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5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9" r:id="rId3"/>
    <p:sldId id="287" r:id="rId4"/>
    <p:sldId id="289" r:id="rId5"/>
    <p:sldId id="261" r:id="rId6"/>
    <p:sldId id="260" r:id="rId7"/>
    <p:sldId id="288" r:id="rId8"/>
    <p:sldId id="262" r:id="rId9"/>
    <p:sldId id="263" r:id="rId10"/>
    <p:sldId id="265" r:id="rId11"/>
    <p:sldId id="283" r:id="rId12"/>
    <p:sldId id="264" r:id="rId13"/>
    <p:sldId id="273" r:id="rId14"/>
    <p:sldId id="284" r:id="rId15"/>
    <p:sldId id="268" r:id="rId16"/>
    <p:sldId id="269" r:id="rId17"/>
    <p:sldId id="270" r:id="rId18"/>
    <p:sldId id="272" r:id="rId19"/>
    <p:sldId id="418" r:id="rId20"/>
    <p:sldId id="436" r:id="rId21"/>
    <p:sldId id="274" r:id="rId22"/>
    <p:sldId id="437" r:id="rId23"/>
    <p:sldId id="438" r:id="rId24"/>
    <p:sldId id="279" r:id="rId25"/>
    <p:sldId id="280" r:id="rId26"/>
    <p:sldId id="281" r:id="rId27"/>
    <p:sldId id="276" r:id="rId28"/>
    <p:sldId id="285" r:id="rId29"/>
    <p:sldId id="286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B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195"/>
    <p:restoredTop sz="87730"/>
  </p:normalViewPr>
  <p:slideViewPr>
    <p:cSldViewPr snapToGrid="0">
      <p:cViewPr>
        <p:scale>
          <a:sx n="73" d="100"/>
          <a:sy n="73" d="100"/>
        </p:scale>
        <p:origin x="1240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7T20:44:19.905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0 70 24575,'26'0'0,"21"0"0,-12 0 0,17 0 0,-15 0 0,-6 0 0,5 0 0,3-5 0,1 3 0,17-3 0,-24 5 0,12 0 0,-20 0 0,10-5 0,-11 4 0,5-5 0,0 1 0,-5 3 0,5-4 0,-7 6 0,6 0 0,-3-5 0,4 4 0,-6-4 0,-2 5 0,2 0 0,-1 0 0,1 0 0,-6 0 0,4 0 0,-10 0 0,11-5 0,-11 4 0,15-4 0,-14 5 0,9 0 0,-11 0 0,-1 0 0,7 0 0,-4 0 0,3 0 0,-4 0 0,4 0 0,-3 0 0,3 0 0,-4 0 0,4 0 0,-3-5 0,4 4 0,-1-4 0,-3 5 0,3 0 0,-4 0 0,4 0 0,-4 0 0,11 0 0,-11 0 0,10 0 0,-9 0 0,9 0 0,-10 0 0,4 0 0,2 0 0,-6 0 0,5 0 0,0 0 0,-6 0 0,12 0 0,-10 0 0,8 0 0,-8 0 0,4 0 0,-1 0 0,-3 0 0,9 0 0,-10 0 0,6 0 0,-8 0 0,1 0 0,6 0 0,-4 0 0,7 0 0,-7 0 0,3 0 0,-5 0 0,0 0 0,0 0 0,5 0 0,-3 0 0,4 0 0,-6 0 0,0 0 0,0 0 0,6 0 0,-5 0 0,6 0 0,-8 0 0,2 0 0,-1 0 0,5 0 0,-3 0 0,4 0 0,-7 0 0,2 0 0,-1 0 0,0 0 0,6 0 0,-4 0 0,3 0 0,-5 0 0,0 0 0,5 0 0,-4 0 0,4 0 0,-5 0 0,0 0 0,0 0 0,0 0 0,0 0 0,0 0 0,0 0 0,-2 0 0,2 0 0,-4 0 0,-2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7T20:44:19.922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0 39 24575,'15'0'0,"1"0"0,12 0 0,-4 0 0,11 0 0,-4 0 0,-1 0 0,5 0 0,-10 0 0,9 0 0,-2 0 0,12 0 0,2 0 0,0 0 0,6 0 0,3 0 0,-7 0 0,12 0 0,-13 0 0,7 0 0,-8 0 0,14 0 0,-25 0 0,16 0 0,-26 0 0,4 0 0,-7 0 0,7 0 0,-5 0 0,5 0 0,-1 0 0,-3 0 0,11-6 0,-13 4 0,13-3 0,-6-1 0,7 5 0,0-11 0,0 11 0,-1-4 0,2 5 0,-1 0 0,-1 0 0,2 0 0,-2 0 0,1 0 0,-7 0 0,6 0 0,-12 0 0,6 0 0,-9 0 0,2 0 0,-1 0 0,-5 0 0,5 0 0,-11 0 0,5 0 0,-1 0 0,-3 0 0,9 0 0,-10 0 0,11 0 0,-11 0 0,5 0 0,0 0 0,-6 0 0,12 0 0,-10 0 0,8 0 0,-3 0 0,6 0 0,0 0 0,-1 0 0,1 0 0,-2 0 0,-3 0 0,3 0 0,-4 0 0,6 0 0,-2 0 0,2 0 0,0 0 0,-6 0 0,4 0 0,-10 0 0,11 0 0,-11 0 0,5 0 0,-1 0 0,-4 0 0,6 0 0,-8 0 0,2 0 0,4 0 0,-3 0 0,3 0 0,-4 0 0,-2 0 0,2 0 0,-1 0 0,1 0 0,-2 0 0,1 0 0,1 0 0,-1 0 0,-1 0 0,1 0 0,0 0 0,0 0 0,-1 0 0,2 0 0,-2 0 0,1 0 0,0 0 0,-1 0 0,1 0 0,0 0 0,-1 0 0,1 0 0,0 0 0,1 0 0,-2 0 0,1 0 0,0 0 0,-1 0 0,0 0 0,1 0 0,-5 0 0,-1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7T20:44:19.923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24575,'31'0'0,"3"0"0,59 0 0,-42 0 0,42 0 0,-45 0 0,-16 0 0,13 0 0,-14 0 0,0 0 0,4 0 0,-17 0 0,10 0 0,-4 0 0,0 0 0,5 0 0,0 0 0,-5 0 0,11 0 0,-11 0 0,5 0 0,-7 0 0,7 0 0,-10 4 0,19 4 0,-18-3 0,13 6 0,-16-10 0,5 4 0,-11-5 0,10 0 0,-9 0 0,8 0 0,-8 0 0,10 0 0,-11 0 0,10 0 0,-4 0 0,-1 0 0,6 0 0,-10 0 0,3 0 0,1 0 0,-5 0 0,10 0 0,-3 0 0,-1 0 0,3 0 0,-3 0 0,6 0 0,0 0 0,-7 0 0,5 0 0,-3 0 0,-1 0 0,3 0 0,-4 0 0,7 0 0,-7 0 0,-1 0 0,-4 0 0,-1 0 0,0 0 0,0 0 0,6 0 0,-5 0 0,5 0 0,-6 0 0,1 0 0,-2 0 0,2 0 0,-1 0 0,-1 0 0,2 0 0,-1 0 0,1 0 0,-2 0 0,2 0 0,-1 0 0,6 0 0,-5 0 0,5 0 0,-7 0 0,2 0 0,3 0 0,-2 0 0,2 0 0,-3 0 0,-2 0 0,2 0 0,-1 0 0,0 0 0,-1 0 0,1 0 0,0 0 0,-1 0 0,1 0 0,0 0 0,-2 0 0,-2 0 0,-2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7T20:44:19.91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14 24575,'34'0'0,"-10"0"0,43 0 0,-31 0 0,25 0 0,-24 0 0,7-5 0,19 2 0,-13-2 0,18 5 0,-21 0 0,-1 0 0,-2 0 0,-6 0 0,-2 0 0,-6 0 0,-1 0 0,-6 0 0,0 0 0,-1 0 0,1 0 0,-1 0 0,1 0 0,-1 0 0,0 0 0,1 0 0,-6 0 0,4 0 0,-10 0 0,11 0 0,-10 0 0,3 0 0,-5 0 0,0 0 0,5 0 0,-3 0 0,4 0 0,-6 0 0,1 0 0,-2 0 0,1 0 0,1 0 0,-2 0 0,2 0 0,-1 0 0,1 0 0,-2 0 0,2 0 0,-1 0 0,5 0 0,-3 0 0,4 0 0,-7 0 0,12 0 0,-8 0 0,6 0 0,-8 0 0,-1 0 0,6 0 0,-5 0 0,10 0 0,-9 0 0,3 0 0,1 0 0,-4 0 0,3 0 0,1 0 0,-5 0 0,5 0 0,3 0 0,-6 4 0,8-3 0,-12 4 0,2-5 0,4 0 0,3 0 0,-1 0 0,-2 0 0,-4 0 0,4 0 0,-4 0 0,11 0 0,-11 0 0,10 0 0,-9 4 0,9-3 0,-10 3 0,4-4 0,-4 0 0,4 6 0,-3-5 0,4 4 0,-6-5 0,1 0 0,-2 0 0,1 0 0,6 0 0,-4 0 0,3 5 0,-4-4 0,-1 3 0,-1-4 0,2 0 0,-1 0 0,1 0 0,-2 0 0,1 0 0,1 0 0,-2 0 0,2 0 0,-1 0 0,1 0 0,-2 0 0,2 0 0,-1 0 0,-1 0 0,2 0 0,-1 0 0,1 0 0,-2 0 0,1 0 0,0 0 0,0 0 0,0 0 0,0 0 0,-1 0 0,1 0 0,0 0 0,-1 0 0,0 0 0,1 0 0,-5 0 0,-1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7T20:44:19.915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24575,'33'0'0,"-1"0"0,19 0 0,47 0 0,-31 0 0,57 0 0,-66 0 0,45 0 0,-41 0 0,11 0 0,-24 0 0,-17 0 0,14 0 0,-16 0 0,5 0 0,-11 0 0,11 0 0,-11 0 0,5 0 0,-6 0 0,-1 0 0,1 0 0,0 0 0,-2 0 0,-4 0 0,5 0 0,-5 0 0,-1 0 0,6 0 0,-10 0 0,8 0 0,-8 0 0,4 0 0,-6 0 0,6 0 0,-5 0 0,10 0 0,-9 0 0,3 0 0,1 0 0,-5 0 0,5 0 0,-1 0 0,-3 0 0,4 0 0,-1 0 0,-3 0 0,3 0 0,-4 0 0,9 0 0,-8 0 0,9 0 0,-5 0 0,-6 0 0,7 0 0,-8 0 0,2 0 0,-1 0 0,-1 0 0,2 0 0,-1 0 0,6 0 0,-4 0 0,3 0 0,1 0 0,-5 0 0,5 0 0,-6 0 0,6 0 0,-4 0 0,3 0 0,1 0 0,-5 0 0,5 0 0,-1 0 0,-3 0 0,9 0 0,-10 0 0,10 5 0,-9-4 0,9 5 0,-9-6 0,8 0 0,-8 0 0,4 0 0,-1 0 0,-3 0 0,3 0 0,-4 0 0,-2 0 0,2 0 0,-1 0 0,6 0 0,-5 0 0,5 0 0,-6 4 0,0-3 0,0 4 0,0-5 0,-1 0 0,2 0 0,-1 0 0,0 0 0,0 0 0,0 0 0,0 0 0,0 0 0,0 0 0,1 0 0,-1 0 0,0 0 0,0 0 0,0 0 0,0 0 0,0 0 0,0 0 0,5 0 0,-4 0 0,3 0 0,-5 0 0,2 0 0,-1 0 0,-1 0 0,1 0 0,0 0 0,0 0 0,-1 0 0,1 0 0,0 0 0,-2 0 0,2 0 0,0 0 0,-1 0 0,1 0 0,-1 0 0,0 0 0,1 0 0,0 0 0,-2 0 0,2 0 0,0 0 0,-2 0 0,2 0 0,0 0 0,-6 0 0,0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7T20:44:19.916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1 0 24575,'22'0'0,"7"0"0,8 0 0,-8 0 0,6 0 0,-11 0 0,14 0 0,16 0 0,-12 0 0,12 0 0,-18 0 0,2 0 0,-8 0 0,-1 0 0,-6 0 0,6 0 0,-5 0 0,5 0 0,-7 0 0,7 0 0,-5 0 0,5 0 0,-6 0 0,-7 0 0,5 0 0,-4 0 0,6 0 0,-7 0 0,6 0 0,-5 0 0,0 0 0,4 0 0,-10 0 0,11 0 0,-11 0 0,10 0 0,-9 0 0,9 0 0,-10 0 0,11 0 0,-11 0 0,10 0 0,-9 0 0,8 0 0,-8 0 0,9 0 0,-9 0 0,9 0 0,-10 0 0,5 0 0,0 0 0,-5 0 0,5 0 0,-6 0 0,6 0 0,-5 0 0,5 0 0,-1 0 0,-3 0 0,4 0 0,-1 0 0,-3 0 0,9 0 0,-10 0 0,5 0 0,-6 0 0,6 0 0,-5 0 0,5 0 0,-6 0 0,6 0 0,-4 0 0,3 0 0,-5 0 0,0 0 0,5 0 0,-4 0 0,4 0 0,-5 0 0,-1 0 0,1 0 0,1 0 0,-2 0 0,1 0 0,0 0 0,0 0 0,-1 0 0,2 0 0,-2 0 0,0 0 0,-3 0 0,-2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7T20:44:19.917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0 52 24575,'25'0'0,"22"0"0,-11 0 0,16 0 0,-4 0 0,-2 0 0,3 0 0,3 0 0,-13 0 0,-1 0 0,-3 0 0,-5 0 0,8 0 0,-8 0 0,5 0 0,-11 0 0,12 0 0,-13 0 0,6 0 0,0 0 0,-5 0 0,5 0 0,-6 0 0,6 0 0,-5 0 0,5 0 0,-7 0 0,-5 0 0,4 0 0,-4 0 0,6 0 0,-6 0 0,4 0 0,-4 0 0,0 0 0,4 0 0,-3 0 0,8 0 0,-2 0 0,3-5 0,-11 4 0,6-4 0,-5 5 0,5 0 0,-5 0 0,4 0 0,-4 0 0,1 0 0,2 0 0,-3 0 0,0 0 0,-1 0 0,0 0 0,-4 0 0,8-6 0,-8 5 0,8-4 0,-8 5 0,4 0 0,-6 0 0,1 0 0,3 0 0,-2 0 0,2 0 0,2 0 0,-5 0 0,5 0 0,-6 0 0,0 0 0,0 0 0,0 0 0,0 0 0,0 0 0,1 0 0,-2 0 0,1 0 0,0 0 0,-1 0 0,2 0 0,-1 0 0,-1 0 0,1 0 0,0 0 0,-2-4 0,2 3 0,0-4 0,-1 5 0,1 0 0,-1-4 0,0 3 0,1-3 0,0 4 0,0 0 0,-1 0 0,1-5 0,0 4 0,-1-2 0,1 3 0,0 0 0,-2 0 0,-2 0 0,-2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7T20:44:19.918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0 67 24575,'20'0'0,"7"0"0,61 0 0,-43 0 0,46 0 0,-43 0 0,-14 0 0,18 0 0,-29 0 0,13 0 0,-12 0 0,15 0 0,-7 0 0,1 0 0,-4 0 0,-6 0 0,-1 0 0,1 0 0,-1 0 0,1-6 0,-2 5 0,-3-4 0,3 5 0,-4 0 0,6-6 0,-7 5 0,6-4 0,-10 5 0,8 0 0,-8 0 0,3 0 0,1 0 0,-4 0 0,3 0 0,-4 0 0,-2 0 0,2 0 0,4 0 0,-3 0 0,8 0 0,-9 0 0,10 0 0,-11 0 0,12 0 0,-10-4 0,8 3 0,-3-4 0,1 5 0,-3-4 0,1 3 0,-4-4 0,8 5 0,-8 0 0,3 0 0,1 0 0,-4 0 0,3 0 0,1 0 0,-5 0 0,5 0 0,-6 0 0,6 0 0,-4 0 0,3 0 0,-5 0 0,6 0 0,-4-5 0,8 4 0,-8-3 0,3 4 0,1 0 0,-4 0 0,3 0 0,1 0 0,-5 0 0,5 0 0,-6 0 0,6-6 0,-4 5 0,3-4 0,1 5 0,-5 0 0,5 0 0,-7 0 0,2 0 0,4 0 0,-3 0 0,3 0 0,-4 0 0,-1 0 0,0 0 0,0 0 0,1 0 0,4 0 0,-3 0 0,3 0 0,-4 0 0,-2 0 0,7 0 0,-5 0 0,5 0 0,-6 0 0,1 0 0,4 0 0,-3 0 0,3 0 0,-4 0 0,-2 0 0,2 0 0,-1 0 0,0 0 0,0 0 0,0 0 0,1 0 0,-2 0 0,1 0 0,0 0 0,-1 0 0,1 0 0,0 0 0,-5 0 0,-1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7T20:44:19.919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0 1 24575,'31'0'0,"3"0"0,19 0 0,-3 0 0,-1 0 0,-6 0 0,-12 0 0,15 0 0,-13 0 0,12 0 0,-13 0 0,-2 0 0,-1 0 0,0 0 0,-5 0 0,5 0 0,-7 0 0,1 0 0,-2 0 0,2 0 0,0 0 0,-6 0 0,4 0 0,-5 0 0,7 0 0,-6 0 0,5 0 0,-6 0 0,6 0 0,1 0 0,0 0 0,-1 0 0,1 0 0,-1 0 0,1 0 0,-7 0 0,6 0 0,-5 0 0,6 0 0,-1 0 0,-6 0 0,6 5 0,-5-4 0,6 5 0,-2-6 0,-4 0 0,5 0 0,-10 0 0,8 0 0,-8 0 0,10 0 0,-12 0 0,6 0 0,0 0 0,-5 0 0,4 0 0,-4 4 0,-1-3 0,1 4 0,4-5 0,-3 0 0,4 0 0,-7 0 0,1 0 0,1 0 0,-2 0 0,2 0 0,-1 0 0,1 0 0,-2 0 0,1 0 0,6 0 0,-4 0 0,3 0 0,-4 0 0,-1 0 0,-1 0 0,2 0 0,-1 0 0,0 0 0,0 0 0,0 0 0,1 0 0,-2 0 0,2 0 0,-1 4 0,0-3 0,0 3 0,0-4 0,0 0 0,-1 0 0,1 0 0,0 0 0,-1 0 0,1 0 0,0 0 0,-2 0 0,2 0 0,0 0 0,-1 0 0,1 0 0,-5 0 0,-1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7T20:44:19.920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0 0 24575,'27'0'0,"2"0"-4916,42 0 1,9 0 3425,-16 0 2899,21 0 0,-3 0-1409,-34 0 1719,7 0-1719,15 0 0,-32 0 0,26 0 6784,-38 0-6784,7 0 0,-11 0 0,1 0 0,-2 0 0,2 0 0,0 0 0,6 0 0,-6 0 0,6 0 0,-6 0 0,0 0 0,-6 0 0,3 0 0,-3 0 0,1 0 0,2 0 0,-8 0 0,9 0 0,-3 0 0,-2 0 0,10 0 0,-13 0 0,7 0 0,-10 0 0,-1 0 0,2 0 0,-1 0 0,1 0 0,-2 0 0,2 0 0,-1 0 0,-1 0 0,2 0 0,-1 0 0,0 0 0,-1 0 0,1 0 0,1 0 0,-2 0 0,2 0 0,-1 0 0,1 0 0,-2 0 0,1 0 0,1 0 0,-2 0 0,1 0 0,1 0 0,-2 0 0,1 0 0,0 0 0,0 0 0,-1 0 0,2 0 0,-1 0 0,-1 0 0,1 0 0,-1 0 0,0 0 0,1 0 0,0 0 0,-1 0 0,1 0 0,0 0 0,-1 0 0,1 0 0,0 0 0,0 0 0,-2 0 0,2 0 0,-1 0 0,1 0 0,-1 0 0,0 0 0,1 0 0,0 0 0,0 0 0,-1 0 0,1 4 0,0-3 0,-1 4 0,0-5 0,1 0 0,-1 0 0,1 0 0,0 0 0,-1 0 0,1 0 0,0 0 0,-2 0 0,-2 0 0,-2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7T20:44:19.921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0 0 24575,'40'0'0,"53"0"0,-33 0 0,61 0 0,-21 0 0,-2 0 0,11 0 0,-5 0 0,-7 0 0,-43 0 0,0 6 0,-8-4 0,6 4 0,-14-6 0,14 0 0,-13 0 0,5 5 0,-6-4 0,-2 5 0,-6-6 0,-1 0 0,-6 0 0,-6 0 0,4 0 0,-9 0 0,4 0 0,-7 0 0,2 0 0,-1 0 0,0 0 0,0 0 0,0 0 0,1 0 0,-2 0 0,1 0 0,1 0 0,-1 0 0,-1 0 0,1 0 0,1 0 0,-2 0 0,1 0 0,1 0 0,-2 0 0,2 0 0,-1 0 0,1 0 0,-2 0 0,2 0 0,-1 0 0,0 0 0,6 0 0,1 0 0,0 0 0,4 0 0,-4 0 0,5 0 0,1 0 0,0 0 0,-7 0 0,5 0 0,-4 0 0,6 0 0,-7 0 0,6 0 0,-10 0 0,3 0 0,-5 0 0,0 0 0,1 0 0,-1 0 0,-1 0 0,2 0 0,-1 0 0,0 0 0,0 0 0,1 0 0,-1 0 0,-1 0 0,2 0 0,-1 0 0,0 0 0,0 0 0,1 0 0,-1 0 0,0 0 0,4 0 0,-2 0 0,2 0 0,-3 0 0,-1 0 0,0 0 0,0 0 0,0 0 0,-1 0 0,0 0 0,-4 0 0,0 0 0</inkml:trace>
</inkml:ink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png>
</file>

<file path=ppt/media/image27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3CEAEC-545C-6C41-B184-AB38EE83396C}" type="datetimeFigureOut">
              <a:rPr lang="en-US" smtClean="0"/>
              <a:t>5/1/25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C6C8EB-8E31-4246-8E3A-07174429E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758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1) it's better than just writing down what you did since it can actually do the work. </a:t>
            </a:r>
          </a:p>
          <a:p>
            <a:endParaRPr lang="en-US" dirty="0"/>
          </a:p>
          <a:p>
            <a:r>
              <a:rPr lang="en-US" dirty="0"/>
              <a:t>2) It's better than step1.sh, step2.sh, etc. since it can be rerun with minimal effort. </a:t>
            </a:r>
          </a:p>
          <a:p>
            <a:endParaRPr lang="en-US" dirty="0"/>
          </a:p>
          <a:p>
            <a:r>
              <a:rPr lang="en-US" dirty="0"/>
              <a:t>3) It's efficient and will only rerun the steps where the inputs actually changed, e.g. if you're just changing the plot at the end, or trying a more stringent FDR threshold requested by a reviewer. </a:t>
            </a:r>
          </a:p>
          <a:p>
            <a:endParaRPr lang="en-US" dirty="0"/>
          </a:p>
          <a:p>
            <a:r>
              <a:rPr lang="en-US" dirty="0"/>
              <a:t>4) 95% of the time the "reproducibility" will be by YOU, the creator of the workflow, either running with small changes (as in my #3 examples) or running the same work on new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6C8EB-8E31-4246-8E3A-07174429E1B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722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BCA2ED-DCA7-26D8-CBC5-67D23D2DE5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51B66C-8F5B-5503-CE5D-A637FAAB8E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DE1922-D1B9-67F8-619A-D1A0A8D2B9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4AADDB-79FD-2AEC-DBF7-5AE0DBE121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6C8EB-8E31-4246-8E3A-07174429E1B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4608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6C8EB-8E31-4246-8E3A-07174429E1B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467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CBCBAD-4DD1-04A6-4D31-1E20743558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8065A6-14BB-1D36-BFEA-51E1E012B3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54BDE0-3807-F8B7-8BA9-26C1740E51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87D294-FB9D-5F16-5AF7-6F56A52FA4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6C8EB-8E31-4246-8E3A-07174429E1B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1509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6C8EB-8E31-4246-8E3A-07174429E1B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907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6C8EB-8E31-4246-8E3A-07174429E1B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4046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6C8EB-8E31-4246-8E3A-07174429E1B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3225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4EB52B-0383-BC4A-A9EF-681EE26ED9D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9331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4EB52B-0383-BC4A-A9EF-681EE26ED9D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2824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E6282-510E-0B3D-D0B3-BA8987D80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303CF68-F59F-B19A-0975-1A88887B41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63D02E-A945-AB5D-092B-2C356D1032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744B7E-6C49-9CEB-6B6C-6C64CC7489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6C8EB-8E31-4246-8E3A-07174429E1B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563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9890A-FCC6-72CD-905E-93A2B68C35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312A96-7878-FDC3-93FF-2B33455605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4CBA4-2B56-011A-A63F-F4D168B5C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322B2-FBE4-2344-8FF5-AB431B393183}" type="datetimeFigureOut">
              <a:rPr lang="en-US" smtClean="0"/>
              <a:t>5/1/25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BD861-6D33-96D6-7623-C780BC98B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2B89C-04F3-4B14-A36D-C962CE94F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411C8-ECA7-0040-A93C-4755C766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375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B1A7E-6E27-4E84-0847-F26E9E3A8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A1D8AD-8ADC-8271-66B9-1CACB8DD1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F12E31-29D3-B574-AD33-4C6D4147C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322B2-FBE4-2344-8FF5-AB431B393183}" type="datetimeFigureOut">
              <a:rPr lang="en-US" smtClean="0"/>
              <a:t>5/1/25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A015E8-F5DD-2618-6711-DA74C5A3B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77BF06-EC65-278D-E8E5-37D92D184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411C8-ECA7-0040-A93C-4755C766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229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92CC69-B541-10D6-8163-8A1A5DCE3A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5AAA18-2943-6E55-F806-7BD9DAD65B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B0933-F281-A530-81A2-25A3C8C00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322B2-FBE4-2344-8FF5-AB431B393183}" type="datetimeFigureOut">
              <a:rPr lang="en-US" smtClean="0"/>
              <a:t>5/1/25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39F6D-209A-325B-F42B-0E1C9067D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2689E-ECF8-138A-6F6E-E818F3D9D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411C8-ECA7-0040-A93C-4755C766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111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C51CF-95E8-FEF4-34FA-2ACE71580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2F629-631B-A2B3-2166-618703F4A9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179A26-A36F-E385-5BC3-F1662EBFA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322B2-FBE4-2344-8FF5-AB431B393183}" type="datetimeFigureOut">
              <a:rPr lang="en-US" smtClean="0"/>
              <a:t>5/1/25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BCF26F-C609-76A9-966A-6D4E5EB93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BB67D-E870-B508-A032-E49A7C53B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411C8-ECA7-0040-A93C-4755C766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638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7E1C6-45D1-825B-3E72-C6D308DB8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D799E-8E62-CFE2-7CA8-081DD6F228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FF8AD6-6E28-6D34-1316-7D9FE514E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322B2-FBE4-2344-8FF5-AB431B393183}" type="datetimeFigureOut">
              <a:rPr lang="en-US" smtClean="0"/>
              <a:t>5/1/25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51DBDB-2E35-9B15-F74D-C1C7FE20F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FB630-F3AD-427B-7EC8-BD2DE9DED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411C8-ECA7-0040-A93C-4755C766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701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FF0E6-5DE4-53AE-2F30-D6D6DF643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A7FE8-0A84-7C47-901B-9C8C79D09B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3ABAC8-E071-BDED-7674-A9C809AAF0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9FE61-96D8-BD26-DB80-94FEA888C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322B2-FBE4-2344-8FF5-AB431B393183}" type="datetimeFigureOut">
              <a:rPr lang="en-US" smtClean="0"/>
              <a:t>5/1/25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F23C27-E80C-357E-46B6-3B4BEF868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03BED-4297-1C05-6B1A-65D449689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411C8-ECA7-0040-A93C-4755C766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051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68E29-0752-9502-F1B6-4E2369788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21A10E-C0F3-5449-38F2-CDA258D575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ABBDAB-86D6-7F4C-64ED-BD8C8226C3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3E299C-B0DC-A935-58A6-4F755226E7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C48012-F3B6-B8A0-398B-323AB7EBFA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7E04B3-BBAD-AEDE-9822-166360EC7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322B2-FBE4-2344-8FF5-AB431B393183}" type="datetimeFigureOut">
              <a:rPr lang="en-US" smtClean="0"/>
              <a:t>5/1/25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C8FEA0-FF6E-13E7-C3EC-F6EF64463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F5DB4A-F331-3ECE-18A6-8C63B0A12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411C8-ECA7-0040-A93C-4755C766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3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298AB-52C9-4642-B770-3899825BF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AFAA50-DBF6-E627-A51F-ECE7F480A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322B2-FBE4-2344-8FF5-AB431B393183}" type="datetimeFigureOut">
              <a:rPr lang="en-US" smtClean="0"/>
              <a:t>5/1/25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021EA1-9EE0-DEB0-0F6D-79F8329FB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8F150C-7E83-D223-23F7-88F62FC26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411C8-ECA7-0040-A93C-4755C766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11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04A7AA-268F-3681-B38E-34F9E91E5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322B2-FBE4-2344-8FF5-AB431B393183}" type="datetimeFigureOut">
              <a:rPr lang="en-US" smtClean="0"/>
              <a:t>5/1/25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8E7E0A-B6D9-66C0-72C5-FBF81B3F0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F84BD-CC5A-A595-E58F-94CE7AD3C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411C8-ECA7-0040-A93C-4755C766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951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17A36-90ED-B1C8-BB64-28259A506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0F946-7474-3740-2E77-5BE078E051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AB8828-D017-95E5-FDEF-BF3D651F8D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A4AC22-562C-E1C6-E240-EF85E021F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322B2-FBE4-2344-8FF5-AB431B393183}" type="datetimeFigureOut">
              <a:rPr lang="en-US" smtClean="0"/>
              <a:t>5/1/25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F21E86-C2B8-B2ED-9E61-4432113F7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F6607F-3940-631B-8A8E-1BEE2A131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411C8-ECA7-0040-A93C-4755C766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937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C1638-3358-554F-E4C4-34235FF1E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060804-351C-31C4-38F2-F113247589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AB29D7-8CA1-3D63-2682-02B512914B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77AAF4-49EA-E46F-1CD8-FBAA66A92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322B2-FBE4-2344-8FF5-AB431B393183}" type="datetimeFigureOut">
              <a:rPr lang="en-US" smtClean="0"/>
              <a:t>5/1/25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D2B5E0-FCD6-30CB-A108-17CAE58EF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C9F4E3-1918-6C9E-B519-D137A66B9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411C8-ECA7-0040-A93C-4755C766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812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665F29-63A7-B7A6-AFDF-7EE505425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4A474D-8FD4-9929-AEF9-FDFB00B9BD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A0529-0C88-610C-16C2-B35F619F1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51322B2-FBE4-2344-8FF5-AB431B393183}" type="datetimeFigureOut">
              <a:rPr lang="en-US" smtClean="0"/>
              <a:t>5/1/25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C606B4-DBE9-B103-6F51-2C0B53E58C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B4712F-242E-5974-E473-94FE4E4F3E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7411C8-ECA7-0040-A93C-4755C766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771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7" Type="http://schemas.openxmlformats.org/officeDocument/2006/relationships/image" Target="../media/image10.png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1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2.pn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image" Target="../media/image11.png"/><Relationship Id="rId5" Type="http://schemas.openxmlformats.org/officeDocument/2006/relationships/hyperlink" Target="https://www.nature.com/articles/s41596-022-00738-y" TargetMode="External"/><Relationship Id="rId4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120.png"/><Relationship Id="rId18" Type="http://schemas.openxmlformats.org/officeDocument/2006/relationships/customXml" Target="../ink/ink8.xml"/><Relationship Id="rId3" Type="http://schemas.openxmlformats.org/officeDocument/2006/relationships/image" Target="../media/image15.png"/><Relationship Id="rId21" Type="http://schemas.openxmlformats.org/officeDocument/2006/relationships/image" Target="../media/image16.png"/><Relationship Id="rId7" Type="http://schemas.openxmlformats.org/officeDocument/2006/relationships/image" Target="../media/image90.png"/><Relationship Id="rId12" Type="http://schemas.openxmlformats.org/officeDocument/2006/relationships/customXml" Target="../ink/ink5.xml"/><Relationship Id="rId17" Type="http://schemas.openxmlformats.org/officeDocument/2006/relationships/image" Target="../media/image140.png"/><Relationship Id="rId25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6" Type="http://schemas.openxmlformats.org/officeDocument/2006/relationships/customXml" Target="../ink/ink7.xml"/><Relationship Id="rId20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110.png"/><Relationship Id="rId24" Type="http://schemas.openxmlformats.org/officeDocument/2006/relationships/customXml" Target="../ink/ink11.xml"/><Relationship Id="rId5" Type="http://schemas.openxmlformats.org/officeDocument/2006/relationships/image" Target="../media/image80.png"/><Relationship Id="rId15" Type="http://schemas.openxmlformats.org/officeDocument/2006/relationships/image" Target="../media/image130.png"/><Relationship Id="rId23" Type="http://schemas.openxmlformats.org/officeDocument/2006/relationships/image" Target="../media/image17.png"/><Relationship Id="rId10" Type="http://schemas.openxmlformats.org/officeDocument/2006/relationships/customXml" Target="../ink/ink4.xml"/><Relationship Id="rId19" Type="http://schemas.openxmlformats.org/officeDocument/2006/relationships/image" Target="../media/image150.png"/><Relationship Id="rId4" Type="http://schemas.openxmlformats.org/officeDocument/2006/relationships/customXml" Target="../ink/ink1.xml"/><Relationship Id="rId9" Type="http://schemas.openxmlformats.org/officeDocument/2006/relationships/image" Target="../media/image100.png"/><Relationship Id="rId14" Type="http://schemas.openxmlformats.org/officeDocument/2006/relationships/customXml" Target="../ink/ink6.xml"/><Relationship Id="rId22" Type="http://schemas.openxmlformats.org/officeDocument/2006/relationships/customXml" Target="../ink/ink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7" Type="http://schemas.openxmlformats.org/officeDocument/2006/relationships/image" Target="../media/image26.png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6" Type="http://schemas.openxmlformats.org/officeDocument/2006/relationships/image" Target="../media/image25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cb.jhu.edu/software/kraken/MANUAL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7" Type="http://schemas.openxmlformats.org/officeDocument/2006/relationships/image" Target="../media/image2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73C68-DEC3-14EB-73BC-79B4F04D37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82683"/>
            <a:ext cx="9144000" cy="2387600"/>
          </a:xfrm>
        </p:spPr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Building Bioinformatics Workflows with Snakemake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EA5B13-BF5F-4B44-F7BB-2242D2EDEE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19555"/>
            <a:ext cx="9144000" cy="1655762"/>
          </a:xfrm>
        </p:spPr>
        <p:txBody>
          <a:bodyPr/>
          <a:lstStyle/>
          <a:p>
            <a:r>
              <a:rPr lang="en-US" dirty="0"/>
              <a:t>Sanjana Kulkarni</a:t>
            </a:r>
          </a:p>
          <a:p>
            <a:r>
              <a:rPr lang="en-US" dirty="0"/>
              <a:t>BST 281 Guest Lecture</a:t>
            </a:r>
          </a:p>
          <a:p>
            <a:r>
              <a:rPr lang="en-US" dirty="0"/>
              <a:t>April 30, 2025</a:t>
            </a:r>
          </a:p>
        </p:txBody>
      </p:sp>
    </p:spTree>
    <p:extLst>
      <p:ext uri="{BB962C8B-B14F-4D97-AF65-F5344CB8AC3E}">
        <p14:creationId xmlns:p14="http://schemas.microsoft.com/office/powerpoint/2010/main" val="15956805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602DF-6B04-059D-C022-D609ACB63A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3EC7D-4251-DAE5-E971-78D4A5417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239" y="185620"/>
            <a:ext cx="11181522" cy="632401"/>
          </a:xfrm>
        </p:spPr>
        <p:txBody>
          <a:bodyPr>
            <a:noAutofit/>
          </a:bodyPr>
          <a:lstStyle/>
          <a:p>
            <a:pPr algn="ctr"/>
            <a:r>
              <a:rPr lang="en-US" sz="3000" b="1" dirty="0">
                <a:latin typeface="Calibri" panose="020F0502020204030204" pitchFamily="34" charset="0"/>
                <a:cs typeface="Calibri" panose="020F0502020204030204" pitchFamily="34" charset="0"/>
              </a:rPr>
              <a:t>Because Snakemake is python-based, you can run python commands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FE1E24-8BE1-DD39-7427-0C0A9CDDE550}"/>
              </a:ext>
            </a:extLst>
          </p:cNvPr>
          <p:cNvSpPr txBox="1"/>
          <p:nvPr/>
        </p:nvSpPr>
        <p:spPr>
          <a:xfrm>
            <a:off x="1286719" y="2048618"/>
            <a:ext cx="10067081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rule</a:t>
            </a:r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 </a:t>
            </a:r>
            <a:r>
              <a:rPr lang="en-US" sz="1600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Menlo-Regular" panose="020B0609030804020204" pitchFamily="49" charset="0"/>
              </a:rPr>
              <a:t>my_python_rule</a:t>
            </a:r>
            <a:r>
              <a:rPr lang="en-US" sz="1600" dirty="0">
                <a:solidFill>
                  <a:schemeClr val="tx2">
                    <a:lumMod val="75000"/>
                    <a:lumOff val="25000"/>
                  </a:schemeClr>
                </a:solidFill>
                <a:latin typeface="Menlo-Regular" panose="020B0609030804020204" pitchFamily="49" charset="0"/>
              </a:rPr>
              <a:t>:</a:t>
            </a:r>
            <a:endParaRPr lang="en-US" sz="1600" dirty="0">
              <a:solidFill>
                <a:srgbClr val="C1C1C1"/>
              </a:solidFill>
              <a:latin typeface="Menlo-Regular" panose="020B0609030804020204" pitchFamily="49" charset="0"/>
            </a:endParaRPr>
          </a:p>
          <a:p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	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input:</a:t>
            </a:r>
            <a:endParaRPr lang="en-US" sz="1600" dirty="0">
              <a:solidFill>
                <a:srgbClr val="C1C1C1"/>
              </a:solidFill>
              <a:latin typeface="Menlo-Regular" panose="020B0609030804020204" pitchFamily="49" charset="0"/>
            </a:endParaRPr>
          </a:p>
          <a:p>
            <a:r>
              <a:rPr lang="en-US" sz="1600" dirty="0">
                <a:latin typeface="Menlo-Regular" panose="020B0609030804020204" pitchFamily="49" charset="0"/>
              </a:rPr>
              <a:t>		fName1 = “path/to/</a:t>
            </a:r>
            <a:r>
              <a:rPr lang="en-US" sz="1600" dirty="0" err="1">
                <a:latin typeface="Menlo-Regular" panose="020B0609030804020204" pitchFamily="49" charset="0"/>
              </a:rPr>
              <a:t>inputfile</a:t>
            </a:r>
            <a:r>
              <a:rPr lang="en-US" sz="1600" dirty="0">
                <a:latin typeface="Menlo-Regular" panose="020B0609030804020204" pitchFamily="49" charset="0"/>
              </a:rPr>
              <a:t>”,</a:t>
            </a:r>
          </a:p>
          <a:p>
            <a:r>
              <a:rPr lang="en-US" sz="1600" dirty="0">
                <a:latin typeface="Menlo-Regular" panose="020B0609030804020204" pitchFamily="49" charset="0"/>
              </a:rPr>
              <a:t>		fName2 = “path/to/other/</a:t>
            </a:r>
            <a:r>
              <a:rPr lang="en-US" sz="1600" dirty="0" err="1">
                <a:latin typeface="Menlo-Regular" panose="020B0609030804020204" pitchFamily="49" charset="0"/>
              </a:rPr>
              <a:t>inputfile</a:t>
            </a:r>
            <a:r>
              <a:rPr lang="en-US" sz="1600" dirty="0">
                <a:latin typeface="Menlo-Regular" panose="020B0609030804020204" pitchFamily="49" charset="0"/>
              </a:rPr>
              <a:t>”,</a:t>
            </a:r>
          </a:p>
          <a:p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	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output:</a:t>
            </a:r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        </a:t>
            </a:r>
          </a:p>
          <a:p>
            <a:r>
              <a:rPr lang="en-US" sz="1600" dirty="0">
                <a:latin typeface="Menlo-Regular" panose="020B0609030804020204" pitchFamily="49" charset="0"/>
              </a:rPr>
              <a:t>		output1 = “path/to/output/file”,</a:t>
            </a:r>
          </a:p>
          <a:p>
            <a:r>
              <a:rPr lang="en-US" sz="1600" dirty="0">
                <a:latin typeface="Menlo-Regular" panose="020B0609030804020204" pitchFamily="49" charset="0"/>
              </a:rPr>
              <a:t>		output2 = “path/to/output/file”,</a:t>
            </a:r>
          </a:p>
          <a:p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	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params:</a:t>
            </a:r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        </a:t>
            </a:r>
          </a:p>
          <a:p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		</a:t>
            </a:r>
            <a:r>
              <a:rPr lang="en-US" sz="1600" dirty="0" err="1">
                <a:latin typeface="Menlo-Regular" panose="020B0609030804020204" pitchFamily="49" charset="0"/>
              </a:rPr>
              <a:t>threshold_val</a:t>
            </a:r>
            <a:r>
              <a:rPr lang="en-US" sz="1600" dirty="0">
                <a:latin typeface="Menlo-Regular" panose="020B0609030804020204" pitchFamily="49" charset="0"/>
              </a:rPr>
              <a:t> = 10,</a:t>
            </a:r>
            <a:endParaRPr lang="en-US" sz="1600" dirty="0">
              <a:solidFill>
                <a:srgbClr val="C1C1C1"/>
              </a:solidFill>
              <a:latin typeface="Menlo-Regular" panose="020B0609030804020204" pitchFamily="49" charset="0"/>
            </a:endParaRPr>
          </a:p>
          <a:p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	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run:</a:t>
            </a:r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        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Menlo-Regular" panose="020B0609030804020204" pitchFamily="49" charset="0"/>
              </a:rPr>
              <a:t>		print(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Menlo-Regular" panose="020B0609030804020204" pitchFamily="49" charset="0"/>
              </a:rPr>
              <a:t>f"Filename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Menlo-Regular" panose="020B0609030804020204" pitchFamily="49" charset="0"/>
              </a:rPr>
              <a:t> 1: {input.fName1}, Filename 2: {input.fName2}")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D9641-101D-2D61-A7B7-B51EF6D052F9}"/>
              </a:ext>
            </a:extLst>
          </p:cNvPr>
          <p:cNvSpPr/>
          <p:nvPr/>
        </p:nvSpPr>
        <p:spPr>
          <a:xfrm>
            <a:off x="2038633" y="4181271"/>
            <a:ext cx="949124" cy="509287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407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5932A5-A851-1AA9-B10A-C3592074C9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A04CC-741C-7DD1-9D6C-CD85DE78E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8872"/>
            <a:ext cx="10515600" cy="632401"/>
          </a:xfrm>
        </p:spPr>
        <p:txBody>
          <a:bodyPr>
            <a:normAutofit/>
          </a:bodyPr>
          <a:lstStyle/>
          <a:p>
            <a:pPr algn="ctr"/>
            <a:r>
              <a:rPr lang="en-US" sz="3000" b="1" dirty="0">
                <a:latin typeface="Calibri" panose="020F0502020204030204" pitchFamily="34" charset="0"/>
                <a:cs typeface="Calibri" panose="020F0502020204030204" pitchFamily="34" charset="0"/>
              </a:rPr>
              <a:t>How to build a workflow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98B676-A74A-A55A-1761-F25BF3EB4C14}"/>
              </a:ext>
            </a:extLst>
          </p:cNvPr>
          <p:cNvSpPr txBox="1"/>
          <p:nvPr/>
        </p:nvSpPr>
        <p:spPr>
          <a:xfrm>
            <a:off x="7050279" y="5664606"/>
            <a:ext cx="1601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Output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3C80EB-CD58-00D3-3762-A690CC134C89}"/>
              </a:ext>
            </a:extLst>
          </p:cNvPr>
          <p:cNvSpPr txBox="1"/>
          <p:nvPr/>
        </p:nvSpPr>
        <p:spPr>
          <a:xfrm>
            <a:off x="3741248" y="5653031"/>
            <a:ext cx="1601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Steps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412E66D-485E-B87C-3D85-AA1BBB3794FD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55016" t="62264" r="8845" b="4777"/>
          <a:stretch/>
        </p:blipFill>
        <p:spPr>
          <a:xfrm>
            <a:off x="3016326" y="1501489"/>
            <a:ext cx="5629337" cy="359376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B74BAF-40CD-E873-F617-607B02F631EB}"/>
              </a:ext>
            </a:extLst>
          </p:cNvPr>
          <p:cNvSpPr txBox="1"/>
          <p:nvPr/>
        </p:nvSpPr>
        <p:spPr>
          <a:xfrm rot="5400000">
            <a:off x="4366633" y="3614521"/>
            <a:ext cx="6324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…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FB10541-87E8-6659-005C-D124A3C59F49}"/>
              </a:ext>
            </a:extLst>
          </p:cNvPr>
          <p:cNvSpPr/>
          <p:nvPr/>
        </p:nvSpPr>
        <p:spPr>
          <a:xfrm>
            <a:off x="6512391" y="2093280"/>
            <a:ext cx="2676939" cy="4253948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0412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785CD4-52C7-D653-36F1-BDD0C5CEDD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1F178-E5A7-DE76-3F72-8D60A5E52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8872"/>
            <a:ext cx="10515600" cy="632401"/>
          </a:xfrm>
        </p:spPr>
        <p:txBody>
          <a:bodyPr>
            <a:normAutofit/>
          </a:bodyPr>
          <a:lstStyle/>
          <a:p>
            <a:pPr algn="ctr"/>
            <a:r>
              <a:rPr lang="en-US" sz="3000" b="1" dirty="0">
                <a:latin typeface="Calibri" panose="020F0502020204030204" pitchFamily="34" charset="0"/>
                <a:cs typeface="Calibri" panose="020F0502020204030204" pitchFamily="34" charset="0"/>
              </a:rPr>
              <a:t>How to build a workflow in Snakemake: </a:t>
            </a:r>
            <a:r>
              <a:rPr lang="en-US" sz="3000" b="1" dirty="0" err="1">
                <a:latin typeface="Calibri" panose="020F0502020204030204" pitchFamily="34" charset="0"/>
                <a:cs typeface="Calibri" panose="020F0502020204030204" pitchFamily="34" charset="0"/>
              </a:rPr>
              <a:t>Snakefile</a:t>
            </a:r>
            <a:endParaRPr lang="en-US" sz="3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AC9391-A9E5-5548-2385-3158164411D5}"/>
              </a:ext>
            </a:extLst>
          </p:cNvPr>
          <p:cNvSpPr txBox="1"/>
          <p:nvPr/>
        </p:nvSpPr>
        <p:spPr>
          <a:xfrm>
            <a:off x="1916372" y="2347457"/>
            <a:ext cx="519411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B76FB3"/>
                </a:solidFill>
                <a:latin typeface="Menlo-Regular" panose="020B0609030804020204" pitchFamily="49" charset="0"/>
              </a:rPr>
              <a:t>i</a:t>
            </a:r>
            <a:r>
              <a:rPr lang="en-US" sz="1800" dirty="0">
                <a:solidFill>
                  <a:srgbClr val="B76FB3"/>
                </a:solidFill>
                <a:latin typeface="Menlo-Regular" panose="020B0609030804020204" pitchFamily="49" charset="0"/>
              </a:rPr>
              <a:t>nclude:</a:t>
            </a:r>
            <a:r>
              <a:rPr lang="en-US" sz="1800" dirty="0">
                <a:solidFill>
                  <a:srgbClr val="C1C1C1"/>
                </a:solidFill>
                <a:latin typeface="Menlo-Regular" panose="020B0609030804020204" pitchFamily="49" charset="0"/>
              </a:rPr>
              <a:t> </a:t>
            </a:r>
            <a:r>
              <a:rPr lang="en-US" sz="1800" dirty="0">
                <a:solidFill>
                  <a:schemeClr val="accent4">
                    <a:lumMod val="50000"/>
                  </a:schemeClr>
                </a:solidFill>
                <a:latin typeface="Menlo-Regular" panose="020B0609030804020204" pitchFamily="49" charset="0"/>
              </a:rPr>
              <a:t>"</a:t>
            </a:r>
            <a:r>
              <a:rPr lang="en-US" sz="1800" dirty="0" err="1">
                <a:solidFill>
                  <a:schemeClr val="accent4">
                    <a:lumMod val="50000"/>
                  </a:schemeClr>
                </a:solidFill>
                <a:latin typeface="Menlo-Regular" panose="020B0609030804020204" pitchFamily="49" charset="0"/>
              </a:rPr>
              <a:t>rules.smk</a:t>
            </a:r>
            <a:r>
              <a:rPr lang="en-US" sz="1800" dirty="0">
                <a:solidFill>
                  <a:schemeClr val="accent4">
                    <a:lumMod val="50000"/>
                  </a:schemeClr>
                </a:solidFill>
                <a:latin typeface="Menlo-Regular" panose="020B0609030804020204" pitchFamily="49" charset="0"/>
              </a:rPr>
              <a:t>”</a:t>
            </a:r>
          </a:p>
          <a:p>
            <a:endParaRPr lang="en-US" dirty="0">
              <a:solidFill>
                <a:srgbClr val="C27E65"/>
              </a:solidFill>
              <a:latin typeface="Menlo-Regular" panose="020B0609030804020204" pitchFamily="49" charset="0"/>
            </a:endParaRPr>
          </a:p>
          <a:p>
            <a:r>
              <a:rPr lang="en-US" dirty="0">
                <a:solidFill>
                  <a:srgbClr val="B76FB3"/>
                </a:solidFill>
                <a:latin typeface="Menlo-Regular" panose="020B0609030804020204" pitchFamily="49" charset="0"/>
              </a:rPr>
              <a:t>r</a:t>
            </a:r>
            <a:r>
              <a:rPr lang="en-US" sz="1800" dirty="0">
                <a:solidFill>
                  <a:srgbClr val="B76FB3"/>
                </a:solidFill>
                <a:latin typeface="Menlo-Regular" panose="020B0609030804020204" pitchFamily="49" charset="0"/>
              </a:rPr>
              <a:t>ule all:</a:t>
            </a:r>
            <a:endParaRPr lang="en-US" sz="1800" dirty="0">
              <a:solidFill>
                <a:srgbClr val="C1C1C1"/>
              </a:solidFill>
              <a:latin typeface="Menlo-Regular" panose="020B0609030804020204" pitchFamily="49" charset="0"/>
            </a:endParaRPr>
          </a:p>
          <a:p>
            <a:r>
              <a:rPr lang="en-US" dirty="0">
                <a:solidFill>
                  <a:srgbClr val="C1C1C1"/>
                </a:solidFill>
                <a:latin typeface="Menlo-Regular" panose="020B0609030804020204" pitchFamily="49" charset="0"/>
              </a:rPr>
              <a:t>	</a:t>
            </a:r>
            <a:r>
              <a:rPr lang="en-US" sz="1800" dirty="0">
                <a:solidFill>
                  <a:srgbClr val="B76FB3"/>
                </a:solidFill>
                <a:latin typeface="Menlo-Regular" panose="020B0609030804020204" pitchFamily="49" charset="0"/>
              </a:rPr>
              <a:t>input:</a:t>
            </a:r>
            <a:endParaRPr lang="en-US" sz="1800" dirty="0">
              <a:solidFill>
                <a:srgbClr val="C1C1C1"/>
              </a:solidFill>
              <a:latin typeface="Menlo-Regular" panose="020B0609030804020204" pitchFamily="49" charset="0"/>
            </a:endParaRPr>
          </a:p>
          <a:p>
            <a:r>
              <a:rPr lang="en-US" dirty="0">
                <a:solidFill>
                  <a:srgbClr val="C1C1C1"/>
                </a:solidFill>
                <a:latin typeface="Menlo-Regular" panose="020B0609030804020204" pitchFamily="49" charset="0"/>
              </a:rPr>
              <a:t>		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Menlo-Regular" panose="020B0609030804020204" pitchFamily="49" charset="0"/>
              </a:rPr>
              <a:t>“output_file_1.txt”,</a:t>
            </a:r>
          </a:p>
          <a:p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Menlo-Regular" panose="020B0609030804020204" pitchFamily="49" charset="0"/>
              </a:rPr>
              <a:t>		“output_file_2.txt”</a:t>
            </a:r>
            <a:endParaRPr 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61AD15-C45D-3789-DC03-79AB8B01BCB9}"/>
              </a:ext>
            </a:extLst>
          </p:cNvPr>
          <p:cNvSpPr txBox="1"/>
          <p:nvPr/>
        </p:nvSpPr>
        <p:spPr>
          <a:xfrm>
            <a:off x="7727124" y="3560534"/>
            <a:ext cx="3177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Output files of the full workflow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A277DADC-D7C4-EDF0-3925-9CB9F18A1605}"/>
              </a:ext>
            </a:extLst>
          </p:cNvPr>
          <p:cNvSpPr/>
          <p:nvPr/>
        </p:nvSpPr>
        <p:spPr>
          <a:xfrm>
            <a:off x="7288173" y="3429000"/>
            <a:ext cx="67970" cy="63240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4E418C-D643-09FC-9A35-456AA565535A}"/>
              </a:ext>
            </a:extLst>
          </p:cNvPr>
          <p:cNvSpPr txBox="1"/>
          <p:nvPr/>
        </p:nvSpPr>
        <p:spPr>
          <a:xfrm>
            <a:off x="7727124" y="2386365"/>
            <a:ext cx="3177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Rules file(s) with steps</a:t>
            </a:r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3C132FCF-1209-DFE7-52F1-A52883631EBC}"/>
              </a:ext>
            </a:extLst>
          </p:cNvPr>
          <p:cNvSpPr/>
          <p:nvPr/>
        </p:nvSpPr>
        <p:spPr>
          <a:xfrm>
            <a:off x="7288173" y="2359645"/>
            <a:ext cx="101382" cy="369332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62CDD6A-5FC3-EE9E-3E8F-ACA4E7F44ECC}"/>
              </a:ext>
            </a:extLst>
          </p:cNvPr>
          <p:cNvGrpSpPr/>
          <p:nvPr/>
        </p:nvGrpSpPr>
        <p:grpSpPr>
          <a:xfrm>
            <a:off x="1598299" y="5456820"/>
            <a:ext cx="9047653" cy="413173"/>
            <a:chOff x="2138441" y="5430975"/>
            <a:chExt cx="9047653" cy="41317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D35D518-D037-111F-DFBD-4BC22D6A784E}"/>
                </a:ext>
              </a:extLst>
            </p:cNvPr>
            <p:cNvSpPr txBox="1"/>
            <p:nvPr/>
          </p:nvSpPr>
          <p:spPr>
            <a:xfrm>
              <a:off x="2590734" y="5444038"/>
              <a:ext cx="85953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Snakemake figures out all the steps to run in order to create the desired outputs. </a:t>
              </a:r>
            </a:p>
          </p:txBody>
        </p:sp>
        <p:sp>
          <p:nvSpPr>
            <p:cNvPr id="4" name="5-Point Star 3">
              <a:extLst>
                <a:ext uri="{FF2B5EF4-FFF2-40B4-BE49-F238E27FC236}">
                  <a16:creationId xmlns:a16="http://schemas.microsoft.com/office/drawing/2014/main" id="{F6191ECD-F662-DFF8-26E2-AA1098612E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38441" y="5430975"/>
              <a:ext cx="373719" cy="365760"/>
            </a:xfrm>
            <a:prstGeom prst="star5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01464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 animBg="1"/>
      <p:bldP spid="14" grpId="0"/>
      <p:bldP spid="1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5687B8-BC23-78E2-8AEA-3CE8E049C2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F9225-861E-91C8-64BE-BC91E64E6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8872"/>
            <a:ext cx="10515600" cy="632401"/>
          </a:xfrm>
        </p:spPr>
        <p:txBody>
          <a:bodyPr>
            <a:normAutofit/>
          </a:bodyPr>
          <a:lstStyle/>
          <a:p>
            <a:pPr algn="ctr"/>
            <a:r>
              <a:rPr lang="en-US" sz="3000" b="1" dirty="0" err="1">
                <a:latin typeface="Calibri" panose="020F0502020204030204" pitchFamily="34" charset="0"/>
                <a:cs typeface="Calibri" panose="020F0502020204030204" pitchFamily="34" charset="0"/>
              </a:rPr>
              <a:t>Snakefile</a:t>
            </a:r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: Passing in a list of samples</a:t>
            </a:r>
            <a:endParaRPr lang="en-US" sz="3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4B20D0-9A3E-AF39-8B61-C9F95DCA9436}"/>
              </a:ext>
            </a:extLst>
          </p:cNvPr>
          <p:cNvSpPr txBox="1"/>
          <p:nvPr/>
        </p:nvSpPr>
        <p:spPr>
          <a:xfrm>
            <a:off x="277576" y="1453225"/>
            <a:ext cx="11914424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import pandas as pd</a:t>
            </a:r>
          </a:p>
          <a:p>
            <a:endParaRPr lang="en-US" sz="1600" dirty="0">
              <a:solidFill>
                <a:srgbClr val="B76FB3"/>
              </a:solidFill>
              <a:latin typeface="Menlo-Regular" panose="020B0609030804020204" pitchFamily="49" charset="0"/>
            </a:endParaRPr>
          </a:p>
          <a:p>
            <a:r>
              <a:rPr lang="en-US" sz="1600" dirty="0">
                <a:solidFill>
                  <a:srgbClr val="6AB600"/>
                </a:solidFill>
                <a:latin typeface="Menlo-Regular" panose="020B0609030804020204" pitchFamily="49" charset="0"/>
              </a:rPr>
              <a:t># config is a global dictionary created from the config file specified on the command line</a:t>
            </a:r>
          </a:p>
          <a:p>
            <a:r>
              <a:rPr lang="en-US" sz="1600" dirty="0" err="1">
                <a:solidFill>
                  <a:srgbClr val="B76FB3"/>
                </a:solidFill>
                <a:latin typeface="Menlo-Regular" panose="020B0609030804020204" pitchFamily="49" charset="0"/>
              </a:rPr>
              <a:t>output_dir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 = config[“</a:t>
            </a:r>
            <a:r>
              <a:rPr lang="en-US" sz="1600" dirty="0" err="1">
                <a:solidFill>
                  <a:srgbClr val="B76FB3"/>
                </a:solidFill>
                <a:latin typeface="Menlo-Regular" panose="020B0609030804020204" pitchFamily="49" charset="0"/>
              </a:rPr>
              <a:t>output_dir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”]</a:t>
            </a:r>
          </a:p>
          <a:p>
            <a:endParaRPr lang="en-US" sz="1600" dirty="0">
              <a:solidFill>
                <a:srgbClr val="B76FB3"/>
              </a:solidFill>
              <a:latin typeface="Menlo-Regular" panose="020B0609030804020204" pitchFamily="49" charset="0"/>
            </a:endParaRPr>
          </a:p>
          <a:p>
            <a:r>
              <a:rPr lang="en-US" sz="1600" dirty="0">
                <a:solidFill>
                  <a:srgbClr val="6AB600"/>
                </a:solidFill>
                <a:latin typeface="Menlo-Regular" panose="020B0609030804020204" pitchFamily="49" charset="0"/>
              </a:rPr>
              <a:t># read in a CSV file of samples</a:t>
            </a:r>
          </a:p>
          <a:p>
            <a:r>
              <a:rPr lang="en-US" sz="1600" dirty="0" err="1">
                <a:solidFill>
                  <a:srgbClr val="B76FB3"/>
                </a:solidFill>
                <a:latin typeface="Menlo-Regular" panose="020B0609030804020204" pitchFamily="49" charset="0"/>
              </a:rPr>
              <a:t>df_samples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 = </a:t>
            </a:r>
            <a:r>
              <a:rPr lang="en-US" sz="1600" dirty="0" err="1">
                <a:solidFill>
                  <a:srgbClr val="B76FB3"/>
                </a:solidFill>
                <a:latin typeface="Menlo-Regular" panose="020B0609030804020204" pitchFamily="49" charset="0"/>
              </a:rPr>
              <a:t>pd.read_csv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(config[“</a:t>
            </a:r>
            <a:r>
              <a:rPr lang="en-US" sz="1600" dirty="0" err="1">
                <a:solidFill>
                  <a:srgbClr val="B76FB3"/>
                </a:solidFill>
                <a:latin typeface="Menlo-Regular" panose="020B0609030804020204" pitchFamily="49" charset="0"/>
              </a:rPr>
              <a:t>isolates_to_run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”])</a:t>
            </a:r>
          </a:p>
          <a:p>
            <a:r>
              <a:rPr lang="en-US" sz="1600" dirty="0" err="1">
                <a:solidFill>
                  <a:srgbClr val="B76FB3"/>
                </a:solidFill>
                <a:latin typeface="Menlo-Regular" panose="020B0609030804020204" pitchFamily="49" charset="0"/>
              </a:rPr>
              <a:t>samples_lst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 = </a:t>
            </a:r>
            <a:r>
              <a:rPr lang="en-US" sz="1600" dirty="0" err="1">
                <a:solidFill>
                  <a:srgbClr val="B76FB3"/>
                </a:solidFill>
                <a:latin typeface="Menlo-Regular" panose="020B0609030804020204" pitchFamily="49" charset="0"/>
              </a:rPr>
              <a:t>df_samples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[“Sample”].values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07CA15-DB18-506C-1243-A7E29D8DA4BA}"/>
              </a:ext>
            </a:extLst>
          </p:cNvPr>
          <p:cNvSpPr txBox="1"/>
          <p:nvPr/>
        </p:nvSpPr>
        <p:spPr>
          <a:xfrm>
            <a:off x="8176363" y="2944507"/>
            <a:ext cx="3177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Read in a CSV of samples </a:t>
            </a: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9C93B234-5797-585E-619E-1B8528D5CCDB}"/>
              </a:ext>
            </a:extLst>
          </p:cNvPr>
          <p:cNvSpPr/>
          <p:nvPr/>
        </p:nvSpPr>
        <p:spPr>
          <a:xfrm>
            <a:off x="7756368" y="2908882"/>
            <a:ext cx="45719" cy="475588"/>
          </a:xfrm>
          <a:prstGeom prst="rightBrac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1105B7-13AE-9449-5F9C-C51DCB9FB3AE}"/>
              </a:ext>
            </a:extLst>
          </p:cNvPr>
          <p:cNvSpPr txBox="1"/>
          <p:nvPr/>
        </p:nvSpPr>
        <p:spPr>
          <a:xfrm>
            <a:off x="8176363" y="1253395"/>
            <a:ext cx="3284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Can access installed Python packages as you would in a script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4EAA3383-64AF-608E-868E-4C4B23886523}"/>
              </a:ext>
            </a:extLst>
          </p:cNvPr>
          <p:cNvSpPr/>
          <p:nvPr/>
        </p:nvSpPr>
        <p:spPr>
          <a:xfrm>
            <a:off x="7779227" y="1376638"/>
            <a:ext cx="45719" cy="475588"/>
          </a:xfrm>
          <a:prstGeom prst="rightBrac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6229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4" grpId="0" animBg="1"/>
      <p:bldP spid="6" grpId="0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4780E3-0FE5-62A8-3570-8F4191ED1C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B9298-2676-6AF4-1BE9-9F1A00BD7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8872"/>
            <a:ext cx="10515600" cy="632401"/>
          </a:xfrm>
        </p:spPr>
        <p:txBody>
          <a:bodyPr>
            <a:normAutofit/>
          </a:bodyPr>
          <a:lstStyle/>
          <a:p>
            <a:pPr algn="ctr"/>
            <a:r>
              <a:rPr lang="en-US" sz="3000" b="1" dirty="0" err="1">
                <a:latin typeface="Calibri" panose="020F0502020204030204" pitchFamily="34" charset="0"/>
                <a:cs typeface="Calibri" panose="020F0502020204030204" pitchFamily="34" charset="0"/>
              </a:rPr>
              <a:t>Snakefile</a:t>
            </a:r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: Passing in a list of samples</a:t>
            </a:r>
            <a:endParaRPr lang="en-US" sz="3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9C8E80-5B87-861B-175F-867784C1A9E1}"/>
              </a:ext>
            </a:extLst>
          </p:cNvPr>
          <p:cNvSpPr txBox="1"/>
          <p:nvPr/>
        </p:nvSpPr>
        <p:spPr>
          <a:xfrm>
            <a:off x="277576" y="1453225"/>
            <a:ext cx="1191442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import pandas as pd</a:t>
            </a:r>
          </a:p>
          <a:p>
            <a:endParaRPr lang="en-US" sz="1600" dirty="0">
              <a:solidFill>
                <a:srgbClr val="B76FB3"/>
              </a:solidFill>
              <a:latin typeface="Menlo-Regular" panose="020B0609030804020204" pitchFamily="49" charset="0"/>
            </a:endParaRPr>
          </a:p>
          <a:p>
            <a:r>
              <a:rPr lang="en-US" sz="1600" dirty="0">
                <a:solidFill>
                  <a:srgbClr val="6AB600"/>
                </a:solidFill>
                <a:latin typeface="Menlo-Regular" panose="020B0609030804020204" pitchFamily="49" charset="0"/>
              </a:rPr>
              <a:t># config is a global dictionary created from the config file specified on the command line</a:t>
            </a:r>
          </a:p>
          <a:p>
            <a:r>
              <a:rPr lang="en-US" sz="1600" dirty="0" err="1">
                <a:solidFill>
                  <a:srgbClr val="B76FB3"/>
                </a:solidFill>
                <a:latin typeface="Menlo-Regular" panose="020B0609030804020204" pitchFamily="49" charset="0"/>
              </a:rPr>
              <a:t>output_dir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 = config[“</a:t>
            </a:r>
            <a:r>
              <a:rPr lang="en-US" sz="1600" dirty="0" err="1">
                <a:solidFill>
                  <a:srgbClr val="B76FB3"/>
                </a:solidFill>
                <a:latin typeface="Menlo-Regular" panose="020B0609030804020204" pitchFamily="49" charset="0"/>
              </a:rPr>
              <a:t>output_dir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”]</a:t>
            </a:r>
          </a:p>
          <a:p>
            <a:endParaRPr lang="en-US" sz="1600" dirty="0">
              <a:solidFill>
                <a:srgbClr val="B76FB3"/>
              </a:solidFill>
              <a:latin typeface="Menlo-Regular" panose="020B0609030804020204" pitchFamily="49" charset="0"/>
            </a:endParaRPr>
          </a:p>
          <a:p>
            <a:r>
              <a:rPr lang="en-US" sz="1600" dirty="0">
                <a:solidFill>
                  <a:srgbClr val="6AB600"/>
                </a:solidFill>
                <a:latin typeface="Menlo-Regular" panose="020B0609030804020204" pitchFamily="49" charset="0"/>
              </a:rPr>
              <a:t># read in a CSV file of samples</a:t>
            </a:r>
          </a:p>
          <a:p>
            <a:r>
              <a:rPr lang="en-US" sz="1600" dirty="0" err="1">
                <a:solidFill>
                  <a:srgbClr val="B76FB3"/>
                </a:solidFill>
                <a:latin typeface="Menlo-Regular" panose="020B0609030804020204" pitchFamily="49" charset="0"/>
              </a:rPr>
              <a:t>df_samples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 = </a:t>
            </a:r>
            <a:r>
              <a:rPr lang="en-US" sz="1600" dirty="0" err="1">
                <a:solidFill>
                  <a:srgbClr val="B76FB3"/>
                </a:solidFill>
                <a:latin typeface="Menlo-Regular" panose="020B0609030804020204" pitchFamily="49" charset="0"/>
              </a:rPr>
              <a:t>pd.read_csv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(config[“</a:t>
            </a:r>
            <a:r>
              <a:rPr lang="en-US" sz="1600" dirty="0" err="1">
                <a:solidFill>
                  <a:srgbClr val="B76FB3"/>
                </a:solidFill>
                <a:latin typeface="Menlo-Regular" panose="020B0609030804020204" pitchFamily="49" charset="0"/>
              </a:rPr>
              <a:t>isolates_to_run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”])</a:t>
            </a:r>
          </a:p>
          <a:p>
            <a:r>
              <a:rPr lang="en-US" sz="1600" dirty="0" err="1">
                <a:solidFill>
                  <a:srgbClr val="B76FB3"/>
                </a:solidFill>
                <a:latin typeface="Menlo-Regular" panose="020B0609030804020204" pitchFamily="49" charset="0"/>
              </a:rPr>
              <a:t>samples_lst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 = </a:t>
            </a:r>
            <a:r>
              <a:rPr lang="en-US" sz="1600" dirty="0" err="1">
                <a:solidFill>
                  <a:srgbClr val="B76FB3"/>
                </a:solidFill>
                <a:latin typeface="Menlo-Regular" panose="020B0609030804020204" pitchFamily="49" charset="0"/>
              </a:rPr>
              <a:t>df_samples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[“Sample”].values</a:t>
            </a:r>
          </a:p>
          <a:p>
            <a:endParaRPr lang="en-US" sz="1600" dirty="0">
              <a:solidFill>
                <a:srgbClr val="B76FB3"/>
              </a:solidFill>
              <a:latin typeface="Menlo-Regular" panose="020B0609030804020204" pitchFamily="49" charset="0"/>
            </a:endParaRPr>
          </a:p>
          <a:p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include:</a:t>
            </a:r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 </a:t>
            </a: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Menlo-Regular" panose="020B0609030804020204" pitchFamily="49" charset="0"/>
              </a:rPr>
              <a:t>"</a:t>
            </a:r>
            <a:r>
              <a:rPr lang="en-US" sz="1600" dirty="0" err="1">
                <a:solidFill>
                  <a:schemeClr val="accent4">
                    <a:lumMod val="50000"/>
                  </a:schemeClr>
                </a:solidFill>
                <a:latin typeface="Menlo-Regular" panose="020B0609030804020204" pitchFamily="49" charset="0"/>
              </a:rPr>
              <a:t>rules.smk</a:t>
            </a: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Menlo-Regular" panose="020B0609030804020204" pitchFamily="49" charset="0"/>
              </a:rPr>
              <a:t>”</a:t>
            </a:r>
          </a:p>
          <a:p>
            <a:endParaRPr lang="en-US" sz="1600" dirty="0">
              <a:solidFill>
                <a:srgbClr val="C27E65"/>
              </a:solidFill>
              <a:latin typeface="Menlo-Regular" panose="020B0609030804020204" pitchFamily="49" charset="0"/>
            </a:endParaRPr>
          </a:p>
          <a:p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rule all:</a:t>
            </a:r>
            <a:endParaRPr lang="en-US" sz="1600" dirty="0">
              <a:solidFill>
                <a:srgbClr val="C1C1C1"/>
              </a:solidFill>
              <a:latin typeface="Menlo-Regular" panose="020B0609030804020204" pitchFamily="49" charset="0"/>
            </a:endParaRPr>
          </a:p>
          <a:p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	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input:</a:t>
            </a:r>
            <a:endParaRPr lang="en-US" sz="1600" dirty="0">
              <a:solidFill>
                <a:srgbClr val="C1C1C1"/>
              </a:solidFill>
              <a:latin typeface="Menlo-Regular" panose="020B0609030804020204" pitchFamily="49" charset="0"/>
            </a:endParaRPr>
          </a:p>
          <a:p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		</a:t>
            </a: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Menlo-Regular" panose="020B0609030804020204" pitchFamily="49" charset="0"/>
              </a:rPr>
              <a:t>[f”{</a:t>
            </a:r>
            <a:r>
              <a:rPr lang="en-US" sz="1600" dirty="0" err="1">
                <a:solidFill>
                  <a:schemeClr val="accent4">
                    <a:lumMod val="50000"/>
                  </a:schemeClr>
                </a:solidFill>
                <a:latin typeface="Menlo-Regular" panose="020B0609030804020204" pitchFamily="49" charset="0"/>
              </a:rPr>
              <a:t>output_dir</a:t>
            </a: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Menlo-Regular" panose="020B0609030804020204" pitchFamily="49" charset="0"/>
              </a:rPr>
              <a:t>}/{sample}/output_file_1.txt” for sample in </a:t>
            </a:r>
            <a:r>
              <a:rPr lang="en-US" sz="1600" dirty="0" err="1">
                <a:solidFill>
                  <a:schemeClr val="accent4">
                    <a:lumMod val="50000"/>
                  </a:schemeClr>
                </a:solidFill>
                <a:latin typeface="Menlo-Regular" panose="020B0609030804020204" pitchFamily="49" charset="0"/>
              </a:rPr>
              <a:t>samples_lst</a:t>
            </a: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Menlo-Regular" panose="020B0609030804020204" pitchFamily="49" charset="0"/>
              </a:rPr>
              <a:t>],</a:t>
            </a:r>
          </a:p>
          <a:p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Menlo-Regular" panose="020B0609030804020204" pitchFamily="49" charset="0"/>
              </a:rPr>
              <a:t>		[f”{</a:t>
            </a:r>
            <a:r>
              <a:rPr lang="en-US" sz="1600" dirty="0" err="1">
                <a:solidFill>
                  <a:schemeClr val="accent4">
                    <a:lumMod val="50000"/>
                  </a:schemeClr>
                </a:solidFill>
                <a:latin typeface="Menlo-Regular" panose="020B0609030804020204" pitchFamily="49" charset="0"/>
              </a:rPr>
              <a:t>output_dir</a:t>
            </a: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Menlo-Regular" panose="020B0609030804020204" pitchFamily="49" charset="0"/>
              </a:rPr>
              <a:t>}/{sample}/output_file_2.txt” for sample in </a:t>
            </a:r>
            <a:r>
              <a:rPr lang="en-US" sz="1600" dirty="0" err="1">
                <a:solidFill>
                  <a:schemeClr val="accent4">
                    <a:lumMod val="50000"/>
                  </a:schemeClr>
                </a:solidFill>
                <a:latin typeface="Menlo-Regular" panose="020B0609030804020204" pitchFamily="49" charset="0"/>
              </a:rPr>
              <a:t>samples_lst</a:t>
            </a: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Menlo-Regular" panose="020B0609030804020204" pitchFamily="49" charset="0"/>
              </a:rPr>
              <a:t>],</a:t>
            </a:r>
            <a:endParaRPr lang="en-US" sz="16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732EED-9338-6266-14AA-DCC5AD222E7A}"/>
              </a:ext>
            </a:extLst>
          </p:cNvPr>
          <p:cNvSpPr txBox="1"/>
          <p:nvPr/>
        </p:nvSpPr>
        <p:spPr>
          <a:xfrm>
            <a:off x="8176363" y="2944507"/>
            <a:ext cx="3177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Read in a CSV of samples </a:t>
            </a: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A3451BC7-B9C7-3A43-0AAD-69A834899B34}"/>
              </a:ext>
            </a:extLst>
          </p:cNvPr>
          <p:cNvSpPr/>
          <p:nvPr/>
        </p:nvSpPr>
        <p:spPr>
          <a:xfrm>
            <a:off x="7756368" y="2908882"/>
            <a:ext cx="45719" cy="475588"/>
          </a:xfrm>
          <a:prstGeom prst="rightBrac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680B5E-8CA9-0487-E2FD-6E5D7F12F6FB}"/>
              </a:ext>
            </a:extLst>
          </p:cNvPr>
          <p:cNvSpPr txBox="1"/>
          <p:nvPr/>
        </p:nvSpPr>
        <p:spPr>
          <a:xfrm>
            <a:off x="3346394" y="5958077"/>
            <a:ext cx="6472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Use list comprehensions to list the output files for multiple samples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5152CF-E8C8-9AA9-91E3-24430A0D7781}"/>
              </a:ext>
            </a:extLst>
          </p:cNvPr>
          <p:cNvSpPr txBox="1"/>
          <p:nvPr/>
        </p:nvSpPr>
        <p:spPr>
          <a:xfrm>
            <a:off x="8176363" y="1253395"/>
            <a:ext cx="3284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Can access installed Python packages as you would in a script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36C44282-69C4-A76B-AB92-738B4CBCAC91}"/>
              </a:ext>
            </a:extLst>
          </p:cNvPr>
          <p:cNvSpPr/>
          <p:nvPr/>
        </p:nvSpPr>
        <p:spPr>
          <a:xfrm>
            <a:off x="7779227" y="1376638"/>
            <a:ext cx="45719" cy="475588"/>
          </a:xfrm>
          <a:prstGeom prst="rightBrac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2FCC5AC8-26F3-F1D6-3E29-DBCB27CDA26C}"/>
              </a:ext>
            </a:extLst>
          </p:cNvPr>
          <p:cNvSpPr/>
          <p:nvPr/>
        </p:nvSpPr>
        <p:spPr>
          <a:xfrm rot="5400000">
            <a:off x="6384229" y="1256671"/>
            <a:ext cx="289651" cy="8585859"/>
          </a:xfrm>
          <a:prstGeom prst="rightBrac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40317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FC2E4-4996-C1D4-5A2E-CF64BFA94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41529362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DB625-6A42-5F18-D33C-7CA5F399F3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CF98-F669-38CF-CF21-67163EE88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968" y="0"/>
            <a:ext cx="11634063" cy="821410"/>
          </a:xfrm>
        </p:spPr>
        <p:txBody>
          <a:bodyPr>
            <a:normAutofit/>
          </a:bodyPr>
          <a:lstStyle/>
          <a:p>
            <a:pPr algn="ctr"/>
            <a:r>
              <a:rPr lang="en-US" sz="3000" b="1" dirty="0"/>
              <a:t>Short background on whole-genome sequencing for </a:t>
            </a:r>
            <a:r>
              <a:rPr lang="en-US" sz="3000" b="1" i="1" dirty="0"/>
              <a:t>M. tuberculosis</a:t>
            </a:r>
            <a:endParaRPr lang="en-US" sz="3000" b="1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8157F2B-10BF-8583-9A15-F49F0F9D409B}"/>
              </a:ext>
            </a:extLst>
          </p:cNvPr>
          <p:cNvGrpSpPr/>
          <p:nvPr/>
        </p:nvGrpSpPr>
        <p:grpSpPr>
          <a:xfrm>
            <a:off x="5200513" y="748257"/>
            <a:ext cx="2796611" cy="2377631"/>
            <a:chOff x="1115877" y="1117381"/>
            <a:chExt cx="2796611" cy="237763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D385B40-CE5D-5753-2743-62BAAE219770}"/>
                </a:ext>
              </a:extLst>
            </p:cNvPr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5"/>
            <a:srcRect l="50969" r="25501" b="79545"/>
            <a:stretch/>
          </p:blipFill>
          <p:spPr>
            <a:xfrm>
              <a:off x="1115877" y="1117381"/>
              <a:ext cx="2796610" cy="170180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63F7175-88B3-C8EF-E218-D450D50C5950}"/>
                </a:ext>
              </a:extLst>
            </p:cNvPr>
            <p:cNvSpPr txBox="1"/>
            <p:nvPr/>
          </p:nvSpPr>
          <p:spPr>
            <a:xfrm>
              <a:off x="1115877" y="2848681"/>
              <a:ext cx="27966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Collect sputum sample from symptomatic patient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C5327EAC-7F26-E860-989B-1B19A680223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rcRect l="70744" t="53783" r="8751" b="24283"/>
          <a:stretch/>
        </p:blipFill>
        <p:spPr>
          <a:xfrm>
            <a:off x="6821839" y="5293273"/>
            <a:ext cx="2089685" cy="1564727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DD900BC-2E13-71AF-6D56-C197EF95D77F}"/>
              </a:ext>
            </a:extLst>
          </p:cNvPr>
          <p:cNvGrpSpPr/>
          <p:nvPr/>
        </p:nvGrpSpPr>
        <p:grpSpPr>
          <a:xfrm>
            <a:off x="278968" y="3584752"/>
            <a:ext cx="5238426" cy="1801008"/>
            <a:chOff x="0" y="3450979"/>
            <a:chExt cx="5238426" cy="180100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B59C8CE-40F5-382E-37AD-73D75F0BE676}"/>
                </a:ext>
              </a:extLst>
            </p:cNvPr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5"/>
            <a:srcRect l="38008" t="33440" r="41486" b="44625"/>
            <a:stretch/>
          </p:blipFill>
          <p:spPr>
            <a:xfrm>
              <a:off x="2833187" y="3450979"/>
              <a:ext cx="2405239" cy="1801008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DBD8365-27F5-B947-0838-EACD1833A011}"/>
                </a:ext>
              </a:extLst>
            </p:cNvPr>
            <p:cNvSpPr txBox="1"/>
            <p:nvPr/>
          </p:nvSpPr>
          <p:spPr>
            <a:xfrm>
              <a:off x="0" y="3959171"/>
              <a:ext cx="296317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Culture mycobacteria to</a:t>
              </a:r>
            </a:p>
            <a:p>
              <a:endParaRPr lang="en-US" dirty="0"/>
            </a:p>
            <a:p>
              <a:pPr marL="342900" indent="-342900">
                <a:buFont typeface="+mj-lt"/>
                <a:buAutoNum type="arabicPeriod"/>
              </a:pPr>
              <a:r>
                <a:rPr lang="en-US" dirty="0"/>
                <a:t>Enrich mycobacterial DNA</a:t>
              </a:r>
            </a:p>
            <a:p>
              <a:pPr marL="342900" indent="-342900">
                <a:buFont typeface="+mj-lt"/>
                <a:buAutoNum type="arabicPeriod"/>
              </a:pPr>
              <a:r>
                <a:rPr lang="en-US" dirty="0"/>
                <a:t>Screen out contaminants</a:t>
              </a: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01ED7E0-561B-FE53-B740-3F5C1A48FDE5}"/>
              </a:ext>
            </a:extLst>
          </p:cNvPr>
          <p:cNvCxnSpPr>
            <a:stCxn id="7" idx="2"/>
            <a:endCxn id="6" idx="3"/>
          </p:cNvCxnSpPr>
          <p:nvPr/>
        </p:nvCxnSpPr>
        <p:spPr>
          <a:xfrm flipH="1">
            <a:off x="5517394" y="3125888"/>
            <a:ext cx="1081425" cy="1359368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9F02195-BD98-09FC-A102-D280FFEB7F7F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5405884" y="5126127"/>
            <a:ext cx="1415955" cy="94951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79A567D-2F92-B538-AF93-3697DE96166C}"/>
              </a:ext>
            </a:extLst>
          </p:cNvPr>
          <p:cNvSpPr txBox="1"/>
          <p:nvPr/>
        </p:nvSpPr>
        <p:spPr>
          <a:xfrm>
            <a:off x="8906345" y="5890970"/>
            <a:ext cx="2842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Whole-genome sequencing</a:t>
            </a:r>
          </a:p>
        </p:txBody>
      </p:sp>
    </p:spTree>
    <p:extLst>
      <p:ext uri="{BB962C8B-B14F-4D97-AF65-F5344CB8AC3E}">
        <p14:creationId xmlns:p14="http://schemas.microsoft.com/office/powerpoint/2010/main" val="2112321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CB00C3-7E9B-6496-FBED-FE9CB7B2C6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7852ECC-08C9-8C09-D1C3-CAB4508F9EAB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rcRect l="2895" t="26600" r="78440" b="53159"/>
          <a:stretch/>
        </p:blipFill>
        <p:spPr>
          <a:xfrm>
            <a:off x="6906262" y="489528"/>
            <a:ext cx="2864333" cy="21743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504D14-0E81-7B35-3F29-4955EF000518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rcRect l="2037" t="1430" r="71743" b="82346"/>
          <a:stretch/>
        </p:blipFill>
        <p:spPr>
          <a:xfrm>
            <a:off x="897871" y="954266"/>
            <a:ext cx="3938786" cy="17059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A23F994-EE7F-D874-6DEF-748E23C1C2F3}"/>
              </a:ext>
            </a:extLst>
          </p:cNvPr>
          <p:cNvSpPr txBox="1"/>
          <p:nvPr/>
        </p:nvSpPr>
        <p:spPr>
          <a:xfrm>
            <a:off x="909946" y="489528"/>
            <a:ext cx="4267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Download short-read FASTQs from SRA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F30F1B6-FA20-1537-2BF5-2729AB715E7E}"/>
              </a:ext>
            </a:extLst>
          </p:cNvPr>
          <p:cNvSpPr/>
          <p:nvPr/>
        </p:nvSpPr>
        <p:spPr>
          <a:xfrm>
            <a:off x="188188" y="299940"/>
            <a:ext cx="532263" cy="5322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1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01ACE69-ABBB-3231-CF6A-3DFB00271EAF}"/>
              </a:ext>
            </a:extLst>
          </p:cNvPr>
          <p:cNvSpPr/>
          <p:nvPr/>
        </p:nvSpPr>
        <p:spPr>
          <a:xfrm>
            <a:off x="5733188" y="284118"/>
            <a:ext cx="532263" cy="5322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2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167630-036A-A6B7-20CC-D5E002AB9AD4}"/>
              </a:ext>
            </a:extLst>
          </p:cNvPr>
          <p:cNvSpPr txBox="1"/>
          <p:nvPr/>
        </p:nvSpPr>
        <p:spPr>
          <a:xfrm>
            <a:off x="10032435" y="730514"/>
            <a:ext cx="19713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Samples were sequenced by paired-end, so there are 2 read files for each isolate.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12CAE9C-0713-E9C5-0660-396D75F03ABC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/>
          <a:srcRect l="2894" t="56609" r="78712" b="23529"/>
          <a:stretch/>
        </p:blipFill>
        <p:spPr>
          <a:xfrm>
            <a:off x="709684" y="3599482"/>
            <a:ext cx="3932557" cy="29724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E41E32C-98BB-C32C-02AB-E9D04900A6C1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7"/>
          <a:srcRect l="1379" t="87005" r="76847" b="1940"/>
          <a:stretch/>
        </p:blipFill>
        <p:spPr>
          <a:xfrm>
            <a:off x="6400800" y="4307026"/>
            <a:ext cx="5450168" cy="193704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86BA5535-4DF6-C071-6B9F-03624B57003D}"/>
              </a:ext>
            </a:extLst>
          </p:cNvPr>
          <p:cNvSpPr/>
          <p:nvPr/>
        </p:nvSpPr>
        <p:spPr>
          <a:xfrm>
            <a:off x="176634" y="3535474"/>
            <a:ext cx="532263" cy="5322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3</a:t>
            </a:r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0192143-69CA-5C93-0EE8-92F5F863574B}"/>
              </a:ext>
            </a:extLst>
          </p:cNvPr>
          <p:cNvSpPr/>
          <p:nvPr/>
        </p:nvSpPr>
        <p:spPr>
          <a:xfrm>
            <a:off x="5733187" y="3535474"/>
            <a:ext cx="532263" cy="5322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4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3C0E8CC-8804-9463-5705-870D729A2931}"/>
              </a:ext>
            </a:extLst>
          </p:cNvPr>
          <p:cNvCxnSpPr/>
          <p:nvPr/>
        </p:nvCxnSpPr>
        <p:spPr>
          <a:xfrm>
            <a:off x="5284922" y="0"/>
            <a:ext cx="0" cy="68580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B7C1062-E257-DDE8-F4ED-DDCBDEBB73DD}"/>
              </a:ext>
            </a:extLst>
          </p:cNvPr>
          <p:cNvCxnSpPr>
            <a:cxnSpLocks/>
          </p:cNvCxnSpPr>
          <p:nvPr/>
        </p:nvCxnSpPr>
        <p:spPr>
          <a:xfrm flipH="1">
            <a:off x="0" y="3037666"/>
            <a:ext cx="121920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55ABC92-EB9D-121B-E3D6-335DCCE421B6}"/>
              </a:ext>
            </a:extLst>
          </p:cNvPr>
          <p:cNvSpPr txBox="1"/>
          <p:nvPr/>
        </p:nvSpPr>
        <p:spPr>
          <a:xfrm>
            <a:off x="6493182" y="3773987"/>
            <a:ext cx="5450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Taxonomic classification and contaminant removal</a:t>
            </a:r>
          </a:p>
        </p:txBody>
      </p:sp>
    </p:spTree>
    <p:extLst>
      <p:ext uri="{BB962C8B-B14F-4D97-AF65-F5344CB8AC3E}">
        <p14:creationId xmlns:p14="http://schemas.microsoft.com/office/powerpoint/2010/main" val="1926089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animBg="1"/>
      <p:bldP spid="13" grpId="0" animBg="1"/>
      <p:bldP spid="14" grpId="0"/>
      <p:bldP spid="17" grpId="0" animBg="1"/>
      <p:bldP spid="18" grpId="0" animBg="1"/>
      <p:bldP spid="2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B0E689-2D82-D7CB-0183-543AF9D42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47BB4-BA02-A4D6-04E8-DC8F0CB6A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942" y="77394"/>
            <a:ext cx="11014116" cy="635431"/>
          </a:xfrm>
        </p:spPr>
        <p:txBody>
          <a:bodyPr>
            <a:noAutofit/>
          </a:bodyPr>
          <a:lstStyle/>
          <a:p>
            <a:pPr algn="ctr"/>
            <a:r>
              <a:rPr lang="en-US" sz="3000" b="1" dirty="0"/>
              <a:t>Kraken Tools match k-</a:t>
            </a:r>
            <a:r>
              <a:rPr lang="en-US" sz="3000" b="1" dirty="0" err="1"/>
              <a:t>mers</a:t>
            </a:r>
            <a:r>
              <a:rPr lang="en-US" sz="3000" b="1" dirty="0"/>
              <a:t> to a database to classify individual reads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89390E-3339-0157-21D9-098B09829087}"/>
              </a:ext>
            </a:extLst>
          </p:cNvPr>
          <p:cNvSpPr txBox="1"/>
          <p:nvPr/>
        </p:nvSpPr>
        <p:spPr>
          <a:xfrm>
            <a:off x="6341423" y="6507678"/>
            <a:ext cx="58505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hlinkClick r:id="rId5"/>
              </a:rPr>
              <a:t>Metagenome analysis using the Kraken software suite, </a:t>
            </a:r>
            <a:r>
              <a:rPr lang="en-US" sz="1400" i="1" dirty="0">
                <a:hlinkClick r:id="rId5"/>
              </a:rPr>
              <a:t>Nature Protocols, 2022</a:t>
            </a:r>
            <a:endParaRPr lang="en-US" sz="14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38972E5-F828-36BC-1823-C8DA2A01DE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22569"/>
            <a:ext cx="1906292" cy="635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9F5056B3-A26C-AA76-D32D-3F30F338F902}"/>
              </a:ext>
            </a:extLst>
          </p:cNvPr>
          <p:cNvGrpSpPr/>
          <p:nvPr/>
        </p:nvGrpSpPr>
        <p:grpSpPr>
          <a:xfrm>
            <a:off x="1504718" y="961339"/>
            <a:ext cx="3335850" cy="1820721"/>
            <a:chOff x="714414" y="961339"/>
            <a:chExt cx="3335850" cy="1820721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99DBB6D-6F43-E688-64FD-38F9E8C9895B}"/>
                </a:ext>
              </a:extLst>
            </p:cNvPr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7"/>
            <a:srcRect r="65928" b="78137"/>
            <a:stretch/>
          </p:blipFill>
          <p:spPr>
            <a:xfrm>
              <a:off x="714414" y="961339"/>
              <a:ext cx="3335850" cy="1498324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4A5BDB5-3DC3-62CE-D3E4-18AD54595348}"/>
                </a:ext>
              </a:extLst>
            </p:cNvPr>
            <p:cNvSpPr txBox="1"/>
            <p:nvPr/>
          </p:nvSpPr>
          <p:spPr>
            <a:xfrm>
              <a:off x="1069010" y="2412728"/>
              <a:ext cx="24847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Taxonomic Classification</a:t>
              </a:r>
            </a:p>
          </p:txBody>
        </p:sp>
      </p:grp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140636A-D74A-3535-786E-4741E96C49E6}"/>
              </a:ext>
            </a:extLst>
          </p:cNvPr>
          <p:cNvSpPr/>
          <p:nvPr/>
        </p:nvSpPr>
        <p:spPr>
          <a:xfrm>
            <a:off x="1617994" y="1071513"/>
            <a:ext cx="1192756" cy="127797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72E9533A-A989-FE2D-227D-0A0F17196409}"/>
              </a:ext>
            </a:extLst>
          </p:cNvPr>
          <p:cNvCxnSpPr>
            <a:cxnSpLocks/>
            <a:stCxn id="10" idx="1"/>
            <a:endCxn id="6" idx="1"/>
          </p:cNvCxnSpPr>
          <p:nvPr/>
        </p:nvCxnSpPr>
        <p:spPr>
          <a:xfrm rot="10800000" flipH="1" flipV="1">
            <a:off x="1617994" y="1710501"/>
            <a:ext cx="516466" cy="3452606"/>
          </a:xfrm>
          <a:prstGeom prst="bentConnector3">
            <a:avLst>
              <a:gd name="adj1" fmla="val -44262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82ADCE9-C488-FE68-6C45-C561A2B3DACE}"/>
              </a:ext>
            </a:extLst>
          </p:cNvPr>
          <p:cNvGrpSpPr/>
          <p:nvPr/>
        </p:nvGrpSpPr>
        <p:grpSpPr>
          <a:xfrm>
            <a:off x="1976642" y="4395941"/>
            <a:ext cx="3006504" cy="1985609"/>
            <a:chOff x="1201578" y="3911052"/>
            <a:chExt cx="3006504" cy="198560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874271A-98E2-02C3-25B4-39859DDADAAC}"/>
                </a:ext>
              </a:extLst>
            </p:cNvPr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8"/>
            <a:srcRect l="53479" t="19699" r="11900" b="52100"/>
            <a:stretch/>
          </p:blipFill>
          <p:spPr>
            <a:xfrm>
              <a:off x="1359396" y="3911052"/>
              <a:ext cx="2690868" cy="1534332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21493A3-C1E7-82A0-3616-F76E89EB0F7A}"/>
                </a:ext>
              </a:extLst>
            </p:cNvPr>
            <p:cNvSpPr txBox="1"/>
            <p:nvPr/>
          </p:nvSpPr>
          <p:spPr>
            <a:xfrm>
              <a:off x="1201578" y="5527329"/>
              <a:ext cx="30065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Map reads to a reference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D2688C9-54B8-7D71-ACC3-609DD9A5B221}"/>
              </a:ext>
            </a:extLst>
          </p:cNvPr>
          <p:cNvSpPr txBox="1"/>
          <p:nvPr/>
        </p:nvSpPr>
        <p:spPr>
          <a:xfrm>
            <a:off x="1504718" y="3404334"/>
            <a:ext cx="1841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Read extraction</a:t>
            </a:r>
          </a:p>
        </p:txBody>
      </p:sp>
      <p:graphicFrame>
        <p:nvGraphicFramePr>
          <p:cNvPr id="32" name="Table 31">
            <a:extLst>
              <a:ext uri="{FF2B5EF4-FFF2-40B4-BE49-F238E27FC236}">
                <a16:creationId xmlns:a16="http://schemas.microsoft.com/office/drawing/2014/main" id="{7DEB6110-29FA-D700-216F-50B83CCF60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1400586"/>
              </p:ext>
            </p:extLst>
          </p:nvPr>
        </p:nvGraphicFramePr>
        <p:xfrm>
          <a:off x="7449232" y="1920974"/>
          <a:ext cx="418412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2063">
                  <a:extLst>
                    <a:ext uri="{9D8B030D-6E8A-4147-A177-3AD203B41FA5}">
                      <a16:colId xmlns:a16="http://schemas.microsoft.com/office/drawing/2014/main" val="2507457787"/>
                    </a:ext>
                  </a:extLst>
                </a:gridCol>
                <a:gridCol w="2092063">
                  <a:extLst>
                    <a:ext uri="{9D8B030D-6E8A-4147-A177-3AD203B41FA5}">
                      <a16:colId xmlns:a16="http://schemas.microsoft.com/office/drawing/2014/main" val="2678841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Kingdom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Relative Abundance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4980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Eukaryota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7501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Bacteria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65%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0229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Viruses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0406422"/>
                  </a:ext>
                </a:extLst>
              </a:tr>
            </a:tbl>
          </a:graphicData>
        </a:graphic>
      </p:graphicFrame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22DB47ED-8107-0AA6-2850-939C802C4F91}"/>
              </a:ext>
            </a:extLst>
          </p:cNvPr>
          <p:cNvCxnSpPr>
            <a:cxnSpLocks/>
            <a:stCxn id="13" idx="3"/>
            <a:endCxn id="32" idx="1"/>
          </p:cNvCxnSpPr>
          <p:nvPr/>
        </p:nvCxnSpPr>
        <p:spPr>
          <a:xfrm>
            <a:off x="4840568" y="1710501"/>
            <a:ext cx="2608664" cy="95215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61E554BB-28BD-1DF3-C780-CDE0302B6DA6}"/>
              </a:ext>
            </a:extLst>
          </p:cNvPr>
          <p:cNvSpPr txBox="1"/>
          <p:nvPr/>
        </p:nvSpPr>
        <p:spPr>
          <a:xfrm>
            <a:off x="7839427" y="3574875"/>
            <a:ext cx="3471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Relative Abundance Estimation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0523A6-91C9-BC8E-093B-FB5D7421C48D}"/>
              </a:ext>
            </a:extLst>
          </p:cNvPr>
          <p:cNvSpPr txBox="1"/>
          <p:nvPr/>
        </p:nvSpPr>
        <p:spPr>
          <a:xfrm>
            <a:off x="7220710" y="4962833"/>
            <a:ext cx="4090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Standard Kraken database uses 35-mers</a:t>
            </a:r>
          </a:p>
        </p:txBody>
      </p:sp>
      <p:sp>
        <p:nvSpPr>
          <p:cNvPr id="5" name="5-Point Star 4">
            <a:extLst>
              <a:ext uri="{FF2B5EF4-FFF2-40B4-BE49-F238E27FC236}">
                <a16:creationId xmlns:a16="http://schemas.microsoft.com/office/drawing/2014/main" id="{B8035925-1A46-879C-A926-35113F95D2CE}"/>
              </a:ext>
            </a:extLst>
          </p:cNvPr>
          <p:cNvSpPr>
            <a:spLocks noChangeAspect="1"/>
          </p:cNvSpPr>
          <p:nvPr/>
        </p:nvSpPr>
        <p:spPr>
          <a:xfrm>
            <a:off x="6946390" y="4984581"/>
            <a:ext cx="274320" cy="274320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066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5" grpId="0"/>
      <p:bldP spid="36" grpId="0"/>
      <p:bldP spid="4" grpId="0"/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81906" y="65556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2FEF40F-5C78-7D47-495D-23DA2D909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854"/>
            <a:ext cx="10515600" cy="644277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+mn-lt"/>
              </a:rPr>
              <a:t>Most common contaminants among 12,000 M. tb samples</a:t>
            </a:r>
          </a:p>
        </p:txBody>
      </p:sp>
      <p:pic>
        <p:nvPicPr>
          <p:cNvPr id="8" name="Picture 7" descr="A graph of a bar graph&#10;&#10;Description automatically generated with medium confidence">
            <a:extLst>
              <a:ext uri="{FF2B5EF4-FFF2-40B4-BE49-F238E27FC236}">
                <a16:creationId xmlns:a16="http://schemas.microsoft.com/office/drawing/2014/main" id="{85BB3EAF-6C5A-8935-1C05-63E4ED59BA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85" b="9908"/>
          <a:stretch/>
        </p:blipFill>
        <p:spPr>
          <a:xfrm>
            <a:off x="105305" y="1455033"/>
            <a:ext cx="12050909" cy="4175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901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E02A1D-F55D-1EBC-2053-05AB89D4D9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16AD4-4E8B-3241-26FE-8110B4D2F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8872"/>
            <a:ext cx="10515600" cy="632401"/>
          </a:xfrm>
        </p:spPr>
        <p:txBody>
          <a:bodyPr>
            <a:normAutofit/>
          </a:bodyPr>
          <a:lstStyle/>
          <a:p>
            <a:pPr algn="ctr"/>
            <a:r>
              <a:rPr lang="en-US" sz="3000" b="1" dirty="0">
                <a:latin typeface="Calibri" panose="020F0502020204030204" pitchFamily="34" charset="0"/>
                <a:cs typeface="Calibri" panose="020F0502020204030204" pitchFamily="34" charset="0"/>
              </a:rPr>
              <a:t>About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10D5E-7E88-8356-8502-C339C650A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561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000" dirty="0"/>
              <a:t>4</a:t>
            </a:r>
            <a:r>
              <a:rPr lang="en-US" sz="2000" baseline="30000" dirty="0"/>
              <a:t>th</a:t>
            </a:r>
            <a:r>
              <a:rPr lang="en-US" sz="2000" dirty="0"/>
              <a:t> year PhD student in Maha Farhat’s lab (Department of Biomedical Informatics)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I research </a:t>
            </a:r>
            <a:r>
              <a:rPr lang="en-US" sz="2000" i="1" dirty="0"/>
              <a:t>Mycobacterium tuberculosis </a:t>
            </a:r>
            <a:r>
              <a:rPr lang="en-US" sz="2000" dirty="0"/>
              <a:t>using bioinformatics, statistics, and machine learning.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BST 281 student in Spring 2022, TF in Spring 2023</a:t>
            </a:r>
          </a:p>
        </p:txBody>
      </p:sp>
    </p:spTree>
    <p:extLst>
      <p:ext uri="{BB962C8B-B14F-4D97-AF65-F5344CB8AC3E}">
        <p14:creationId xmlns:p14="http://schemas.microsoft.com/office/powerpoint/2010/main" val="2344994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81906" y="65556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2FEF40F-5C78-7D47-495D-23DA2D909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411" y="33267"/>
            <a:ext cx="11254657" cy="644277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+mn-lt"/>
              </a:rPr>
              <a:t>DNA extraction kits contaminated with soil- and water-dwelling bacteria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9996F8-5998-DFAC-625F-BC01FEAF1424}"/>
              </a:ext>
            </a:extLst>
          </p:cNvPr>
          <p:cNvSpPr txBox="1"/>
          <p:nvPr/>
        </p:nvSpPr>
        <p:spPr>
          <a:xfrm>
            <a:off x="6402995" y="6443146"/>
            <a:ext cx="57890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i="0" dirty="0">
                <a:solidFill>
                  <a:srgbClr val="333333"/>
                </a:solidFill>
                <a:effectLst/>
                <a:latin typeface="-apple-system"/>
              </a:rPr>
              <a:t>Salter, S.J., Cox, M.J., </a:t>
            </a:r>
            <a:r>
              <a:rPr lang="en-US" sz="1000" b="0" i="0" dirty="0" err="1">
                <a:solidFill>
                  <a:srgbClr val="333333"/>
                </a:solidFill>
                <a:effectLst/>
                <a:latin typeface="-apple-system"/>
              </a:rPr>
              <a:t>Turek</a:t>
            </a:r>
            <a:r>
              <a:rPr lang="en-US" sz="1000" b="0" i="0" dirty="0">
                <a:solidFill>
                  <a:srgbClr val="333333"/>
                </a:solidFill>
                <a:effectLst/>
                <a:latin typeface="-apple-system"/>
              </a:rPr>
              <a:t>, E.M. </a:t>
            </a:r>
            <a:r>
              <a:rPr lang="en-US" sz="1000" b="0" i="1" dirty="0">
                <a:solidFill>
                  <a:srgbClr val="333333"/>
                </a:solidFill>
                <a:effectLst/>
                <a:latin typeface="-apple-system"/>
              </a:rPr>
              <a:t>et al.</a:t>
            </a:r>
            <a:r>
              <a:rPr lang="en-US" sz="1000" b="0" i="0" dirty="0">
                <a:solidFill>
                  <a:srgbClr val="333333"/>
                </a:solidFill>
                <a:effectLst/>
                <a:latin typeface="-apple-system"/>
              </a:rPr>
              <a:t> Reagent and laboratory contamination can critically impact sequence-based microbiome analyses. </a:t>
            </a:r>
            <a:r>
              <a:rPr lang="en-US" sz="1000" b="0" i="1" dirty="0">
                <a:solidFill>
                  <a:srgbClr val="333333"/>
                </a:solidFill>
                <a:effectLst/>
                <a:latin typeface="-apple-system"/>
              </a:rPr>
              <a:t>BMC Biol</a:t>
            </a:r>
            <a:r>
              <a:rPr lang="en-US" sz="1000" b="0" i="0" dirty="0">
                <a:solidFill>
                  <a:srgbClr val="333333"/>
                </a:solidFill>
                <a:effectLst/>
                <a:latin typeface="-apple-system"/>
              </a:rPr>
              <a:t> </a:t>
            </a:r>
            <a:r>
              <a:rPr lang="en-US" sz="1000" b="1" i="0" dirty="0">
                <a:solidFill>
                  <a:srgbClr val="333333"/>
                </a:solidFill>
                <a:effectLst/>
                <a:latin typeface="-apple-system"/>
              </a:rPr>
              <a:t>12</a:t>
            </a:r>
            <a:r>
              <a:rPr lang="en-US" sz="1000" b="0" i="0" dirty="0">
                <a:solidFill>
                  <a:srgbClr val="333333"/>
                </a:solidFill>
                <a:effectLst/>
                <a:latin typeface="-apple-system"/>
              </a:rPr>
              <a:t>, 87 (2014). https://</a:t>
            </a:r>
            <a:r>
              <a:rPr lang="en-US" sz="1000" b="0" i="0" dirty="0" err="1">
                <a:solidFill>
                  <a:srgbClr val="333333"/>
                </a:solidFill>
                <a:effectLst/>
                <a:latin typeface="-apple-system"/>
              </a:rPr>
              <a:t>doi.org</a:t>
            </a:r>
            <a:r>
              <a:rPr lang="en-US" sz="1000" b="0" i="0" dirty="0">
                <a:solidFill>
                  <a:srgbClr val="333333"/>
                </a:solidFill>
                <a:effectLst/>
                <a:latin typeface="-apple-system"/>
              </a:rPr>
              <a:t>/10.1186/s12915-014-0087-z</a:t>
            </a:r>
            <a:endParaRPr lang="en-US" sz="10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25C9543-A3F8-3E74-39B3-9894AA964110}"/>
              </a:ext>
            </a:extLst>
          </p:cNvPr>
          <p:cNvGrpSpPr/>
          <p:nvPr/>
        </p:nvGrpSpPr>
        <p:grpSpPr>
          <a:xfrm>
            <a:off x="852525" y="836228"/>
            <a:ext cx="10486949" cy="5355566"/>
            <a:chOff x="1304644" y="992719"/>
            <a:chExt cx="9744757" cy="497653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2F20893-54A8-1C92-7726-FFB999BBA6B7}"/>
                </a:ext>
              </a:extLst>
            </p:cNvPr>
            <p:cNvGrpSpPr/>
            <p:nvPr/>
          </p:nvGrpSpPr>
          <p:grpSpPr>
            <a:xfrm>
              <a:off x="1304644" y="992719"/>
              <a:ext cx="9744757" cy="4976537"/>
              <a:chOff x="2310245" y="0"/>
              <a:chExt cx="7772400" cy="3969277"/>
            </a:xfrm>
          </p:grpSpPr>
          <p:pic>
            <p:nvPicPr>
              <p:cNvPr id="6" name="Picture 5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942FA4B2-9BA7-A45E-B1F6-E6A843B6CA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10245" y="0"/>
                <a:ext cx="7772400" cy="3969277"/>
              </a:xfrm>
              <a:prstGeom prst="rect">
                <a:avLst/>
              </a:prstGeom>
            </p:spPr>
          </p:pic>
          <mc:AlternateContent xmlns:mc="http://schemas.openxmlformats.org/markup-compatibility/2006" xmlns:p14="http://schemas.microsoft.com/office/powerpoint/2010/main">
            <mc:Choice Requires="p14">
              <p:contentPart p14:bwMode="auto" r:id="rId4">
                <p14:nvContentPartPr>
                  <p14:cNvPr id="9" name="Ink 8">
                    <a:extLst>
                      <a:ext uri="{FF2B5EF4-FFF2-40B4-BE49-F238E27FC236}">
                        <a16:creationId xmlns:a16="http://schemas.microsoft.com/office/drawing/2014/main" id="{5DA7858E-4456-C5A2-157E-BEF2F0633756}"/>
                      </a:ext>
                    </a:extLst>
                  </p14:cNvPr>
                  <p14:cNvContentPartPr/>
                  <p14:nvPr/>
                </p14:nvContentPartPr>
                <p14:xfrm>
                  <a:off x="6282360" y="2665837"/>
                  <a:ext cx="580320" cy="18720"/>
                </p14:xfrm>
              </p:contentPart>
            </mc:Choice>
            <mc:Fallback xmlns="">
              <p:pic>
                <p:nvPicPr>
                  <p:cNvPr id="9" name="Ink 8">
                    <a:extLst>
                      <a:ext uri="{FF2B5EF4-FFF2-40B4-BE49-F238E27FC236}">
                        <a16:creationId xmlns:a16="http://schemas.microsoft.com/office/drawing/2014/main" id="{5DA7858E-4456-C5A2-157E-BEF2F0633756}"/>
                      </a:ext>
                    </a:extLst>
                  </p:cNvPr>
                  <p:cNvPicPr/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6278914" y="2662381"/>
                    <a:ext cx="587211" cy="25632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6">
                <p14:nvContentPartPr>
                  <p14:cNvPr id="10" name="Ink 9">
                    <a:extLst>
                      <a:ext uri="{FF2B5EF4-FFF2-40B4-BE49-F238E27FC236}">
                        <a16:creationId xmlns:a16="http://schemas.microsoft.com/office/drawing/2014/main" id="{32BD50F0-B58F-77C4-4808-4D10E42D6B55}"/>
                      </a:ext>
                    </a:extLst>
                  </p14:cNvPr>
                  <p14:cNvContentPartPr/>
                  <p14:nvPr/>
                </p14:nvContentPartPr>
                <p14:xfrm>
                  <a:off x="5023800" y="2940877"/>
                  <a:ext cx="609120" cy="11520"/>
                </p14:xfrm>
              </p:contentPart>
            </mc:Choice>
            <mc:Fallback xmlns="">
              <p:pic>
                <p:nvPicPr>
                  <p:cNvPr id="10" name="Ink 9">
                    <a:extLst>
                      <a:ext uri="{FF2B5EF4-FFF2-40B4-BE49-F238E27FC236}">
                        <a16:creationId xmlns:a16="http://schemas.microsoft.com/office/drawing/2014/main" id="{32BD50F0-B58F-77C4-4808-4D10E42D6B55}"/>
                      </a:ext>
                    </a:extLst>
                  </p:cNvPr>
                  <p:cNvPicPr/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5020354" y="2937421"/>
                    <a:ext cx="616012" cy="18432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8">
                <p14:nvContentPartPr>
                  <p14:cNvPr id="11" name="Ink 10">
                    <a:extLst>
                      <a:ext uri="{FF2B5EF4-FFF2-40B4-BE49-F238E27FC236}">
                        <a16:creationId xmlns:a16="http://schemas.microsoft.com/office/drawing/2014/main" id="{BBC72499-914B-4438-D07E-C9347BE44A63}"/>
                      </a:ext>
                    </a:extLst>
                  </p14:cNvPr>
                  <p14:cNvContentPartPr/>
                  <p14:nvPr/>
                </p14:nvContentPartPr>
                <p14:xfrm>
                  <a:off x="5674320" y="2945557"/>
                  <a:ext cx="702360" cy="6120"/>
                </p14:xfrm>
              </p:contentPart>
            </mc:Choice>
            <mc:Fallback xmlns="">
              <p:pic>
                <p:nvPicPr>
                  <p:cNvPr id="11" name="Ink 10">
                    <a:extLst>
                      <a:ext uri="{FF2B5EF4-FFF2-40B4-BE49-F238E27FC236}">
                        <a16:creationId xmlns:a16="http://schemas.microsoft.com/office/drawing/2014/main" id="{BBC72499-914B-4438-D07E-C9347BE44A63}"/>
                      </a:ext>
                    </a:extLst>
                  </p:cNvPr>
                  <p:cNvPicPr/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5670873" y="2942060"/>
                    <a:ext cx="709254" cy="13114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0">
                <p14:nvContentPartPr>
                  <p14:cNvPr id="12" name="Ink 11">
                    <a:extLst>
                      <a:ext uri="{FF2B5EF4-FFF2-40B4-BE49-F238E27FC236}">
                        <a16:creationId xmlns:a16="http://schemas.microsoft.com/office/drawing/2014/main" id="{1393E7A7-F94D-F503-B490-7DD153F15D27}"/>
                      </a:ext>
                    </a:extLst>
                  </p14:cNvPr>
                  <p14:cNvContentPartPr/>
                  <p14:nvPr/>
                </p14:nvContentPartPr>
                <p14:xfrm>
                  <a:off x="8164440" y="2956357"/>
                  <a:ext cx="452520" cy="360"/>
                </p14:xfrm>
              </p:contentPart>
            </mc:Choice>
            <mc:Fallback xmlns="">
              <p:pic>
                <p:nvPicPr>
                  <p:cNvPr id="12" name="Ink 11">
                    <a:extLst>
                      <a:ext uri="{FF2B5EF4-FFF2-40B4-BE49-F238E27FC236}">
                        <a16:creationId xmlns:a16="http://schemas.microsoft.com/office/drawing/2014/main" id="{1393E7A7-F94D-F503-B490-7DD153F15D27}"/>
                      </a:ext>
                    </a:extLst>
                  </p:cNvPr>
                  <p:cNvPicPr/>
                  <p:nvPr/>
                </p:nvPicPr>
                <p:blipFill>
                  <a:blip r:embed="rId11"/>
                  <a:stretch>
                    <a:fillRect/>
                  </a:stretch>
                </p:blipFill>
                <p:spPr>
                  <a:xfrm>
                    <a:off x="8160994" y="2952037"/>
                    <a:ext cx="459411" cy="9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2">
                <p14:nvContentPartPr>
                  <p14:cNvPr id="13" name="Ink 12">
                    <a:extLst>
                      <a:ext uri="{FF2B5EF4-FFF2-40B4-BE49-F238E27FC236}">
                        <a16:creationId xmlns:a16="http://schemas.microsoft.com/office/drawing/2014/main" id="{9A0A7B12-6BEB-51BC-9011-16793C15188B}"/>
                      </a:ext>
                    </a:extLst>
                  </p14:cNvPr>
                  <p14:cNvContentPartPr/>
                  <p14:nvPr/>
                </p14:nvContentPartPr>
                <p14:xfrm>
                  <a:off x="4125960" y="3229597"/>
                  <a:ext cx="520200" cy="14040"/>
                </p14:xfrm>
              </p:contentPart>
            </mc:Choice>
            <mc:Fallback xmlns="">
              <p:pic>
                <p:nvPicPr>
                  <p:cNvPr id="13" name="Ink 12">
                    <a:extLst>
                      <a:ext uri="{FF2B5EF4-FFF2-40B4-BE49-F238E27FC236}">
                        <a16:creationId xmlns:a16="http://schemas.microsoft.com/office/drawing/2014/main" id="{9A0A7B12-6BEB-51BC-9011-16793C15188B}"/>
                      </a:ext>
                    </a:extLst>
                  </p:cNvPr>
                  <p:cNvPicPr/>
                  <p:nvPr/>
                </p:nvPicPr>
                <p:blipFill>
                  <a:blip r:embed="rId13"/>
                  <a:stretch>
                    <a:fillRect/>
                  </a:stretch>
                </p:blipFill>
                <p:spPr>
                  <a:xfrm>
                    <a:off x="4122515" y="3226159"/>
                    <a:ext cx="527090" cy="20917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4">
                <p14:nvContentPartPr>
                  <p14:cNvPr id="14" name="Ink 13">
                    <a:extLst>
                      <a:ext uri="{FF2B5EF4-FFF2-40B4-BE49-F238E27FC236}">
                        <a16:creationId xmlns:a16="http://schemas.microsoft.com/office/drawing/2014/main" id="{1923AD78-1C9D-5DAE-607C-2FFE793B57CF}"/>
                      </a:ext>
                    </a:extLst>
                  </p14:cNvPr>
                  <p14:cNvContentPartPr/>
                  <p14:nvPr/>
                </p14:nvContentPartPr>
                <p14:xfrm>
                  <a:off x="5631120" y="3215557"/>
                  <a:ext cx="563400" cy="17640"/>
                </p14:xfrm>
              </p:contentPart>
            </mc:Choice>
            <mc:Fallback xmlns="">
              <p:pic>
                <p:nvPicPr>
                  <p:cNvPr id="14" name="Ink 13">
                    <a:extLst>
                      <a:ext uri="{FF2B5EF4-FFF2-40B4-BE49-F238E27FC236}">
                        <a16:creationId xmlns:a16="http://schemas.microsoft.com/office/drawing/2014/main" id="{1923AD78-1C9D-5DAE-607C-2FFE793B57CF}"/>
                      </a:ext>
                    </a:extLst>
                  </p:cNvPr>
                  <p:cNvPicPr/>
                  <p:nvPr/>
                </p:nvPicPr>
                <p:blipFill>
                  <a:blip r:embed="rId15"/>
                  <a:stretch>
                    <a:fillRect/>
                  </a:stretch>
                </p:blipFill>
                <p:spPr>
                  <a:xfrm>
                    <a:off x="5627672" y="3212087"/>
                    <a:ext cx="570295" cy="245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6">
                <p14:nvContentPartPr>
                  <p14:cNvPr id="15" name="Ink 14">
                    <a:extLst>
                      <a:ext uri="{FF2B5EF4-FFF2-40B4-BE49-F238E27FC236}">
                        <a16:creationId xmlns:a16="http://schemas.microsoft.com/office/drawing/2014/main" id="{1ECB81CF-A01C-F09A-B579-39059E2BCDF1}"/>
                      </a:ext>
                    </a:extLst>
                  </p14:cNvPr>
                  <p14:cNvContentPartPr/>
                  <p14:nvPr/>
                </p14:nvContentPartPr>
                <p14:xfrm>
                  <a:off x="5174640" y="2673037"/>
                  <a:ext cx="492840" cy="8640"/>
                </p14:xfrm>
              </p:contentPart>
            </mc:Choice>
            <mc:Fallback xmlns="">
              <p:pic>
                <p:nvPicPr>
                  <p:cNvPr id="15" name="Ink 14">
                    <a:extLst>
                      <a:ext uri="{FF2B5EF4-FFF2-40B4-BE49-F238E27FC236}">
                        <a16:creationId xmlns:a16="http://schemas.microsoft.com/office/drawing/2014/main" id="{1ECB81CF-A01C-F09A-B579-39059E2BCDF1}"/>
                      </a:ext>
                    </a:extLst>
                  </p:cNvPr>
                  <p:cNvPicPr/>
                  <p:nvPr/>
                </p:nvPicPr>
                <p:blipFill>
                  <a:blip r:embed="rId17"/>
                  <a:stretch>
                    <a:fillRect/>
                  </a:stretch>
                </p:blipFill>
                <p:spPr>
                  <a:xfrm>
                    <a:off x="5171194" y="2669581"/>
                    <a:ext cx="499733" cy="15552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8">
                <p14:nvContentPartPr>
                  <p14:cNvPr id="16" name="Ink 15">
                    <a:extLst>
                      <a:ext uri="{FF2B5EF4-FFF2-40B4-BE49-F238E27FC236}">
                        <a16:creationId xmlns:a16="http://schemas.microsoft.com/office/drawing/2014/main" id="{354E373C-C97D-B96B-6724-21867A2EC1CD}"/>
                      </a:ext>
                    </a:extLst>
                  </p14:cNvPr>
                  <p14:cNvContentPartPr/>
                  <p14:nvPr/>
                </p14:nvContentPartPr>
                <p14:xfrm>
                  <a:off x="5825160" y="2103943"/>
                  <a:ext cx="505440" cy="2880"/>
                </p14:xfrm>
              </p:contentPart>
            </mc:Choice>
            <mc:Fallback xmlns="">
              <p:pic>
                <p:nvPicPr>
                  <p:cNvPr id="16" name="Ink 15">
                    <a:extLst>
                      <a:ext uri="{FF2B5EF4-FFF2-40B4-BE49-F238E27FC236}">
                        <a16:creationId xmlns:a16="http://schemas.microsoft.com/office/drawing/2014/main" id="{354E373C-C97D-B96B-6724-21867A2EC1CD}"/>
                      </a:ext>
                    </a:extLst>
                  </p:cNvPr>
                  <p:cNvPicPr/>
                  <p:nvPr/>
                </p:nvPicPr>
                <p:blipFill>
                  <a:blip r:embed="rId19"/>
                  <a:stretch>
                    <a:fillRect/>
                  </a:stretch>
                </p:blipFill>
                <p:spPr>
                  <a:xfrm>
                    <a:off x="5821714" y="2100487"/>
                    <a:ext cx="512332" cy="9792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0">
                <p14:nvContentPartPr>
                  <p14:cNvPr id="17" name="Ink 16">
                    <a:extLst>
                      <a:ext uri="{FF2B5EF4-FFF2-40B4-BE49-F238E27FC236}">
                        <a16:creationId xmlns:a16="http://schemas.microsoft.com/office/drawing/2014/main" id="{F2D1352A-F47D-9480-5AC1-CAD75196F641}"/>
                      </a:ext>
                    </a:extLst>
                  </p14:cNvPr>
                  <p14:cNvContentPartPr/>
                  <p14:nvPr/>
                </p14:nvContentPartPr>
                <p14:xfrm>
                  <a:off x="5458680" y="1669783"/>
                  <a:ext cx="609840" cy="7200"/>
                </p14:xfrm>
              </p:contentPart>
            </mc:Choice>
            <mc:Fallback xmlns="">
              <p:pic>
                <p:nvPicPr>
                  <p:cNvPr id="17" name="Ink 16">
                    <a:extLst>
                      <a:ext uri="{FF2B5EF4-FFF2-40B4-BE49-F238E27FC236}">
                        <a16:creationId xmlns:a16="http://schemas.microsoft.com/office/drawing/2014/main" id="{F2D1352A-F47D-9480-5AC1-CAD75196F641}"/>
                      </a:ext>
                    </a:extLst>
                  </p:cNvPr>
                  <p:cNvPicPr/>
                  <p:nvPr/>
                </p:nvPicPr>
                <p:blipFill>
                  <a:blip r:embed="rId21"/>
                  <a:stretch>
                    <a:fillRect/>
                  </a:stretch>
                </p:blipFill>
                <p:spPr>
                  <a:xfrm>
                    <a:off x="5455235" y="1666327"/>
                    <a:ext cx="616731" cy="14112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2">
                <p14:nvContentPartPr>
                  <p14:cNvPr id="18" name="Ink 17">
                    <a:extLst>
                      <a:ext uri="{FF2B5EF4-FFF2-40B4-BE49-F238E27FC236}">
                        <a16:creationId xmlns:a16="http://schemas.microsoft.com/office/drawing/2014/main" id="{2355F45B-9008-58CB-91EA-114ABA6B165E}"/>
                      </a:ext>
                    </a:extLst>
                  </p14:cNvPr>
                  <p14:cNvContentPartPr/>
                  <p14:nvPr/>
                </p14:nvContentPartPr>
                <p14:xfrm>
                  <a:off x="8547480" y="2683183"/>
                  <a:ext cx="770400" cy="10440"/>
                </p14:xfrm>
              </p:contentPart>
            </mc:Choice>
            <mc:Fallback xmlns="">
              <p:pic>
                <p:nvPicPr>
                  <p:cNvPr id="18" name="Ink 17">
                    <a:extLst>
                      <a:ext uri="{FF2B5EF4-FFF2-40B4-BE49-F238E27FC236}">
                        <a16:creationId xmlns:a16="http://schemas.microsoft.com/office/drawing/2014/main" id="{2355F45B-9008-58CB-91EA-114ABA6B165E}"/>
                      </a:ext>
                    </a:extLst>
                  </p:cNvPr>
                  <p:cNvPicPr/>
                  <p:nvPr/>
                </p:nvPicPr>
                <p:blipFill>
                  <a:blip r:embed="rId23"/>
                  <a:stretch>
                    <a:fillRect/>
                  </a:stretch>
                </p:blipFill>
                <p:spPr>
                  <a:xfrm>
                    <a:off x="8544034" y="2679703"/>
                    <a:ext cx="777291" cy="174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24">
                <p14:nvContentPartPr>
                  <p14:cNvPr id="19" name="Ink 18">
                    <a:extLst>
                      <a:ext uri="{FF2B5EF4-FFF2-40B4-BE49-F238E27FC236}">
                        <a16:creationId xmlns:a16="http://schemas.microsoft.com/office/drawing/2014/main" id="{88B80CB3-2460-9336-4D5E-6E1A2CBB9933}"/>
                      </a:ext>
                    </a:extLst>
                  </p14:cNvPr>
                  <p14:cNvContentPartPr/>
                  <p14:nvPr/>
                </p14:nvContentPartPr>
                <p14:xfrm>
                  <a:off x="8535960" y="1657183"/>
                  <a:ext cx="524160" cy="9360"/>
                </p14:xfrm>
              </p:contentPart>
            </mc:Choice>
            <mc:Fallback xmlns="">
              <p:pic>
                <p:nvPicPr>
                  <p:cNvPr id="19" name="Ink 18">
                    <a:extLst>
                      <a:ext uri="{FF2B5EF4-FFF2-40B4-BE49-F238E27FC236}">
                        <a16:creationId xmlns:a16="http://schemas.microsoft.com/office/drawing/2014/main" id="{88B80CB3-2460-9336-4D5E-6E1A2CBB9933}"/>
                      </a:ext>
                    </a:extLst>
                  </p:cNvPr>
                  <p:cNvPicPr/>
                  <p:nvPr/>
                </p:nvPicPr>
                <p:blipFill>
                  <a:blip r:embed="rId25"/>
                  <a:stretch>
                    <a:fillRect/>
                  </a:stretch>
                </p:blipFill>
                <p:spPr>
                  <a:xfrm>
                    <a:off x="8532515" y="1653673"/>
                    <a:ext cx="531049" cy="16380"/>
                  </a:xfrm>
                  <a:prstGeom prst="rect">
                    <a:avLst/>
                  </a:prstGeom>
                </p:spPr>
              </p:pic>
            </mc:Fallback>
          </mc:AlternateContent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E8D1B37-E983-A055-783E-023059BD62F3}"/>
                </a:ext>
              </a:extLst>
            </p:cNvPr>
            <p:cNvSpPr txBox="1"/>
            <p:nvPr/>
          </p:nvSpPr>
          <p:spPr>
            <a:xfrm>
              <a:off x="2429393" y="1431340"/>
              <a:ext cx="554754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/>
                <a:t>(PCR and 16S rRNA sequencing of ultrapure water)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22224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F85E94-C32F-060F-5682-E1BF25CC0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BA13D-FDE4-615B-1038-A5954D431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Workflow Steps</a:t>
            </a:r>
          </a:p>
        </p:txBody>
      </p:sp>
    </p:spTree>
    <p:extLst>
      <p:ext uri="{BB962C8B-B14F-4D97-AF65-F5344CB8AC3E}">
        <p14:creationId xmlns:p14="http://schemas.microsoft.com/office/powerpoint/2010/main" val="24056265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ECFC65-4674-C6CC-D70F-B4F2323200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4E6BB27-DAAC-C61F-F113-4E7F1DEE4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644" y="890050"/>
            <a:ext cx="9918156" cy="57867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D0C4F1-699B-2450-9315-83E1D476A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012"/>
            <a:ext cx="10515600" cy="446539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/>
              <a:t>1. Run </a:t>
            </a:r>
            <a:r>
              <a:rPr lang="en-US" sz="2800" b="1" dirty="0" err="1"/>
              <a:t>fastqc</a:t>
            </a:r>
            <a:r>
              <a:rPr lang="en-US" sz="2800" b="1" dirty="0"/>
              <a:t> to get QC metrics on the original FASTQ files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2E89636-9547-9122-66FA-EE1325731823}"/>
              </a:ext>
            </a:extLst>
          </p:cNvPr>
          <p:cNvGrpSpPr/>
          <p:nvPr/>
        </p:nvGrpSpPr>
        <p:grpSpPr>
          <a:xfrm>
            <a:off x="0" y="3026833"/>
            <a:ext cx="4193177" cy="1395165"/>
            <a:chOff x="0" y="3157462"/>
            <a:chExt cx="4193177" cy="139516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5108354-B0B4-0F7F-423D-37D89EB86D58}"/>
                </a:ext>
              </a:extLst>
            </p:cNvPr>
            <p:cNvSpPr/>
            <p:nvPr/>
          </p:nvSpPr>
          <p:spPr>
            <a:xfrm>
              <a:off x="3715482" y="3157462"/>
              <a:ext cx="477695" cy="600676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" name="Elbow Connector 9">
              <a:extLst>
                <a:ext uri="{FF2B5EF4-FFF2-40B4-BE49-F238E27FC236}">
                  <a16:creationId xmlns:a16="http://schemas.microsoft.com/office/drawing/2014/main" id="{8CD791FC-56A0-5E62-8088-0CECA4B6D402}"/>
                </a:ext>
              </a:extLst>
            </p:cNvPr>
            <p:cNvCxnSpPr>
              <a:cxnSpLocks/>
              <a:stCxn id="8" idx="2"/>
            </p:cNvCxnSpPr>
            <p:nvPr/>
          </p:nvCxnSpPr>
          <p:spPr>
            <a:xfrm rot="5400000">
              <a:off x="2330704" y="2363088"/>
              <a:ext cx="228577" cy="3018677"/>
            </a:xfrm>
            <a:prstGeom prst="bentConnector2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B18AEF7-A1BA-52FE-9498-B2DE816524CE}"/>
                </a:ext>
              </a:extLst>
            </p:cNvPr>
            <p:cNvSpPr txBox="1"/>
            <p:nvPr/>
          </p:nvSpPr>
          <p:spPr>
            <a:xfrm>
              <a:off x="0" y="3352298"/>
              <a:ext cx="126869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Mark files for removal if they are temporary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89077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A89124-A000-6195-D1C8-B37A40A650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C733AE-1AD2-08FA-B517-112581A2AD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027" y="732272"/>
            <a:ext cx="8661945" cy="60176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EB5727-301E-9338-6314-E306E4D50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012"/>
            <a:ext cx="10515600" cy="446539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/>
              <a:t>2. Run </a:t>
            </a:r>
            <a:r>
              <a:rPr lang="en-US" sz="2800" b="1" dirty="0" err="1"/>
              <a:t>fastp</a:t>
            </a:r>
            <a:r>
              <a:rPr lang="en-US" sz="2800" b="1" dirty="0"/>
              <a:t> to trim adapters and drop low-quality or short reads</a:t>
            </a:r>
          </a:p>
        </p:txBody>
      </p:sp>
    </p:spTree>
    <p:extLst>
      <p:ext uri="{BB962C8B-B14F-4D97-AF65-F5344CB8AC3E}">
        <p14:creationId xmlns:p14="http://schemas.microsoft.com/office/powerpoint/2010/main" val="2900716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D2CD23-6890-3578-06FB-CC64C9D830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443B3-45E6-CF6C-2D84-4CF464E5C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012"/>
            <a:ext cx="10515600" cy="446539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/>
              <a:t>3. Compute global read statistics in tabular format</a:t>
            </a:r>
          </a:p>
        </p:txBody>
      </p:sp>
      <p:pic>
        <p:nvPicPr>
          <p:cNvPr id="6" name="Picture 5" descr="A computer screen shot of a program code&#10;&#10;AI-generated content may be incorrect.">
            <a:extLst>
              <a:ext uri="{FF2B5EF4-FFF2-40B4-BE49-F238E27FC236}">
                <a16:creationId xmlns:a16="http://schemas.microsoft.com/office/drawing/2014/main" id="{88BFA5D9-884F-5BCA-C142-3ADCF1BA8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30" y="1162393"/>
            <a:ext cx="11942312" cy="4707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640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DC3557-4C39-69BB-D457-0DDBBD362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6BB78-F7E0-752E-48CA-DB53EFED3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5738" y="183656"/>
            <a:ext cx="6460524" cy="446539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 err="1"/>
              <a:t>Snakefile</a:t>
            </a:r>
            <a:endParaRPr lang="en-US" sz="28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0A067B-635D-07FE-69C4-4B140523657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949"/>
          <a:stretch/>
        </p:blipFill>
        <p:spPr>
          <a:xfrm>
            <a:off x="31749" y="1163025"/>
            <a:ext cx="12157523" cy="469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4225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F070E9-3787-0477-3B5E-7158B76812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C8AEE-F509-E44E-DF2C-B73028E6F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380"/>
            <a:ext cx="10515600" cy="632401"/>
          </a:xfrm>
        </p:spPr>
        <p:txBody>
          <a:bodyPr>
            <a:normAutofit/>
          </a:bodyPr>
          <a:lstStyle/>
          <a:p>
            <a:pPr algn="ctr"/>
            <a:r>
              <a:rPr lang="en-US" sz="3000" b="1" dirty="0">
                <a:latin typeface="Calibri" panose="020F0502020204030204" pitchFamily="34" charset="0"/>
                <a:cs typeface="Calibri" panose="020F0502020204030204" pitchFamily="34" charset="0"/>
              </a:rPr>
              <a:t>Directed Acyclic Graph of Jobs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278390F-9552-FF15-A4A6-A22B91FCAB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134" y="1510754"/>
            <a:ext cx="11763732" cy="29023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F81564-4B5C-B5EE-8DAA-923C68D26341}"/>
              </a:ext>
            </a:extLst>
          </p:cNvPr>
          <p:cNvSpPr txBox="1"/>
          <p:nvPr/>
        </p:nvSpPr>
        <p:spPr>
          <a:xfrm>
            <a:off x="580292" y="5046784"/>
            <a:ext cx="10304585" cy="123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/>
              <a:t>The outputs of </a:t>
            </a:r>
            <a:r>
              <a:rPr lang="en-US" sz="2000" dirty="0" err="1"/>
              <a:t>fastp_adapter_trimming</a:t>
            </a:r>
            <a:r>
              <a:rPr lang="en-US" sz="2000" dirty="0"/>
              <a:t> are required for </a:t>
            </a:r>
            <a:r>
              <a:rPr lang="en-US" sz="2000" dirty="0" err="1"/>
              <a:t>compute_read_stats</a:t>
            </a:r>
            <a:r>
              <a:rPr lang="en-US" sz="2000" dirty="0"/>
              <a:t>. </a:t>
            </a:r>
          </a:p>
          <a:p>
            <a:pPr>
              <a:lnSpc>
                <a:spcPct val="200000"/>
              </a:lnSpc>
            </a:pPr>
            <a:r>
              <a:rPr lang="en-US" sz="2000" dirty="0" err="1"/>
              <a:t>run_fastqc</a:t>
            </a:r>
            <a:r>
              <a:rPr lang="en-US" sz="2000" dirty="0"/>
              <a:t> is not dependent on any other rules.</a:t>
            </a:r>
          </a:p>
        </p:txBody>
      </p:sp>
    </p:spTree>
    <p:extLst>
      <p:ext uri="{BB962C8B-B14F-4D97-AF65-F5344CB8AC3E}">
        <p14:creationId xmlns:p14="http://schemas.microsoft.com/office/powerpoint/2010/main" val="20325728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4E8FC3-7CED-9BD9-73BA-AE250ACF35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D50C5-53CD-BA45-BDDF-DC938C98C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Run the workflow</a:t>
            </a:r>
          </a:p>
        </p:txBody>
      </p:sp>
    </p:spTree>
    <p:extLst>
      <p:ext uri="{BB962C8B-B14F-4D97-AF65-F5344CB8AC3E}">
        <p14:creationId xmlns:p14="http://schemas.microsoft.com/office/powerpoint/2010/main" val="17095631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5B1FF2-C530-D457-21BE-3566449616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6910387-F509-D782-623D-F27066445F7D}"/>
              </a:ext>
            </a:extLst>
          </p:cNvPr>
          <p:cNvCxnSpPr>
            <a:cxnSpLocks/>
            <a:endCxn id="30" idx="0"/>
          </p:cNvCxnSpPr>
          <p:nvPr/>
        </p:nvCxnSpPr>
        <p:spPr>
          <a:xfrm>
            <a:off x="5146596" y="2416712"/>
            <a:ext cx="0" cy="276922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705BA75-A9B9-0B2C-5F28-98E0A94AC666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/>
          <a:srcRect t="85505" r="77719"/>
          <a:stretch/>
        </p:blipFill>
        <p:spPr>
          <a:xfrm>
            <a:off x="346764" y="854387"/>
            <a:ext cx="4168475" cy="18982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52BD89-FB52-7950-96FB-D66F2BEBB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8730" y="42545"/>
            <a:ext cx="9345386" cy="635431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/>
              <a:t>Write your own rule</a:t>
            </a:r>
            <a:endParaRPr lang="en-US" sz="30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618A0A8-4268-FF6C-0E2A-B628B2B127AE}"/>
              </a:ext>
            </a:extLst>
          </p:cNvPr>
          <p:cNvSpPr txBox="1"/>
          <p:nvPr/>
        </p:nvSpPr>
        <p:spPr>
          <a:xfrm>
            <a:off x="3356916" y="3801325"/>
            <a:ext cx="16307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Extract reads + quality scores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691422-63CA-81E7-0C41-7345AB5E8456}"/>
              </a:ext>
            </a:extLst>
          </p:cNvPr>
          <p:cNvSpPr txBox="1"/>
          <p:nvPr/>
        </p:nvSpPr>
        <p:spPr>
          <a:xfrm>
            <a:off x="6268280" y="1203342"/>
            <a:ext cx="25507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Unclassified reads do not map with high enough confidence to any taxon in the database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D3B777-7369-B672-047D-C39881D971A0}"/>
              </a:ext>
            </a:extLst>
          </p:cNvPr>
          <p:cNvSpPr txBox="1"/>
          <p:nvPr/>
        </p:nvSpPr>
        <p:spPr>
          <a:xfrm>
            <a:off x="6665379" y="3064364"/>
            <a:ext cx="49798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Could be due to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Poor quality reads (incorrect nucleotides)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Too short or repetitive reads (insufficient unique k-</a:t>
            </a:r>
            <a:r>
              <a:rPr lang="en-US" dirty="0" err="1"/>
              <a:t>mers</a:t>
            </a:r>
            <a:r>
              <a:rPr lang="en-US" dirty="0"/>
              <a:t> to classify)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Something truly novel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232D1720-28A4-E481-01C8-09860C740C6B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rcRect l="72947" t="82919" r="20704" b="5537"/>
          <a:stretch/>
        </p:blipFill>
        <p:spPr>
          <a:xfrm>
            <a:off x="4515244" y="5185938"/>
            <a:ext cx="1262704" cy="160718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44EB35E1-D0FF-C429-39C2-A16347FE4D0E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rcRect l="22350" t="85505" r="70190"/>
          <a:stretch/>
        </p:blipFill>
        <p:spPr>
          <a:xfrm>
            <a:off x="4515239" y="835597"/>
            <a:ext cx="1395729" cy="189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98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8" grpId="1"/>
      <p:bldP spid="1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4FDD27-511B-863B-7B54-575E2FECD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C5295-39A8-10E7-66C7-AC18C5313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8730" y="42545"/>
            <a:ext cx="9345386" cy="635431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/>
              <a:t>Kraken Classifications File Format</a:t>
            </a:r>
            <a:endParaRPr lang="en-US" sz="30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25E29C-CF4F-9DA1-95EF-A16C13DDF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757047"/>
            <a:ext cx="12192001" cy="13439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421291-D44B-5BB4-686F-181036A72111}"/>
              </a:ext>
            </a:extLst>
          </p:cNvPr>
          <p:cNvSpPr txBox="1"/>
          <p:nvPr/>
        </p:nvSpPr>
        <p:spPr>
          <a:xfrm>
            <a:off x="-25759" y="2418493"/>
            <a:ext cx="120417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C/U     Read Name           </a:t>
            </a:r>
            <a:r>
              <a:rPr lang="en-US" sz="1400" dirty="0" err="1"/>
              <a:t>TaxID</a:t>
            </a:r>
            <a:r>
              <a:rPr lang="en-US" sz="1400" dirty="0"/>
              <a:t>    Read Length  Number of k-</a:t>
            </a:r>
            <a:r>
              <a:rPr lang="en-US" sz="1400" dirty="0" err="1"/>
              <a:t>mers</a:t>
            </a:r>
            <a:r>
              <a:rPr lang="en-US" sz="1400" dirty="0"/>
              <a:t> mapping to each </a:t>
            </a:r>
            <a:r>
              <a:rPr lang="en-US" sz="1400" dirty="0" err="1"/>
              <a:t>TaxID</a:t>
            </a:r>
            <a:endParaRPr lang="en-US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DF5B25-5052-7B72-2A84-2E09092F68F3}"/>
              </a:ext>
            </a:extLst>
          </p:cNvPr>
          <p:cNvSpPr txBox="1"/>
          <p:nvPr/>
        </p:nvSpPr>
        <p:spPr>
          <a:xfrm>
            <a:off x="8293995" y="6507678"/>
            <a:ext cx="3992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hlinkClick r:id="rId4"/>
              </a:rPr>
              <a:t>https://ccb.jhu.edu/software/kraken/MANUAL.html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849090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EBEBB2-D96A-C6D5-D9BF-8F7BDEA96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BBCF9-FF56-4DC7-1E76-3FE21D55E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1371"/>
            <a:ext cx="10515600" cy="543110"/>
          </a:xfrm>
        </p:spPr>
        <p:txBody>
          <a:bodyPr>
            <a:normAutofit/>
          </a:bodyPr>
          <a:lstStyle/>
          <a:p>
            <a:r>
              <a:rPr lang="en-US" sz="3000" dirty="0"/>
              <a:t>Bioinformatics workflows need to be EASY to rerun and share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DDC1A1-A6AD-DD21-0488-683492EFC7C1}"/>
              </a:ext>
            </a:extLst>
          </p:cNvPr>
          <p:cNvSpPr txBox="1"/>
          <p:nvPr/>
        </p:nvSpPr>
        <p:spPr>
          <a:xfrm>
            <a:off x="1816008" y="1401332"/>
            <a:ext cx="29911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README:</a:t>
            </a:r>
          </a:p>
          <a:p>
            <a:endParaRPr lang="en-US" dirty="0"/>
          </a:p>
          <a:p>
            <a:r>
              <a:rPr lang="en-US" dirty="0"/>
              <a:t>Run </a:t>
            </a:r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01_first_script.py</a:t>
            </a: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/>
              <a:t>Run </a:t>
            </a:r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02_second_script.py</a:t>
            </a:r>
          </a:p>
          <a:p>
            <a:r>
              <a:rPr lang="en-US" dirty="0"/>
              <a:t>Run </a:t>
            </a:r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03_third_script.sh</a:t>
            </a:r>
          </a:p>
        </p:txBody>
      </p:sp>
      <p:sp>
        <p:nvSpPr>
          <p:cNvPr id="11" name="&quot;No&quot; Symbol 10">
            <a:extLst>
              <a:ext uri="{FF2B5EF4-FFF2-40B4-BE49-F238E27FC236}">
                <a16:creationId xmlns:a16="http://schemas.microsoft.com/office/drawing/2014/main" id="{DA7CEF25-9F14-E559-DE9C-1D651B1B1208}"/>
              </a:ext>
            </a:extLst>
          </p:cNvPr>
          <p:cNvSpPr/>
          <p:nvPr/>
        </p:nvSpPr>
        <p:spPr>
          <a:xfrm>
            <a:off x="2395055" y="1568236"/>
            <a:ext cx="1243573" cy="1247700"/>
          </a:xfrm>
          <a:prstGeom prst="noSmoking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8D353D1-4FE6-D4C9-8052-822FF537581E}"/>
              </a:ext>
            </a:extLst>
          </p:cNvPr>
          <p:cNvGrpSpPr/>
          <p:nvPr/>
        </p:nvGrpSpPr>
        <p:grpSpPr>
          <a:xfrm>
            <a:off x="2147001" y="4055934"/>
            <a:ext cx="2528854" cy="2540234"/>
            <a:chOff x="684750" y="3667014"/>
            <a:chExt cx="2528854" cy="2540234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30CE3653-D43B-4C11-8CBF-49D8FFE11541}"/>
                </a:ext>
              </a:extLst>
            </p:cNvPr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6"/>
            <a:srcRect l="30966" t="25137" r="56288" b="57336"/>
            <a:stretch/>
          </p:blipFill>
          <p:spPr>
            <a:xfrm>
              <a:off x="838200" y="4452922"/>
              <a:ext cx="1822621" cy="1754326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BF1549F-0499-4DBC-E3BB-2ABBD16D2141}"/>
                </a:ext>
              </a:extLst>
            </p:cNvPr>
            <p:cNvSpPr txBox="1"/>
            <p:nvPr/>
          </p:nvSpPr>
          <p:spPr>
            <a:xfrm>
              <a:off x="684750" y="3667014"/>
              <a:ext cx="25288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Overhead to write the workflow at the outset…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99A8544-0722-A3A2-77B2-0BF0CBC4E94B}"/>
              </a:ext>
            </a:extLst>
          </p:cNvPr>
          <p:cNvGrpSpPr/>
          <p:nvPr/>
        </p:nvGrpSpPr>
        <p:grpSpPr>
          <a:xfrm>
            <a:off x="6096000" y="4055935"/>
            <a:ext cx="3459627" cy="2540233"/>
            <a:chOff x="3793920" y="3667015"/>
            <a:chExt cx="3459627" cy="2540233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79523FC-39C0-FA4E-8C03-00D0400FDDFE}"/>
                </a:ext>
              </a:extLst>
            </p:cNvPr>
            <p:cNvSpPr txBox="1"/>
            <p:nvPr/>
          </p:nvSpPr>
          <p:spPr>
            <a:xfrm>
              <a:off x="3793920" y="3667015"/>
              <a:ext cx="34596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saves you time when you rerun your analyses with minor changes.</a:t>
              </a: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A9856D4F-2334-6246-9E7D-1DF846932BAF}"/>
                </a:ext>
              </a:extLst>
            </p:cNvPr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6"/>
            <a:srcRect l="52806" t="25137" r="35369" b="57336"/>
            <a:stretch/>
          </p:blipFill>
          <p:spPr>
            <a:xfrm>
              <a:off x="4587937" y="4452922"/>
              <a:ext cx="1690943" cy="175432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8950A47-E7AD-367E-7835-7CC098EA6524}"/>
              </a:ext>
            </a:extLst>
          </p:cNvPr>
          <p:cNvGrpSpPr/>
          <p:nvPr/>
        </p:nvGrpSpPr>
        <p:grpSpPr>
          <a:xfrm>
            <a:off x="6416796" y="1140072"/>
            <a:ext cx="4395543" cy="2517091"/>
            <a:chOff x="4989276" y="969465"/>
            <a:chExt cx="4395543" cy="251709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8959F9A-55FD-C1E9-ABC3-560557866702}"/>
                </a:ext>
              </a:extLst>
            </p:cNvPr>
            <p:cNvSpPr txBox="1"/>
            <p:nvPr/>
          </p:nvSpPr>
          <p:spPr>
            <a:xfrm>
              <a:off x="7197274" y="1708129"/>
              <a:ext cx="218754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Visual representation of the steps is easy to share with others</a:t>
              </a:r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60532171-326A-707D-E6B3-27F820770EDF}"/>
                </a:ext>
              </a:extLst>
            </p:cNvPr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7"/>
            <a:srcRect l="4127" t="9939" r="78058" b="57817"/>
            <a:stretch/>
          </p:blipFill>
          <p:spPr>
            <a:xfrm>
              <a:off x="4989276" y="969465"/>
              <a:ext cx="1986702" cy="25170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8939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23AD0D-8018-66E7-3378-E6F47E081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0BAC1-B0EE-B919-7A61-441FEDD7D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380"/>
            <a:ext cx="10515600" cy="632401"/>
          </a:xfrm>
        </p:spPr>
        <p:txBody>
          <a:bodyPr>
            <a:normAutofit/>
          </a:bodyPr>
          <a:lstStyle/>
          <a:p>
            <a:pPr algn="ctr"/>
            <a:r>
              <a:rPr lang="en-US" sz="3000" b="1" dirty="0">
                <a:latin typeface="Calibri" panose="020F0502020204030204" pitchFamily="34" charset="0"/>
                <a:cs typeface="Calibri" panose="020F0502020204030204" pitchFamily="34" charset="0"/>
              </a:rPr>
              <a:t>Directed Acyclic Graph of Steps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C78963F-CDD4-5D33-ED27-7BBD529338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79447" y="977475"/>
            <a:ext cx="5077094" cy="565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826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Snakemake – Edinburgh Genomics">
            <a:extLst>
              <a:ext uri="{FF2B5EF4-FFF2-40B4-BE49-F238E27FC236}">
                <a16:creationId xmlns:a16="http://schemas.microsoft.com/office/drawing/2014/main" id="{960177F5-807F-12E2-0A11-1308562B8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2507" y="173620"/>
            <a:ext cx="6751819" cy="1661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GitHub - nextflow-io/nextflow: A DSL for data-driven computational pipelines">
            <a:extLst>
              <a:ext uri="{FF2B5EF4-FFF2-40B4-BE49-F238E27FC236}">
                <a16:creationId xmlns:a16="http://schemas.microsoft.com/office/drawing/2014/main" id="{AE88490A-BBAB-36D5-E2A8-B1785FC18C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2" t="32977" r="4615" b="32305"/>
          <a:stretch/>
        </p:blipFill>
        <p:spPr bwMode="auto">
          <a:xfrm>
            <a:off x="1824761" y="2069638"/>
            <a:ext cx="8727312" cy="1661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ome | Common Workflow Language (CWL)">
            <a:extLst>
              <a:ext uri="{FF2B5EF4-FFF2-40B4-BE49-F238E27FC236}">
                <a16:creationId xmlns:a16="http://schemas.microsoft.com/office/drawing/2014/main" id="{DE06DE31-1B65-E713-36AC-CA783DBB35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7315" y="3853750"/>
            <a:ext cx="4522204" cy="2923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2888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F2C3C5-B6E7-2DB4-4BFC-B5ADB922BC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0E9C65D-B776-8094-2988-43A161CB0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1300" y="0"/>
            <a:ext cx="9416970" cy="1239561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3000" dirty="0"/>
              <a:t>Workflow languages allow you to build scalable, reproducible, modular workflows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63B3163-4E89-7CE8-0717-0F784F684F42}"/>
              </a:ext>
            </a:extLst>
          </p:cNvPr>
          <p:cNvGrpSpPr/>
          <p:nvPr/>
        </p:nvGrpSpPr>
        <p:grpSpPr>
          <a:xfrm>
            <a:off x="3256896" y="1688901"/>
            <a:ext cx="5678208" cy="4657178"/>
            <a:chOff x="1601486" y="1975437"/>
            <a:chExt cx="4618299" cy="3891857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8836C29A-28B7-CFD6-1FEA-9D98BABBA753}"/>
                </a:ext>
              </a:extLst>
            </p:cNvPr>
            <p:cNvSpPr/>
            <p:nvPr/>
          </p:nvSpPr>
          <p:spPr>
            <a:xfrm>
              <a:off x="1601487" y="2500132"/>
              <a:ext cx="1412111" cy="555585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Input 1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8ADCB50-6008-77AD-8AA7-8344E6D1C889}"/>
                </a:ext>
              </a:extLst>
            </p:cNvPr>
            <p:cNvSpPr/>
            <p:nvPr/>
          </p:nvSpPr>
          <p:spPr>
            <a:xfrm>
              <a:off x="4807674" y="2500132"/>
              <a:ext cx="1412111" cy="555585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Output 1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AFA78D7-0894-BF64-D81F-7DDA0D426F9F}"/>
                </a:ext>
              </a:extLst>
            </p:cNvPr>
            <p:cNvCxnSpPr>
              <a:stCxn id="6" idx="3"/>
              <a:endCxn id="7" idx="1"/>
            </p:cNvCxnSpPr>
            <p:nvPr/>
          </p:nvCxnSpPr>
          <p:spPr>
            <a:xfrm>
              <a:off x="3013598" y="2777925"/>
              <a:ext cx="179407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Elbow Connector 10">
              <a:extLst>
                <a:ext uri="{FF2B5EF4-FFF2-40B4-BE49-F238E27FC236}">
                  <a16:creationId xmlns:a16="http://schemas.microsoft.com/office/drawing/2014/main" id="{6FD956B4-A4DA-0857-09DB-5C76349B0BEE}"/>
                </a:ext>
              </a:extLst>
            </p:cNvPr>
            <p:cNvCxnSpPr>
              <a:cxnSpLocks/>
              <a:stCxn id="7" idx="2"/>
              <a:endCxn id="12" idx="3"/>
            </p:cNvCxnSpPr>
            <p:nvPr/>
          </p:nvCxnSpPr>
          <p:spPr>
            <a:xfrm rot="5400000">
              <a:off x="3747679" y="2321636"/>
              <a:ext cx="1031970" cy="2500132"/>
            </a:xfrm>
            <a:prstGeom prst="bentConnector2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768C71C2-5A12-E9E4-E203-1E6A82D3D528}"/>
                </a:ext>
              </a:extLst>
            </p:cNvPr>
            <p:cNvSpPr/>
            <p:nvPr/>
          </p:nvSpPr>
          <p:spPr>
            <a:xfrm>
              <a:off x="1601487" y="3809894"/>
              <a:ext cx="1412111" cy="555585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Input 2</a:t>
              </a: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67E0A1D7-383F-4A22-E739-4F441126EFA1}"/>
                </a:ext>
              </a:extLst>
            </p:cNvPr>
            <p:cNvSpPr/>
            <p:nvPr/>
          </p:nvSpPr>
          <p:spPr>
            <a:xfrm>
              <a:off x="1601486" y="5311709"/>
              <a:ext cx="1412111" cy="555585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Output 1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4858A49-F841-6729-C397-D078F0C07303}"/>
                </a:ext>
              </a:extLst>
            </p:cNvPr>
            <p:cNvCxnSpPr>
              <a:stCxn id="12" idx="2"/>
              <a:endCxn id="15" idx="0"/>
            </p:cNvCxnSpPr>
            <p:nvPr/>
          </p:nvCxnSpPr>
          <p:spPr>
            <a:xfrm flipH="1">
              <a:off x="2307542" y="4365479"/>
              <a:ext cx="1" cy="94623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944133-0793-E1A7-5C42-FE2B002538F1}"/>
                </a:ext>
              </a:extLst>
            </p:cNvPr>
            <p:cNvSpPr txBox="1"/>
            <p:nvPr/>
          </p:nvSpPr>
          <p:spPr>
            <a:xfrm>
              <a:off x="3395563" y="1975437"/>
              <a:ext cx="1412111" cy="771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Step 1:</a:t>
              </a:r>
              <a:endParaRPr lang="en-US" dirty="0"/>
            </a:p>
            <a:p>
              <a:r>
                <a:rPr lang="en-US" dirty="0"/>
                <a:t>Parameters</a:t>
              </a:r>
            </a:p>
            <a:p>
              <a:r>
                <a:rPr lang="en-US" dirty="0"/>
                <a:t>Software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0C4F5C6-9D0B-E15A-BE18-3B9D19C6E7EE}"/>
                </a:ext>
              </a:extLst>
            </p:cNvPr>
            <p:cNvSpPr txBox="1"/>
            <p:nvPr/>
          </p:nvSpPr>
          <p:spPr>
            <a:xfrm>
              <a:off x="2371290" y="4455354"/>
              <a:ext cx="1412111" cy="771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Step 2:</a:t>
              </a:r>
              <a:endParaRPr lang="en-US" dirty="0"/>
            </a:p>
            <a:p>
              <a:r>
                <a:rPr lang="en-US" dirty="0"/>
                <a:t>Parameters</a:t>
              </a:r>
            </a:p>
            <a:p>
              <a:r>
                <a:rPr lang="en-US" dirty="0"/>
                <a:t>Software</a:t>
              </a:r>
            </a:p>
          </p:txBody>
        </p:sp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118317B8-42EE-047D-53DE-C7679240FDF7}"/>
                </a:ext>
              </a:extLst>
            </p:cNvPr>
            <p:cNvSpPr/>
            <p:nvPr/>
          </p:nvSpPr>
          <p:spPr>
            <a:xfrm>
              <a:off x="4622479" y="5311709"/>
              <a:ext cx="1412111" cy="555585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Final Output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84B80A98-2208-D802-AEE5-682C11E90BCD}"/>
                </a:ext>
              </a:extLst>
            </p:cNvPr>
            <p:cNvCxnSpPr>
              <a:stCxn id="15" idx="3"/>
              <a:endCxn id="23" idx="1"/>
            </p:cNvCxnSpPr>
            <p:nvPr/>
          </p:nvCxnSpPr>
          <p:spPr>
            <a:xfrm>
              <a:off x="3013597" y="5589502"/>
              <a:ext cx="160888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50806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333443-AC98-1832-C836-0CC5DE652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554C2A5-7899-E584-B1F4-E85407FBD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1300" y="1"/>
            <a:ext cx="9416970" cy="646332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3000" dirty="0"/>
              <a:t>Workflows will only rerun steps that changed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5BE5E32-EEC5-22D6-FF32-0D603E940075}"/>
              </a:ext>
            </a:extLst>
          </p:cNvPr>
          <p:cNvGrpSpPr/>
          <p:nvPr/>
        </p:nvGrpSpPr>
        <p:grpSpPr>
          <a:xfrm>
            <a:off x="3256896" y="2316775"/>
            <a:ext cx="5678208" cy="4029303"/>
            <a:chOff x="1601486" y="2500132"/>
            <a:chExt cx="4618299" cy="3367162"/>
          </a:xfrm>
        </p:grpSpPr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A8CF25EA-4DD6-7D4C-5D35-FFA81DE6326B}"/>
                </a:ext>
              </a:extLst>
            </p:cNvPr>
            <p:cNvSpPr/>
            <p:nvPr/>
          </p:nvSpPr>
          <p:spPr>
            <a:xfrm>
              <a:off x="1601487" y="2500132"/>
              <a:ext cx="1412111" cy="555585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Input 1</a:t>
              </a:r>
            </a:p>
          </p:txBody>
        </p:sp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4F49AA8-8E54-D42E-D845-69825CF94102}"/>
                </a:ext>
              </a:extLst>
            </p:cNvPr>
            <p:cNvSpPr/>
            <p:nvPr/>
          </p:nvSpPr>
          <p:spPr>
            <a:xfrm>
              <a:off x="4807674" y="2500132"/>
              <a:ext cx="1412111" cy="555585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Output 1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06324C8F-AFE1-31CB-4A7B-B65FE4FC5EBB}"/>
                </a:ext>
              </a:extLst>
            </p:cNvPr>
            <p:cNvCxnSpPr>
              <a:stCxn id="3" idx="3"/>
              <a:endCxn id="4" idx="1"/>
            </p:cNvCxnSpPr>
            <p:nvPr/>
          </p:nvCxnSpPr>
          <p:spPr>
            <a:xfrm>
              <a:off x="3013598" y="2777925"/>
              <a:ext cx="1794076" cy="0"/>
            </a:xfrm>
            <a:prstGeom prst="straightConnector1">
              <a:avLst/>
            </a:prstGeom>
            <a:ln>
              <a:solidFill>
                <a:schemeClr val="bg2">
                  <a:lumMod val="9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Elbow Connector 9">
              <a:extLst>
                <a:ext uri="{FF2B5EF4-FFF2-40B4-BE49-F238E27FC236}">
                  <a16:creationId xmlns:a16="http://schemas.microsoft.com/office/drawing/2014/main" id="{130D1267-1A96-0CD5-A7DA-E59FC3AA0B83}"/>
                </a:ext>
              </a:extLst>
            </p:cNvPr>
            <p:cNvCxnSpPr>
              <a:cxnSpLocks/>
              <a:stCxn id="4" idx="2"/>
              <a:endCxn id="13" idx="3"/>
            </p:cNvCxnSpPr>
            <p:nvPr/>
          </p:nvCxnSpPr>
          <p:spPr>
            <a:xfrm rot="5400000">
              <a:off x="3747679" y="2321636"/>
              <a:ext cx="1031970" cy="2500132"/>
            </a:xfrm>
            <a:prstGeom prst="bentConnector2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9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9CF4FE07-4325-759C-FD00-3552689EA276}"/>
                </a:ext>
              </a:extLst>
            </p:cNvPr>
            <p:cNvSpPr/>
            <p:nvPr/>
          </p:nvSpPr>
          <p:spPr>
            <a:xfrm>
              <a:off x="1601487" y="3809894"/>
              <a:ext cx="1412111" cy="555585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Input 2</a:t>
              </a: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5B01756A-FC36-D27A-D57A-AD8B42269273}"/>
                </a:ext>
              </a:extLst>
            </p:cNvPr>
            <p:cNvSpPr/>
            <p:nvPr/>
          </p:nvSpPr>
          <p:spPr>
            <a:xfrm>
              <a:off x="1601486" y="5311709"/>
              <a:ext cx="1412111" cy="555585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Output 1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50A275E7-F3BA-1F40-DC10-4E797622D758}"/>
                </a:ext>
              </a:extLst>
            </p:cNvPr>
            <p:cNvCxnSpPr>
              <a:stCxn id="13" idx="2"/>
              <a:endCxn id="14" idx="0"/>
            </p:cNvCxnSpPr>
            <p:nvPr/>
          </p:nvCxnSpPr>
          <p:spPr>
            <a:xfrm flipH="1">
              <a:off x="2307542" y="4365479"/>
              <a:ext cx="1" cy="94623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AF508A17-CA6A-D3DC-3BAC-061107C83FF1}"/>
                </a:ext>
              </a:extLst>
            </p:cNvPr>
            <p:cNvSpPr/>
            <p:nvPr/>
          </p:nvSpPr>
          <p:spPr>
            <a:xfrm>
              <a:off x="4622479" y="5311709"/>
              <a:ext cx="1412111" cy="555585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Final Output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D4456B0A-C93A-02BB-375F-833278F98CF5}"/>
                </a:ext>
              </a:extLst>
            </p:cNvPr>
            <p:cNvCxnSpPr>
              <a:stCxn id="14" idx="3"/>
              <a:endCxn id="22" idx="1"/>
            </p:cNvCxnSpPr>
            <p:nvPr/>
          </p:nvCxnSpPr>
          <p:spPr>
            <a:xfrm>
              <a:off x="3013597" y="5589502"/>
              <a:ext cx="160888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C274DAD1-260D-9A46-67AB-42DB23EF6C79}"/>
              </a:ext>
            </a:extLst>
          </p:cNvPr>
          <p:cNvSpPr txBox="1"/>
          <p:nvPr/>
        </p:nvSpPr>
        <p:spPr>
          <a:xfrm>
            <a:off x="5462717" y="1700689"/>
            <a:ext cx="17361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Step 1:</a:t>
            </a:r>
            <a:endParaRPr lang="en-US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Parameters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Software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AD7EFF7-E655-B4A3-72C5-F534F231F606}"/>
              </a:ext>
            </a:extLst>
          </p:cNvPr>
          <p:cNvSpPr txBox="1"/>
          <p:nvPr/>
        </p:nvSpPr>
        <p:spPr>
          <a:xfrm>
            <a:off x="4202417" y="4653422"/>
            <a:ext cx="17361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Step 2:</a:t>
            </a:r>
            <a:endParaRPr lang="en-US" dirty="0"/>
          </a:p>
          <a:p>
            <a:r>
              <a:rPr lang="en-US" dirty="0"/>
              <a:t>Parameters</a:t>
            </a:r>
          </a:p>
          <a:p>
            <a:r>
              <a:rPr lang="en-US" dirty="0"/>
              <a:t>Software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E2AE74-4847-58B8-743D-409F4D06C44F}"/>
              </a:ext>
            </a:extLst>
          </p:cNvPr>
          <p:cNvSpPr txBox="1"/>
          <p:nvPr/>
        </p:nvSpPr>
        <p:spPr>
          <a:xfrm>
            <a:off x="8242668" y="4386009"/>
            <a:ext cx="34733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Parallelization of steps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Efficient resource allocation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Error handling</a:t>
            </a:r>
          </a:p>
        </p:txBody>
      </p:sp>
    </p:spTree>
    <p:extLst>
      <p:ext uri="{BB962C8B-B14F-4D97-AF65-F5344CB8AC3E}">
        <p14:creationId xmlns:p14="http://schemas.microsoft.com/office/powerpoint/2010/main" val="3408183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C17661-650E-DEC1-FD23-33C245705C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C67E7-A1AA-049A-FD58-6E4376F0D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8872"/>
            <a:ext cx="10515600" cy="632401"/>
          </a:xfrm>
        </p:spPr>
        <p:txBody>
          <a:bodyPr>
            <a:normAutofit/>
          </a:bodyPr>
          <a:lstStyle/>
          <a:p>
            <a:pPr algn="ctr"/>
            <a:r>
              <a:rPr lang="en-US" sz="3000" b="1" dirty="0">
                <a:latin typeface="Calibri" panose="020F0502020204030204" pitchFamily="34" charset="0"/>
                <a:cs typeface="Calibri" panose="020F0502020204030204" pitchFamily="34" charset="0"/>
              </a:rPr>
              <a:t>How to build a workflow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8005C8-8A8B-5EDD-2ED0-F201ACAE1D49}"/>
              </a:ext>
            </a:extLst>
          </p:cNvPr>
          <p:cNvSpPr txBox="1"/>
          <p:nvPr/>
        </p:nvSpPr>
        <p:spPr>
          <a:xfrm>
            <a:off x="7050279" y="5664606"/>
            <a:ext cx="1601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Output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5CDA86-80C9-C65D-8AFF-B01A57296006}"/>
              </a:ext>
            </a:extLst>
          </p:cNvPr>
          <p:cNvSpPr txBox="1"/>
          <p:nvPr/>
        </p:nvSpPr>
        <p:spPr>
          <a:xfrm>
            <a:off x="3741248" y="5653031"/>
            <a:ext cx="1601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Steps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EC50E71-097D-3121-8FD2-4C1B0C05A54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55016" t="62264" r="8845" b="4777"/>
          <a:stretch/>
        </p:blipFill>
        <p:spPr>
          <a:xfrm>
            <a:off x="3016326" y="1501489"/>
            <a:ext cx="5629337" cy="359376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5E40727-8D5B-E2B8-C90B-F3F3D051177E}"/>
              </a:ext>
            </a:extLst>
          </p:cNvPr>
          <p:cNvSpPr txBox="1"/>
          <p:nvPr/>
        </p:nvSpPr>
        <p:spPr>
          <a:xfrm rot="5400000">
            <a:off x="4366633" y="3614521"/>
            <a:ext cx="6324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…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7068254-64F9-E92E-ADA2-D98FB98E1B35}"/>
              </a:ext>
            </a:extLst>
          </p:cNvPr>
          <p:cNvSpPr/>
          <p:nvPr/>
        </p:nvSpPr>
        <p:spPr>
          <a:xfrm>
            <a:off x="2469722" y="1121654"/>
            <a:ext cx="4081669" cy="507558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209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3" grpId="0"/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384E13-F192-0589-7C03-71E70CA942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92535-5F62-B6D2-72E7-4F0A76A15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8872"/>
            <a:ext cx="10515600" cy="632401"/>
          </a:xfrm>
        </p:spPr>
        <p:txBody>
          <a:bodyPr>
            <a:normAutofit/>
          </a:bodyPr>
          <a:lstStyle/>
          <a:p>
            <a:pPr algn="ctr"/>
            <a:r>
              <a:rPr lang="en-US" sz="3000" b="1" dirty="0">
                <a:latin typeface="Calibri" panose="020F0502020204030204" pitchFamily="34" charset="0"/>
                <a:cs typeface="Calibri" panose="020F0502020204030204" pitchFamily="34" charset="0"/>
              </a:rPr>
              <a:t>How to build a workflow in Snakemake: Rules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40737D-8564-C1B7-F243-547066E53393}"/>
              </a:ext>
            </a:extLst>
          </p:cNvPr>
          <p:cNvSpPr txBox="1"/>
          <p:nvPr/>
        </p:nvSpPr>
        <p:spPr>
          <a:xfrm>
            <a:off x="396433" y="1736101"/>
            <a:ext cx="11675962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rule</a:t>
            </a:r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 </a:t>
            </a:r>
            <a:r>
              <a:rPr lang="en-US" sz="1600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Menlo-Regular" panose="020B0609030804020204" pitchFamily="49" charset="0"/>
              </a:rPr>
              <a:t>my_rule</a:t>
            </a:r>
            <a:r>
              <a:rPr lang="en-US" sz="1600" dirty="0">
                <a:solidFill>
                  <a:schemeClr val="tx2">
                    <a:lumMod val="75000"/>
                    <a:lumOff val="25000"/>
                  </a:schemeClr>
                </a:solidFill>
                <a:latin typeface="Menlo-Regular" panose="020B0609030804020204" pitchFamily="49" charset="0"/>
              </a:rPr>
              <a:t>:</a:t>
            </a:r>
            <a:endParaRPr lang="en-US" sz="1600" dirty="0">
              <a:solidFill>
                <a:srgbClr val="C1C1C1"/>
              </a:solidFill>
              <a:latin typeface="Menlo-Regular" panose="020B0609030804020204" pitchFamily="49" charset="0"/>
            </a:endParaRPr>
          </a:p>
          <a:p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	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input:</a:t>
            </a:r>
            <a:endParaRPr lang="en-US" sz="1600" dirty="0">
              <a:solidFill>
                <a:srgbClr val="C1C1C1"/>
              </a:solidFill>
              <a:latin typeface="Menlo-Regular" panose="020B0609030804020204" pitchFamily="49" charset="0"/>
            </a:endParaRPr>
          </a:p>
          <a:p>
            <a:r>
              <a:rPr lang="en-US" sz="1600" dirty="0">
                <a:latin typeface="Menlo-Regular" panose="020B0609030804020204" pitchFamily="49" charset="0"/>
              </a:rPr>
              <a:t>		fName1 = “path/to/</a:t>
            </a:r>
            <a:r>
              <a:rPr lang="en-US" sz="1600" dirty="0" err="1">
                <a:latin typeface="Menlo-Regular" panose="020B0609030804020204" pitchFamily="49" charset="0"/>
              </a:rPr>
              <a:t>inputfile</a:t>
            </a:r>
            <a:r>
              <a:rPr lang="en-US" sz="1600" dirty="0">
                <a:latin typeface="Menlo-Regular" panose="020B0609030804020204" pitchFamily="49" charset="0"/>
              </a:rPr>
              <a:t>”,</a:t>
            </a:r>
          </a:p>
          <a:p>
            <a:r>
              <a:rPr lang="en-US" sz="1600" dirty="0">
                <a:latin typeface="Menlo-Regular" panose="020B0609030804020204" pitchFamily="49" charset="0"/>
              </a:rPr>
              <a:t>		fName2 = “path/to/other/</a:t>
            </a:r>
            <a:r>
              <a:rPr lang="en-US" sz="1600" dirty="0" err="1">
                <a:latin typeface="Menlo-Regular" panose="020B0609030804020204" pitchFamily="49" charset="0"/>
              </a:rPr>
              <a:t>inputfile</a:t>
            </a:r>
            <a:r>
              <a:rPr lang="en-US" sz="1600" dirty="0">
                <a:latin typeface="Menlo-Regular" panose="020B0609030804020204" pitchFamily="49" charset="0"/>
              </a:rPr>
              <a:t>”,</a:t>
            </a:r>
          </a:p>
          <a:p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	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output:</a:t>
            </a:r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        </a:t>
            </a:r>
          </a:p>
          <a:p>
            <a:r>
              <a:rPr lang="en-US" sz="1600" dirty="0">
                <a:latin typeface="Menlo-Regular" panose="020B0609030804020204" pitchFamily="49" charset="0"/>
              </a:rPr>
              <a:t>		output1 = “path/to/output/file”,</a:t>
            </a:r>
          </a:p>
          <a:p>
            <a:r>
              <a:rPr lang="en-US" sz="1600" dirty="0">
                <a:latin typeface="Menlo-Regular" panose="020B0609030804020204" pitchFamily="49" charset="0"/>
              </a:rPr>
              <a:t>		output2 = “path/to/output/file”,</a:t>
            </a:r>
          </a:p>
          <a:p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	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params:</a:t>
            </a:r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        </a:t>
            </a:r>
          </a:p>
          <a:p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		</a:t>
            </a:r>
            <a:r>
              <a:rPr lang="en-US" sz="1600" dirty="0" err="1">
                <a:latin typeface="Menlo-Regular" panose="020B0609030804020204" pitchFamily="49" charset="0"/>
              </a:rPr>
              <a:t>threshold_val</a:t>
            </a:r>
            <a:r>
              <a:rPr lang="en-US" sz="1600" dirty="0">
                <a:latin typeface="Menlo-Regular" panose="020B0609030804020204" pitchFamily="49" charset="0"/>
              </a:rPr>
              <a:t> = 10,</a:t>
            </a:r>
            <a:endParaRPr lang="en-US" sz="1600" dirty="0">
              <a:solidFill>
                <a:srgbClr val="C1C1C1"/>
              </a:solidFill>
              <a:latin typeface="Menlo-Regular" panose="020B0609030804020204" pitchFamily="49" charset="0"/>
            </a:endParaRPr>
          </a:p>
          <a:p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	</a:t>
            </a:r>
            <a:r>
              <a:rPr lang="en-US" sz="1600" dirty="0" err="1">
                <a:solidFill>
                  <a:srgbClr val="B76FB3"/>
                </a:solidFill>
                <a:latin typeface="Menlo-Regular" panose="020B0609030804020204" pitchFamily="49" charset="0"/>
              </a:rPr>
              <a:t>conda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:</a:t>
            </a:r>
            <a:endParaRPr lang="en-US" sz="1600" dirty="0">
              <a:solidFill>
                <a:srgbClr val="C1C1C1"/>
              </a:solidFill>
              <a:latin typeface="Menlo-Regular" panose="020B0609030804020204" pitchFamily="49" charset="0"/>
            </a:endParaRPr>
          </a:p>
          <a:p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		</a:t>
            </a:r>
            <a:r>
              <a:rPr lang="en-US" sz="1600" dirty="0">
                <a:latin typeface="Menlo-Regular" panose="020B0609030804020204" pitchFamily="49" charset="0"/>
              </a:rPr>
              <a:t>“</a:t>
            </a:r>
            <a:r>
              <a:rPr lang="en-US" sz="1600" dirty="0" err="1">
                <a:latin typeface="Menlo-Regular" panose="020B0609030804020204" pitchFamily="49" charset="0"/>
              </a:rPr>
              <a:t>envs</a:t>
            </a:r>
            <a:r>
              <a:rPr lang="en-US" sz="1600" dirty="0">
                <a:latin typeface="Menlo-Regular" panose="020B0609030804020204" pitchFamily="49" charset="0"/>
              </a:rPr>
              <a:t>/</a:t>
            </a:r>
            <a:r>
              <a:rPr lang="en-US" sz="1600" dirty="0" err="1">
                <a:latin typeface="Menlo-Regular" panose="020B0609030804020204" pitchFamily="49" charset="0"/>
              </a:rPr>
              <a:t>my_env.yaml</a:t>
            </a:r>
            <a:r>
              <a:rPr lang="en-US" sz="1600" dirty="0">
                <a:latin typeface="Menlo-Regular" panose="020B0609030804020204" pitchFamily="49" charset="0"/>
              </a:rPr>
              <a:t>”</a:t>
            </a:r>
          </a:p>
          <a:p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	</a:t>
            </a:r>
            <a:r>
              <a:rPr lang="en-US" sz="1600" dirty="0">
                <a:solidFill>
                  <a:srgbClr val="B76FB3"/>
                </a:solidFill>
                <a:latin typeface="Menlo-Regular" panose="020B0609030804020204" pitchFamily="49" charset="0"/>
              </a:rPr>
              <a:t>shell:</a:t>
            </a:r>
            <a:r>
              <a:rPr lang="en-US" sz="1600" dirty="0">
                <a:solidFill>
                  <a:srgbClr val="C1C1C1"/>
                </a:solidFill>
                <a:latin typeface="Menlo-Regular" panose="020B0609030804020204" pitchFamily="49" charset="0"/>
              </a:rPr>
              <a:t>        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Menlo-Regular" panose="020B0609030804020204" pitchFamily="49" charset="0"/>
              </a:rPr>
              <a:t>		"""        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Menlo-Regular" panose="020B0609030804020204" pitchFamily="49" charset="0"/>
              </a:rPr>
              <a:t>		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Menlo-Regular" panose="020B0609030804020204" pitchFamily="49" charset="0"/>
              </a:rPr>
              <a:t>some_command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Menlo-Regular" panose="020B0609030804020204" pitchFamily="49" charset="0"/>
              </a:rPr>
              <a:t> {input.fName1} {output.output1} -p {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Menlo-Regular" panose="020B0609030804020204" pitchFamily="49" charset="0"/>
              </a:rPr>
              <a:t>params.threshold_val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Menlo-Regular" panose="020B0609030804020204" pitchFamily="49" charset="0"/>
              </a:rPr>
              <a:t>}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Menlo-Regular" panose="020B0609030804020204" pitchFamily="49" charset="0"/>
              </a:rPr>
              <a:t>		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Menlo-Regular" panose="020B0609030804020204" pitchFamily="49" charset="0"/>
              </a:rPr>
              <a:t>some_command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Menlo-Regular" panose="020B0609030804020204" pitchFamily="49" charset="0"/>
              </a:rPr>
              <a:t> {input.fName2} {output.output2} -p {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  <a:latin typeface="Menlo-Regular" panose="020B0609030804020204" pitchFamily="49" charset="0"/>
              </a:rPr>
              <a:t>params.threshold_val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Menlo-Regular" panose="020B0609030804020204" pitchFamily="49" charset="0"/>
              </a:rPr>
              <a:t>}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Menlo-Regular" panose="020B0609030804020204" pitchFamily="49" charset="0"/>
              </a:rPr>
              <a:t>		"""</a:t>
            </a:r>
            <a:endParaRPr lang="en-US" sz="16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61489012-2BA9-E55E-70F0-5D3244C54161}"/>
              </a:ext>
            </a:extLst>
          </p:cNvPr>
          <p:cNvSpPr/>
          <p:nvPr/>
        </p:nvSpPr>
        <p:spPr>
          <a:xfrm>
            <a:off x="7222603" y="2164466"/>
            <a:ext cx="115746" cy="1354238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DFB947-4CF2-4AAA-45E1-CBCFE25BC634}"/>
              </a:ext>
            </a:extLst>
          </p:cNvPr>
          <p:cNvSpPr txBox="1"/>
          <p:nvPr/>
        </p:nvSpPr>
        <p:spPr>
          <a:xfrm>
            <a:off x="7581418" y="2656919"/>
            <a:ext cx="2534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Input and output files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4A6F2B-8C33-B17E-E2D7-C7ED2185D5FC}"/>
              </a:ext>
            </a:extLst>
          </p:cNvPr>
          <p:cNvSpPr txBox="1"/>
          <p:nvPr/>
        </p:nvSpPr>
        <p:spPr>
          <a:xfrm>
            <a:off x="7581416" y="4197572"/>
            <a:ext cx="2132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Conda environment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8F7512-C91B-5B88-F4E2-FF8A52AB2EF1}"/>
              </a:ext>
            </a:extLst>
          </p:cNvPr>
          <p:cNvSpPr txBox="1"/>
          <p:nvPr/>
        </p:nvSpPr>
        <p:spPr>
          <a:xfrm>
            <a:off x="7581416" y="3647084"/>
            <a:ext cx="4214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Additional parameters</a:t>
            </a: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9E6CC845-652D-0F52-7C90-4A8E841E5DDA}"/>
              </a:ext>
            </a:extLst>
          </p:cNvPr>
          <p:cNvSpPr/>
          <p:nvPr/>
        </p:nvSpPr>
        <p:spPr>
          <a:xfrm>
            <a:off x="7246713" y="3647084"/>
            <a:ext cx="91636" cy="369332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Brace 17">
            <a:extLst>
              <a:ext uri="{FF2B5EF4-FFF2-40B4-BE49-F238E27FC236}">
                <a16:creationId xmlns:a16="http://schemas.microsoft.com/office/drawing/2014/main" id="{D5D636A7-126F-B785-1F30-44CBF59044F2}"/>
              </a:ext>
            </a:extLst>
          </p:cNvPr>
          <p:cNvSpPr/>
          <p:nvPr/>
        </p:nvSpPr>
        <p:spPr>
          <a:xfrm>
            <a:off x="7249122" y="4209817"/>
            <a:ext cx="91636" cy="369332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6B52D1-68DA-E9AE-791A-1B2A75848786}"/>
              </a:ext>
            </a:extLst>
          </p:cNvPr>
          <p:cNvSpPr txBox="1"/>
          <p:nvPr/>
        </p:nvSpPr>
        <p:spPr>
          <a:xfrm>
            <a:off x="4679786" y="6094385"/>
            <a:ext cx="485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Inputs, outputs, and params are accessible like so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0CEA4F-0104-574E-DD13-8E07859BE648}"/>
              </a:ext>
            </a:extLst>
          </p:cNvPr>
          <p:cNvCxnSpPr>
            <a:stCxn id="19" idx="0"/>
          </p:cNvCxnSpPr>
          <p:nvPr/>
        </p:nvCxnSpPr>
        <p:spPr>
          <a:xfrm flipH="1" flipV="1">
            <a:off x="7106852" y="5521124"/>
            <a:ext cx="1" cy="5732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3736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3" grpId="0" animBg="1"/>
      <p:bldP spid="14" grpId="0"/>
      <p:bldP spid="15" grpId="0"/>
      <p:bldP spid="16" grpId="0"/>
      <p:bldP spid="17" grpId="0" animBg="1"/>
      <p:bldP spid="18" grpId="0" animBg="1"/>
      <p:bldP spid="1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804188e8ea83a4978001c6d"/>
  <p:tag name="BIOJSON" val="{&quot;id&quot;:&quot;2a0523f9-3955-4353-ac58-e93f5c0e1161&quot;,&quot;objects&quot;:{&quot;2e8f3637-2ffb-47f8-98c7-5d35f771bec5&quot;:{&quot;id&quot;:&quot;2e8f3637-2ffb-47f8-98c7-5d35f771bec5&quot;,&quot;type&quot;:&quot;FIGURE_OBJECT&quot;,&quot;document&quot;:{&quot;type&quot;:&quot;FIGURE&quot;,&quot;canvasType&quot;:&quot;FIGURE&quot;,&quot;units&quot;:&quot;in&quot;},&quot;parent&quot;:{&quot;parentId&quot;:&quot;2a0523f9-3955-4353-ac58-e93f5c0e1161&quot;,&quot;type&quot;:&quot;DOCUMENT&quot;,&quot;order&quot;:&quot;5&quot;}},&quot;9734832a-5cc3-4649-8c2b-8a0e2c9cfb57&quot;:{&quot;id&quot;:&quot;9734832a-5cc3-4649-8c2b-8a0e2c9cfb57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2e8f3637-2ffb-47f8-98c7-5d35f771bec5&quot;,&quot;order&quot;:&quot;5&quot;}},&quot;445bd043-f67f-4bf1-8cd8-a4ab31f31477&quot;:{&quot;relativeTransform&quot;:{&quot;translate&quot;:{&quot;x&quot;:-207.7725022162025,&quot;y&quot;:66.36651848909634},&quot;rotate&quot;:0,&quot;skewX&quot;:0,&quot;scale&quot;:{&quot;x&quot;:1,&quot;y&quot;:1}},&quot;type&quot;:&quot;FIGURE_OBJECT&quot;,&quot;id&quot;:&quot;445bd043-f67f-4bf1-8cd8-a4ab31f31477&quot;,&quot;name&quot;:&quot;Correlation plot (low positive, generic)&quot;,&quot;displayName&quot;:&quot;Correlation plot (low positive, generic)&quot;,&quot;opacity&quot;:1,&quot;source&quot;:{&quot;id&quot;:&quot;5d559ce74c924c0075cc4bfd&quot;,&quot;type&quot;:&quot;ASSETS&quot;},&quot;pathStyles&quot;:[{&quot;type&quot;:&quot;FILL&quot;,&quot;fillStyle&quot;:&quot;rgb(0,0,0)&quot;}],&quot;isLocked&quot;:false,&quot;parent&quot;:{&quot;type&quot;:&quot;CHILD&quot;,&quot;parentId&quot;:&quot;2e8f3637-2ffb-47f8-98c7-5d35f771bec5&quot;,&quot;order&quot;:&quot;5&quot;},&quot;isPremium&quot;:true},&quot;e12684ae-9744-4b9c-9778-e859f7e10970&quot;:{&quot;type&quot;:&quot;FIGURE_OBJECT&quot;,&quot;id&quot;:&quot;e12684ae-9744-4b9c-9778-e859f7e10970&quot;,&quot;relativeTransform&quot;:{&quot;translate&quot;:{&quot;x&quot;:5.129658778552999,&quot;y&quot;:-18.652062251087543},&quot;rotate&quot;:0},&quot;opacity&quot;:1,&quot;path&quot;:{&quot;type&quot;:&quot;POLY_LINE&quot;,&quot;points&quot;:[{&quot;x&quot;:53.93322523154235,&quot;y&quot;:-44.157828158325316},{&quot;x&quot;:-53.93322523154235,&quot;y&quot;:44.157828158325316}],&quot;closed&quot;:false},&quot;pathStyles&quot;:[{&quot;type&quot;:&quot;FILL&quot;,&quot;fillStyle&quot;:&quot;transparent&quot;},{&quot;type&quot;:&quot;STROKE&quot;,&quot;strokeStyle&quot;:&quot;rgba(172,148,204,1)&quot;,&quot;lineWidth&quot;:0.6741653153942795,&quot;lineJoin&quot;:&quot;round&quot;,&quot;dashArray&quot;:[0,0]}],&quot;isLocked&quot;:false,&quot;parent&quot;:{&quot;type&quot;:&quot;CHILD&quot;,&quot;parentId&quot;:&quot;445bd043-f67f-4bf1-8cd8-a4ab31f31477&quot;,&quot;order&quot;:&quot;2&quot;}},&quot;ad9030a9-cbc9-4e85-8852-c3e4a3485031&quot;:{&quot;type&quot;:&quot;FIGURE_OBJECT&quot;,&quot;id&quot;:&quot;ad9030a9-cbc9-4e85-8852-c3e4a3485031&quot;,&quot;relativeTransform&quot;:{&quot;translate&quot;:{&quot;x&quot;:0,&quot;y&quot;:3.832186140438577e-1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445bd043-f67f-4bf1-8cd8-a4ab31f31477&quot;,&quot;order&quot;:&quot;5&quot;}},&quot;df2745d2-d56f-49d9-ae02-010d5b227ba8&quot;:{&quot;type&quot;:&quot;FIGURE_OBJECT&quot;,&quot;id&quot;:&quot;df2745d2-d56f-49d9-ae02-010d5b227ba8&quot;,&quot;name&quot;:&quot;Circle&quot;,&quot;relativeTransform&quot;:{&quot;translate&quot;:{&quot;x&quot;:-35.24088348249293,&quot;y&quot;:-16.381915601787878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05&quot;}},&quot;8d05ce5d-8145-4724-9b03-822d379e46cd&quot;:{&quot;type&quot;:&quot;FIGURE_OBJECT&quot;,&quot;id&quot;:&quot;8d05ce5d-8145-4724-9b03-822d379e46cd&quot;,&quot;name&quot;:&quot;Circle&quot;,&quot;relativeTransform&quot;:{&quot;translate&quot;:{&quot;x&quot;:-11.645097443693151,&quot;y&quot;:-10.98859307863364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1&quot;}},&quot;62d9e716-635b-4a5e-bbe6-3ae7a0400ed2&quot;:{&quot;type&quot;:&quot;FIGURE_OBJECT&quot;,&quot;id&quot;:&quot;62d9e716-635b-4a5e-bbe6-3ae7a0400ed2&quot;,&quot;name&quot;:&quot;Circle&quot;,&quot;relativeTransform&quot;:{&quot;translate&quot;:{&quot;x&quot;:49.70394625718628,&quot;y&quot;:-54.79835548964695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2&quot;}},&quot;ccdc991e-7bd4-41b1-bb6e-fbf0f512e14c&quot;:{&quot;type&quot;:&quot;FIGURE_OBJECT&quot;,&quot;id&quot;:&quot;ccdc991e-7bd4-41b1-bb6e-fbf0f512e14c&quot;,&quot;name&quot;:&quot;Circle&quot;,&quot;relativeTransform&quot;:{&quot;translate&quot;:{&quot;x&quot;:28.80482147996362,&quot;y&quot;:-15.033584970999318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25&quot;}},&quot;9388925c-a687-4136-a114-805cf2f06acc&quot;:{&quot;type&quot;:&quot;FIGURE_OBJECT&quot;,&quot;id&quot;:&quot;9388925c-a687-4136-a114-805cf2f06acc&quot;,&quot;name&quot;:&quot;Circle&quot;,&quot;relativeTransform&quot;:{&quot;translate&quot;:{&quot;x&quot;:7.905696702740953,&quot;y&quot;:13.9555235909547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3&quot;}},&quot;7386dcf3-e787-4779-a8d6-15c6e987d233&quot;:{&quot;type&quot;:&quot;FIGURE_OBJECT&quot;,&quot;id&quot;:&quot;7386dcf3-e787-4779-a8d6-15c6e987d233&quot;,&quot;name&quot;:&quot;Circle&quot;,&quot;relativeTransform&quot;:{&quot;translate&quot;:{&quot;x&quot;:1.838208864192439,&quot;y&quot;:-47.39352010992473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5&quot;}},&quot;4733f419-6c00-4898-9811-ab66cb199b9a&quot;:{&quot;type&quot;:&quot;FIGURE_OBJECT&quot;,&quot;id&quot;:&quot;4733f419-6c00-4898-9811-ab66cb199b9a&quot;,&quot;name&quot;:&quot;Circle&quot;,&quot;relativeTransform&quot;:{&quot;translate&quot;:{&quot;x&quot;:-44.67919789801285,&quot;y&quot;:20.708159834512355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55&quot;}},&quot;4278329a-08f7-4d2f-8bde-39d576bbf05e&quot;:{&quot;type&quot;:&quot;FIGURE_OBJECT&quot;,&quot;id&quot;:&quot;4278329a-08f7-4d2f-8bde-39d576bbf05e&quot;,&quot;name&quot;:&quot;Circle&quot;,&quot;relativeTransform&quot;:{&quot;translate&quot;:{&quot;x&quot;:48.35561562639772,&quot;y&quot;:-26.49439533270207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6&quot;}},&quot;3b351151-ab2b-43ba-8a6d-aaf13ab55f27&quot;:{&quot;type&quot;:&quot;FIGURE_OBJECT&quot;,&quot;id&quot;:&quot;3b351151-ab2b-43ba-8a6d-aaf13ab55f27&quot;,&quot;relativeTransform&quot;:{&quot;translate&quot;:{&quot;x&quot;:1.8539546173342685,&quot;y&quot;:-19.03983380692661},&quot;rotate&quot;:0},&quot;opacity&quot;:1,&quot;path&quot;:{&quot;type&quot;:&quot;POLY_LINE&quot;,&quot;points&quot;:[{&quot;x&quot;:-59.83366008541001,&quot;y&quot;:-57.47808468216979},{&quot;x&quot;:-59.83366008541003,&quot;y&quot;:57.478084682169786},{&quot;x&quot;:59.83366008541003,&quot;y&quot;:57.47808468216979}],&quot;closed&quot;:false},&quot;pathStyles&quot;:[{&quot;type&quot;:&quot;FILL&quot;,&quot;fillStyle&quot;:&quot;transparent&quot;},{&quot;type&quot;:&quot;STROKE&quot;,&quot;strokeStyle&quot;:&quot;#232323&quot;,&quot;lineWidth&quot;:2.0224959461828385,&quot;lineJoin&quot;:&quot;round&quot;,&quot;dashArray&quot;:[0,0]}],&quot;pathMarkers&quot;:{&quot;markerStart&quot;:{&quot;type&quot;:&quot;PATH&quot;,&quot;units&quot;:{&quot;type&quot;:&quot;STROKE_WIDTH&quot;,&quot;scale&quot;:0.7333333333333334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,&quot;markerEnd&quot;:{&quot;type&quot;:&quot;PATH&quot;,&quot;units&quot;:{&quot;type&quot;:&quot;STROKE_WIDTH&quot;,&quot;scale&quot;:0.7333333333333334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ad9030a9-cbc9-4e85-8852-c3e4a3485031&quot;,&quot;order&quot;:&quot;7&quot;}},&quot;8e6c2931-63e2-4201-a2f0-dc62b77bff3f&quot;:{&quot;type&quot;:&quot;FIGURE_OBJECT&quot;,&quot;id&quot;:&quot;8e6c2931-63e2-4201-a2f0-dc62b77bff3f&quot;,&quot;relativeTransform&quot;:{&quot;translate&quot;:{&quot;x&quot;:0.3355642440186745,&quot;y&quot;:57.99585989638883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10.786645046308472,&quot;color&quot;:&quot;#232323&quot;,&quot;fontWeight&quot;:&quot;normal&quot;,&quot;fontStyle&quot;:&quot;normal&quot;,&quot;decoration&quot;:&quot;none&quot;,&quot;script&quot;:&quot;none&quot;},&quot;range&quot;:[0,23]}],&quot;text&quot;:&quot;Low positive correlation&quot;,&quot;baseStyle&quot;:{&quot;fontFamily&quot;:&quot;Roboto&quot;,&quot;fontSize&quot;:10.786645046308472,&quot;color&quot;:&quot;#232323&quot;,&quot;fontWeight&quot;:&quot;normal&quot;,&quot;fontStyle&quot;:&quot;normal&quot;,&quot;decoration&quot;:&quot;none&quot;,&quot;script&quot;:&quot;none&quot;}}],&quot;verticalAlign&quot;:&quot;TOP&quot;},&quot;size&quot;:{&quot;x&quot;:101.12473717012044,&quot;y&quot;:26.32804322902971},&quot;targetSize&quot;:{&quot;x&quot;:101.12473717012044,&quot;y&quot;:26.32804322902971},&quot;format&quot;:&quot;BETTER_TEXT&quot;,&quot;verticalAlign&quot;:&quot;TOP&quot;},&quot;isLocked&quot;:false,&quot;parent&quot;:{&quot;type&quot;:&quot;CHILD&quot;,&quot;parentId&quot;:&quot;ad9030a9-cbc9-4e85-8852-c3e4a3485031&quot;,&quot;order&quot;:&quot;8&quot;}},&quot;73b9d03a-02c0-4640-8235-8eb14166c71b&quot;:{&quot;relativeTransform&quot;:{&quot;translate&quot;:{&quot;x&quot;:-57.491380369850816,&quot;y&quot;:65.1971991691226},&quot;rotate&quot;:0,&quot;skewX&quot;:0,&quot;scale&quot;:{&quot;x&quot;:1,&quot;y&quot;:1}},&quot;type&quot;:&quot;FIGURE_OBJECT&quot;,&quot;id&quot;:&quot;73b9d03a-02c0-4640-8235-8eb14166c71b&quot;,&quot;name&quot;:&quot;Correlation plot (high positive, generic)&quot;,&quot;displayName&quot;:&quot;Correlation plot (high positive, generic)&quot;,&quot;opacity&quot;:1,&quot;source&quot;:{&quot;id&quot;:&quot;5d559cef4c924c0075cc4c01&quot;,&quot;type&quot;:&quot;ASSETS&quot;},&quot;pathStyles&quot;:[{&quot;type&quot;:&quot;FILL&quot;,&quot;fillStyle&quot;:&quot;rgb(0,0,0)&quot;}],&quot;isLocked&quot;:false,&quot;parent&quot;:{&quot;type&quot;:&quot;CHILD&quot;,&quot;parentId&quot;:&quot;2e8f3637-2ffb-47f8-98c7-5d35f771bec5&quot;,&quot;order&quot;:&quot;8&quot;},&quot;isPremium&quot;:true},&quot;acc2ad3d-ce34-4221-8242-499bb1e738fa&quot;:{&quot;type&quot;:&quot;FIGURE_OBJECT&quot;,&quot;id&quot;:&quot;acc2ad3d-ce34-4221-8242-499bb1e738fa&quot;,&quot;relativeTransform&quot;:{&quot;translate&quot;:{&quot;x&quot;:5.242548213028414,&quot;y&quot;:-18.562108675692205},&quot;rotate&quot;:0},&quot;opacity&quot;:1,&quot;path&quot;:{&quot;type&quot;:&quot;POLY_LINE&quot;,&quot;points&quot;:[{&quot;x&quot;:54.35207228633717,&quot;y&quot;:-45.682416584222075},{&quot;x&quot;:-54.35207228633717,&quot;y&quot;:45.682416584222075}],&quot;closed&quot;:false},&quot;pathStyles&quot;:[{&quot;type&quot;:&quot;FILL&quot;,&quot;fillStyle&quot;:&quot;transparent&quot;},{&quot;type&quot;:&quot;STROKE&quot;,&quot;strokeStyle&quot;:&quot;rgba(248,194,147,1)&quot;,&quot;lineWidth&quot;:0.6668965924703949,&quot;lineJoin&quot;:&quot;round&quot;,&quot;dashArray&quot;:[0,0]}],&quot;isLocked&quot;:false,&quot;parent&quot;:{&quot;type&quot;:&quot;CHILD&quot;,&quot;parentId&quot;:&quot;73b9d03a-02c0-4640-8235-8eb14166c71b&quot;,&quot;order&quot;:&quot;05&quot;}},&quot;c36b4af9-9938-4d77-86ce-ddc8ddef9877&quot;:{&quot;type&quot;:&quot;FIGURE_OBJECT&quot;,&quot;id&quot;:&quot;c36b4af9-9938-4d77-86ce-ddc8ddef9877&quot;,&quot;name&quot;:&quot;Circle&quot;,&quot;relativeTransform&quot;:{&quot;translate&quot;:{&quot;x&quot;:-35.767171006838794,&quot;y&quot;:-5.868391702833969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1&quot;}},&quot;63219cd1-e65d-4088-8c03-66353c41331c&quot;:{&quot;type&quot;:&quot;FIGURE_OBJECT&quot;,&quot;id&quot;:&quot;63219cd1-e65d-4088-8c03-66353c41331c&quot;,&quot;name&quot;:&quot;Circle&quot;,&quot;relativeTransform&quot;:{&quot;translate&quot;:{&quot;x&quot;:-10.425100492963791,&quot;y&quot;:-6.524423623284473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2&quot;}},&quot;17c7ba14-81c7-488f-a500-c61f28613880&quot;:{&quot;type&quot;:&quot;FIGURE_OBJECT&quot;,&quot;id&quot;:&quot;17c7ba14-81c7-488f-a500-c61f28613880&quot;,&quot;name&quot;:&quot;Circle&quot;,&quot;relativeTransform&quot;:{&quot;translate&quot;:{&quot;x&quot;:48.26179964443096,&quot;y&quot;:-53.87408168868251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25&quot;}},&quot;a65d45ad-9f1f-48a4-b5ca-aa6d3f9eea0b&quot;:{&quot;type&quot;:&quot;FIGURE_OBJECT&quot;,&quot;id&quot;:&quot;a65d45ad-9f1f-48a4-b5ca-aa6d3f9eea0b&quot;,&quot;name&quot;:&quot;Circle&quot;,&quot;relativeTransform&quot;:{&quot;translate&quot;:{&quot;x&quot;:20.91903935314477,&quot;y&quot;:-26.54218606941621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3&quot;}},&quot;74f5cbc8-4eca-430d-961f-e7cb86a2e949&quot;:{&quot;type&quot;:&quot;FIGURE_OBJECT&quot;,&quot;id&quot;:&quot;74f5cbc8-4eca-430d-961f-e7cb86a2e949&quot;,&quot;name&quot;:&quot;Circle&quot;,&quot;relativeTransform&quot;:{&quot;translate&quot;:{&quot;x&quot;:-4.423031160730237,&quot;y&quot;:10.137126516455508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5&quot;}},&quot;84eb5e04-855f-43e0-9f9e-b1e41fbf2937&quot;:{&quot;type&quot;:&quot;FIGURE_OBJECT&quot;,&quot;id&quot;:&quot;84eb5e04-855f-43e0-9f9e-b1e41fbf2937&quot;,&quot;name&quot;:&quot;Circle&quot;,&quot;relativeTransform&quot;:{&quot;translate&quot;:{&quot;x&quot;:1.5790381715033175,&quot;y&quot;:-36.545634956472135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55&quot;}},&quot;e6463a27-9364-4144-ad73-0b0a7d87893a&quot;:{&quot;type&quot;:&quot;FIGURE_OBJECT&quot;,&quot;id&quot;:&quot;e6463a27-9364-4144-ad73-0b0a7d87893a&quot;,&quot;name&quot;:&quot;Circle&quot;,&quot;relativeTransform&quot;:{&quot;translate&quot;:{&quot;x&quot;:-45.10372330142433,&quot;y&quot;:20.81833666800172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6&quot;}},&quot;c7fd69c3-01fe-48c9-a3e0-85a39738cb2f&quot;:{&quot;type&quot;:&quot;FIGURE_OBJECT&quot;,&quot;id&quot;:&quot;c7fd69c3-01fe-48c9-a3e0-85a39738cb2f&quot;,&quot;name&quot;:&quot;Circle&quot;,&quot;relativeTransform&quot;:{&quot;translate&quot;:{&quot;x&quot;:42.25973031219741,&quot;y&quot;:-32.544255401649764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7&quot;}},&quot;6f1f8a01-1cbf-4358-aa3d-0056c608d3d9&quot;:{&quot;type&quot;:&quot;FIGURE_OBJECT&quot;,&quot;id&quot;:&quot;6f1f8a01-1cbf-4358-aa3d-0056c608d3d9&quot;,&quot;relativeTransform&quot;:{&quot;translate&quot;:{&quot;x&quot;:0.9277175644424894,&quot;y&quot;:-18.50110162364008},&quot;rotate&quot;:0},&quot;opacity&quot;:1,&quot;path&quot;:{&quot;type&quot;:&quot;POLY_LINE&quot;,&quot;points&quot;:[{&quot;x&quot;:-59.18854487887002,&quot;y&quot;:-56.85836684411111},{&quot;x&quot;:-59.188544878870026,&quot;y&quot;:56.85836684411111},{&quot;x&quot;:59.188544878870026,&quot;y&quot;:56.85836684411111}],&quot;closed&quot;:false},&quot;pathStyles&quot;:[{&quot;type&quot;:&quot;FILL&quot;,&quot;fillStyle&quot;:&quot;transparent&quot;},{&quot;type&quot;:&quot;STROKE&quot;,&quot;strokeStyle&quot;:&quot;#232323&quot;,&quot;lineWidth&quot;:2.0006897774111847,&quot;lineJoin&quot;:&quot;round&quot;,&quot;dashArray&quot;:[0,0]}],&quot;pathMarkers&quot;:{&quot;markerStart&quot;:{&quot;type&quot;:&quot;PATH&quot;,&quot;units&quot;:{&quot;type&quot;:&quot;STROKE_WIDTH&quot;,&quot;scale&quot;:0.7333333333333334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,&quot;markerEnd&quot;:{&quot;type&quot;:&quot;PATH&quot;,&quot;units&quot;:{&quot;type&quot;:&quot;STROKE_WIDTH&quot;,&quot;scale&quot;:0.7333333333333334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73b9d03a-02c0-4640-8235-8eb14166c71b&quot;,&quot;order&quot;:&quot;75&quot;}},&quot;b5290996-c075-486d-a5de-33c1666203f4&quot;:{&quot;type&quot;:&quot;FIGURE_OBJECT&quot;,&quot;id&quot;:&quot;b5290996-c075-486d-a5de-33c1666203f4&quot;,&quot;relativeTransform&quot;:{&quot;translate&quot;:{&quot;x&quot;:-1.9080949959861304,&quot;y&quot;:57.037111207663415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10.670345479526318,&quot;color&quot;:&quot;#232323&quot;,&quot;fontWeight&quot;:&quot;normal&quot;,&quot;fontStyle&quot;:&quot;normal&quot;,&quot;decoration&quot;:&quot;none&quot;,&quot;script&quot;:&quot;none&quot;},&quot;range&quot;:[0,24]}],&quot;text&quot;:&quot;High positive correlation&quot;,&quot;baseStyle&quot;:{&quot;fontFamily&quot;:&quot;Roboto&quot;,&quot;fontSize&quot;:10.670345479526318,&quot;color&quot;:&quot;#232323&quot;,&quot;fontWeight&quot;:&quot;normal&quot;,&quot;fontStyle&quot;:&quot;normal&quot;,&quot;decoration&quot;:&quot;none&quot;,&quot;script&quot;:&quot;none&quot;}}],&quot;verticalAlign&quot;:&quot;TOP&quot;},&quot;size&quot;:{&quot;x&quot;:100.03442937994532,&quot;y&quot;:26.04417924642783},&quot;targetSize&quot;:{&quot;x&quot;:100.03442937994532,&quot;y&quot;:26.04417924642783},&quot;format&quot;:&quot;BETTER_TEXT&quot;,&quot;verticalAlign&quot;:&quot;TOP&quot;},&quot;isLocked&quot;:false,&quot;parent&quot;:{&quot;type&quot;:&quot;CHILD&quot;,&quot;parentId&quot;:&quot;73b9d03a-02c0-4640-8235-8eb14166c71b&quot;,&quot;order&quot;:&quot;8&quot;}},&quot;90b498b6-c6f7-42f4-b10e-7a5973338832&quot;:{&quot;relativeTransform&quot;:{&quot;translate&quot;:{&quot;x&quot;:-799.8110807726101,&quot;y&quot;:-226.02624237643292},&quot;rotate&quot;:0,&quot;skewX&quot;:0,&quot;scale&quot;:{&quot;x&quot;:1,&quot;y&quot;:1}},&quot;type&quot;:&quot;FIGURE_OBJECT&quot;,&quot;id&quot;:&quot;90b498b6-c6f7-42f4-b10e-7a5973338832&quot;,&quot;parent&quot;:{&quot;type&quot;:&quot;CHILD&quot;,&quot;parentId&quot;:&quot;2e8f3637-2ffb-47f8-98c7-5d35f771bec5&quot;,&quot;order&quot;:&quot;9&quot;},&quot;name&quot;:&quot;Workflow process diagram (sequential)&quot;,&quot;displayName&quot;:&quot;Workflow process diagram (sequential)&quot;,&quot;source&quot;:{&quot;id&quot;:&quot;63dd518b54b9e8023862c5f8&quot;,&quot;type&quot;:&quot;ASSETS&quot;},&quot;isPremium&quot;:true},&quot;6f7a2806-3392-42e3-a80d-360f575c6b68&quot;:{&quot;type&quot;:&quot;FIGURE_OBJECT&quot;,&quot;id&quot;:&quot;6f7a2806-3392-42e3-a80d-360f575c6b68&quot;,&quot;relativeTransform&quot;:{&quot;translate&quot;:{&quot;x&quot;:442.6155604548021,&quot;y&quot;:-16.037587801430682},&quot;rotate&quot;:0,&quot;skewX&quot;:0,&quot;scale&quot;:{&quot;x&quot;:1,&quot;y&quot;:1}},&quot;layout&quot;:{&quot;sizeRatio&quot;:{&quot;x&quot;:0.9782135076252723,&quot;y&quot;:0.95},&quot;keepAspectRatio&quot;:false},&quot;opacity&quot;:1,&quot;path&quot;:{&quot;type&quot;:&quot;RECT&quot;,&quot;size&quot;:{&quot;x&quot;:80.79490752783956,&quot;y&quot;:48.139834457228154},&quot;cornerRounding&quot;:{&quot;type&quot;:&quot;ARC_LENGTH&quot;,&quot;global&quot;:4.8417047472790875}},&quot;pathStyles&quot;:[{&quot;type&quot;:&quot;FILL&quot;,&quot;fillStyle&quot;:&quot;rgba(63, 120, 193, 1)&quot;},{&quot;type&quot;:&quot;STROKE&quot;,&quot;strokeStyle&quot;:&quot;rgba(19,54,122,1)&quot;,&quot;lineWidth&quot;:1.23292998963354,&quot;lineJoin&quot;:&quot;round&quot;}],&quot;isLocked&quot;:false,&quot;parent&quot;:{&quot;type&quot;:&quot;CHILD&quot;,&quot;parentId&quot;:&quot;90b498b6-c6f7-42f4-b10e-7a5973338832&quot;,&quot;order&quot;:&quot;1&quot;}},&quot;512035ca-911d-43db-9f7b-a6e1b84bf419&quot;:{&quot;type&quot;:&quot;FIGURE_OBJECT&quot;,&quot;id&quot;:&quot;512035ca-911d-43db-9f7b-a6e1b84bf419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6,&quot;color&quot;:&quot;rgba(255,255,255,1)&quot;,&quot;fontWeight&quot;:&quot;normal&quot;,&quot;fontStyle&quot;:&quot;normal&quot;,&quot;decoration&quot;:&quot;none&quot;,&quot;script&quot;:&quot;none&quot;},&quot;range&quot;:[0,5]}],&quot;text&quot;:&quot;Step 1&quot;}],&quot;verticalAlign&quot;:&quot;TOP&quot;,&quot;_lastCaretLocation&quot;:{&quot;lineIndex&quot;:0,&quot;runIndex&quot;:-1,&quot;charIndex&quot;:-1,&quot;endOfLine&quot;:true}},&quot;size&quot;:{&quot;x&quot;:79.03466989106742,&quot;y&quot;:19},&quot;targetSize&quot;:{&quot;x&quot;:79.03466989106742,&quot;y&quot;:2},&quot;format&quot;:&quot;BETTER_TEXT&quot;},&quot;parent&quot;:{&quot;type&quot;:&quot;CHILD&quot;,&quot;parentId&quot;:&quot;6f7a2806-3392-42e3-a80d-360f575c6b68&quot;,&quot;order&quot;:&quot;5&quot;}},&quot;96d49ac1-75a7-4cf3-bb70-0e01efcd44c2&quot;:{&quot;type&quot;:&quot;FIGURE_OBJECT&quot;,&quot;id&quot;:&quot;96d49ac1-75a7-4cf3-bb70-0e01efcd44c2&quot;,&quot;relativeTransform&quot;:{&quot;translate&quot;:{&quot;x&quot;:442.61512386740554,&quot;y&quot;:59.32219212895096},&quot;rotate&quot;:0,&quot;skewX&quot;:0,&quot;scale&quot;:{&quot;x&quot;:1,&quot;y&quot;:1}},&quot;layout&quot;:{&quot;sizeRatio&quot;:{&quot;x&quot;:0.9782135076252723,&quot;y&quot;:0.95},&quot;keepAspectRatio&quot;:false},&quot;opacity&quot;:1,&quot;path&quot;:{&quot;type&quot;:&quot;RECT&quot;,&quot;size&quot;:{&quot;x&quot;:80.79490752783956,&quot;y&quot;:48.139834457228154},&quot;cornerRounding&quot;:{&quot;type&quot;:&quot;ARC_LENGTH&quot;,&quot;global&quot;:4.8417047472790875}},&quot;pathStyles&quot;:[{&quot;type&quot;:&quot;FILL&quot;,&quot;fillStyle&quot;:&quot;rgba(63, 120, 193, 1)&quot;},{&quot;type&quot;:&quot;STROKE&quot;,&quot;strokeStyle&quot;:&quot;rgba(19,54,122,1)&quot;,&quot;lineWidth&quot;:1.23292998963354,&quot;lineJoin&quot;:&quot;round&quot;}],&quot;isLocked&quot;:false,&quot;parent&quot;:{&quot;type&quot;:&quot;CHILD&quot;,&quot;parentId&quot;:&quot;90b498b6-c6f7-42f4-b10e-7a5973338832&quot;,&quot;order&quot;:&quot;2&quot;}},&quot;3c4b1799-af26-48c6-a427-976ed8dec170&quot;:{&quot;type&quot;:&quot;FIGURE_OBJECT&quot;,&quot;id&quot;:&quot;3c4b1799-af26-48c6-a427-976ed8dec170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6,&quot;color&quot;:&quot;rgba(255,255,255,1)&quot;,&quot;fontWeight&quot;:&quot;normal&quot;,&quot;fontStyle&quot;:&quot;normal&quot;,&quot;decoration&quot;:&quot;none&quot;,&quot;script&quot;:&quot;none&quot;},&quot;range&quot;:[0,5]}],&quot;text&quot;:&quot;Step 2&quot;}],&quot;verticalAlign&quot;:&quot;TOP&quot;,&quot;_lastCaretLocation&quot;:{&quot;lineIndex&quot;:0,&quot;runIndex&quot;:-1,&quot;charIndex&quot;:-1,&quot;endOfLine&quot;:true}},&quot;size&quot;:{&quot;x&quot;:79.03466989106742,&quot;y&quot;:19},&quot;targetSize&quot;:{&quot;x&quot;:79.03466989106742,&quot;y&quot;:2},&quot;format&quot;:&quot;BETTER_TEXT&quot;},&quot;parent&quot;:{&quot;type&quot;:&quot;CHILD&quot;,&quot;parentId&quot;:&quot;96d49ac1-75a7-4cf3-bb70-0e01efcd44c2&quot;,&quot;order&quot;:&quot;5&quot;}},&quot;625ce555-9e73-4634-8da2-bdd1eb4bc8af&quot;:{&quot;type&quot;:&quot;FIGURE_OBJECT&quot;,&quot;id&quot;:&quot;625ce555-9e73-4634-8da2-bdd1eb4bc8af&quot;,&quot;relativeTransform&quot;:{&quot;translate&quot;:{&quot;x&quot;:442.61512386740554,&quot;y&quot;:134.68162860327533},&quot;rotate&quot;:0},&quot;layout&quot;:{&quot;sizeRatio&quot;:{&quot;x&quot;:0.9782135076252723,&quot;y&quot;:0.95},&quot;keepAspectRatio&quot;:false},&quot;opacity&quot;:1,&quot;path&quot;:{&quot;type&quot;:&quot;RECT&quot;,&quot;size&quot;:{&quot;x&quot;:80.79490752783956,&quot;y&quot;:48.139834457228154},&quot;cornerRounding&quot;:{&quot;type&quot;:&quot;ARC_LENGTH&quot;,&quot;global&quot;:4.8417047472790875}},&quot;pathStyles&quot;:[{&quot;type&quot;:&quot;FILL&quot;,&quot;fillStyle&quot;:&quot;rgba(63, 120, 193, 1)&quot;},{&quot;type&quot;:&quot;STROKE&quot;,&quot;strokeStyle&quot;:&quot;rgba(19,54,122,1)&quot;,&quot;lineWidth&quot;:1.23292998963354,&quot;lineJoin&quot;:&quot;round&quot;}],&quot;isLocked&quot;:false,&quot;parent&quot;:{&quot;type&quot;:&quot;CHILD&quot;,&quot;parentId&quot;:&quot;90b498b6-c6f7-42f4-b10e-7a5973338832&quot;,&quot;order&quot;:&quot;5&quot;}},&quot;52faede1-b39e-49bc-a813-5d1cb9927cc5&quot;:{&quot;type&quot;:&quot;FIGURE_OBJECT&quot;,&quot;id&quot;:&quot;52faede1-b39e-49bc-a813-5d1cb9927cc5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6,&quot;color&quot;:&quot;rgba(255,255,255,1)&quot;,&quot;fontWeight&quot;:&quot;normal&quot;,&quot;fontStyle&quot;:&quot;normal&quot;,&quot;decoration&quot;:&quot;none&quot;,&quot;script&quot;:&quot;none&quot;},&quot;range&quot;:[0,5]}],&quot;text&quot;:&quot;Step 3&quot;}],&quot;verticalAlign&quot;:&quot;TOP&quot;,&quot;_lastCaretLocation&quot;:{&quot;lineIndex&quot;:0,&quot;runIndex&quot;:-1,&quot;charIndex&quot;:-1,&quot;endOfLine&quot;:true}},&quot;size&quot;:{&quot;x&quot;:79.03466989106742,&quot;y&quot;:19},&quot;targetSize&quot;:{&quot;x&quot;:79.03466989106742,&quot;y&quot;:2},&quot;format&quot;:&quot;BETTER_TEXT&quot;},&quot;parent&quot;:{&quot;type&quot;:&quot;CHILD&quot;,&quot;parentId&quot;:&quot;625ce555-9e73-4634-8da2-bdd1eb4bc8af&quot;,&quot;order&quot;:&quot;5&quot;}},&quot;e64238ad-399c-453b-afa8-313547079a4a&quot;:{&quot;type&quot;:&quot;FIGURE_OBJECT&quot;,&quot;id&quot;:&quot;e64238ad-399c-453b-afa8-313547079a4a&quot;,&quot;relativeTransform&quot;:{&quot;translate&quot;:{&quot;x&quot;:0,&quot;y&quot;:0},&quot;rotate&quot;:0,&quot;skewX&quot;:0,&quot;scale&quot;:{&quot;x&quot;:1,&quot;y&quot;:1}},&quot;opacity&quot;:1,&quot;path&quot;:{&quot;type&quot;:&quot;POLY_LINE&quot;,&quot;points&quot;:[{&quot;x&quot;:483.0125776313253,&quot;y&quot;:59.32219212895096},{&quot;x&quot;:517.7947916015959,&quot;y&quot;:59.322192128950945},{&quot;x&quot;:517.4225616859496,&quot;y&quot;:-16.124257068419418},{&quot;x&quot;:483.0130142187219,&quot;y&quot;:-16.037587801430682}],&quot;closed&quot;:false},&quot;pathStyles&quot;:[{&quot;type&quot;:&quot;FILL&quot;,&quot;fillStyle&quot;:&quot;rgba(0,0,0,0)&quot;},{&quot;type&quot;:&quot;STROKE&quot;,&quot;strokeStyle&quot;:&quot;rgba(19,54,122,1)&quot;,&quot;lineWidth&quot;:1.2166308502624286,&quot;lineJoin&quot;:&quot;round&quot;}],&quot;pathMarkers&quot;:{&quot;markerStart&quot;:{&quot;type&quot;:&quot;PATH&quot;,&quot;units&quot;:{&quot;type&quot;:&quot;STROKE_WIDTH&quot;,&quot;scale&quot;:1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90b498b6-c6f7-42f4-b10e-7a5973338832&quot;,&quot;order&quot;:&quot;6&quot;},&quot;connectorInfo&quot;:{&quot;connectedObjects&quot;:[{&quot;objectId&quot;:&quot;96d49ac1-75a7-4cf3-bb70-0e01efcd44c2&quot;,&quot;coordinates&quot;:{&quot;x&quot;:1,&quot;y&quot;:0.5}},{&quot;objectId&quot;:&quot;6f7a2806-3392-42e3-a80d-360f575c6b68&quot;,&quot;coordinates&quot;:{&quot;x&quot;:1,&quot;y&quot;:0.5}}],&quot;type&quot;:&quot;ELBOW&quot;,&quot;offset&quot;:{&quot;x&quot;:0,&quot;y&quot;:0},&quot;bending&quot;:0.1,&quot;firstElementIsHead&quot;:true,&quot;customized&quot;:true}},&quot;02750d9f-d655-476f-8e04-7e76354c890d&quot;:{&quot;type&quot;:&quot;FIGURE_OBJECT&quot;,&quot;id&quot;:&quot;02750d9f-d655-476f-8e04-7e76354c890d&quot;,&quot;relativeTransform&quot;:{&quot;translate&quot;:{&quot;x&quot;:0,&quot;y&quot;:0},&quot;rotate&quot;:0,&quot;skewX&quot;:0,&quot;scale&quot;:{&quot;x&quot;:1,&quot;y&quot;:1}},&quot;opacity&quot;:1,&quot;path&quot;:{&quot;type&quot;:&quot;POLY_LINE&quot;,&quot;points&quot;:[{&quot;x&quot;:402.2176701034858,&quot;y&quot;:134.68162860327533},{&quot;x&quot;:367.8060623901101,&quot;y&quot;:134.6277950842888},{&quot;x&quot;:367.80606239011007,&quot;y&quot;:59.70704866330004},{&quot;x&quot;:402.2176701034858,&quot;y&quot;:59.32219212895096}],&quot;closed&quot;:false},&quot;pathStyles&quot;:[{&quot;type&quot;:&quot;FILL&quot;,&quot;fillStyle&quot;:&quot;rgba(0,0,0,0)&quot;},{&quot;type&quot;:&quot;STROKE&quot;,&quot;strokeStyle&quot;:&quot;rgba(19,54,122,1)&quot;,&quot;lineWidth&quot;:1.2166308502624286,&quot;lineJoin&quot;:&quot;round&quot;}],&quot;pathMarkers&quot;:{&quot;markerStart&quot;:{&quot;type&quot;:&quot;PATH&quot;,&quot;units&quot;:{&quot;type&quot;:&quot;STROKE_WIDTH&quot;,&quot;scale&quot;:1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90b498b6-c6f7-42f4-b10e-7a5973338832&quot;,&quot;order&quot;:&quot;7&quot;},&quot;connectorInfo&quot;:{&quot;connectedObjects&quot;:[{&quot;objectId&quot;:&quot;625ce555-9e73-4634-8da2-bdd1eb4bc8af&quot;,&quot;coordinates&quot;:{&quot;x&quot;:0,&quot;y&quot;:0.5}},{&quot;objectId&quot;:&quot;96d49ac1-75a7-4cf3-bb70-0e01efcd44c2&quot;,&quot;coordinates&quot;:{&quot;x&quot;:0,&quot;y&quot;:0.5}}],&quot;type&quot;:&quot;ELBOW&quot;,&quot;offset&quot;:{&quot;x&quot;:0,&quot;y&quot;:0},&quot;bending&quot;:0.1,&quot;firstElementIsHead&quot;:true,&quot;customized&quot;:true}},&quot;5eb9efc1-ebcc-4cf6-a3ff-4ac2be3f8fa6&quot;:{&quot;id&quot;:&quot;5eb9efc1-ebcc-4cf6-a3ff-4ac2be3f8fa6&quot;,&quot;name&quot;:&quot;Person working at desk (symbol)&quot;,&quot;displayName&quot;:&quot;&quot;,&quot;type&quot;:&quot;FIGURE_OBJECT&quot;,&quot;relativeTransform&quot;:{&quot;translate&quot;:{&quot;x&quot;:-115,&quot;y&quot;:-111},&quot;scale&quot;:{&quot;x&quot;:1,&quot;y&quot;:1},&quot;rotate&quot;:0,&quot;skewX&quot;:0},&quot;image&quot;:{&quot;url&quot;:&quot;https://icons.cdn.biorender.com/biorender/60d3416a82f47300287e6faf/20210623141420/image/60d3416a82f47300287e6faf.png&quot;,&quot;isPremium&quot;:false,&quot;isOrgIcon&quot;:false,&quot;size&quot;:{&quot;x&quot;:100,&quot;y&quot;:97.79005524861878}},&quot;source&quot;:{&quot;id&quot;:&quot;60d3416a82f47300287e6faf&quot;,&quot;version&quot;:&quot;20210623141420&quot;,&quot;type&quot;:&quot;ASSETS&quot;},&quot;isPremium&quot;:false,&quot;parent&quot;:{&quot;type&quot;:&quot;CHILD&quot;,&quot;parentId&quot;:&quot;2e8f3637-2ffb-47f8-98c7-5d35f771bec5&quot;,&quot;order&quot;:&quot;95&quot;}},&quot;535b40d8-710d-47df-9257-2e2e7fd95783&quot;:{&quot;id&quot;:&quot;535b40d8-710d-47df-9257-2e2e7fd95783&quot;,&quot;name&quot;:&quot;Stress (symbol)&quot;,&quot;displayName&quot;:&quot;&quot;,&quot;type&quot;:&quot;FIGURE_OBJECT&quot;,&quot;relativeTransform&quot;:{&quot;translate&quot;:{&quot;x&quot;:82,&quot;y&quot;:-112.10499999999999},&quot;rotate&quot;:0,&quot;skewX&quot;:0,&quot;scale&quot;:{&quot;x&quot;:1,&quot;y&quot;:1}},&quot;image&quot;:{&quot;url&quot;:&quot;https://icons.cdn.biorender.com/biorender/6331e779826b850021a52076/20220926185516/image/6331e779826b850021a52076.png&quot;,&quot;isPremium&quot;:false,&quot;isOrgIcon&quot;:false,&quot;size&quot;:{&quot;x&quot;:100,&quot;y&quot;:100}},&quot;source&quot;:{&quot;id&quot;:&quot;6331e779826b850021a52076&quot;,&quot;version&quot;:&quot;20220926185516&quot;,&quot;type&quot;:&quot;ASSETS&quot;},&quot;isPremium&quot;:false,&quot;parent&quot;:{&quot;type&quot;:&quot;CHILD&quot;,&quot;parentId&quot;:&quot;2e8f3637-2ffb-47f8-98c7-5d35f771bec5&quot;,&quot;order&quot;:&quot;97&quot;}},&quot;70575d13-6027-4044-8861-01cbeeaaf0b0&quot;:{&quot;relativeTransform&quot;:{&quot;translate&quot;:{&quot;x&quot;:-574.806,&quot;y&quot;:352.404},&quot;rotate&quot;:0},&quot;type&quot;:&quot;FIGURE_OBJECT&quot;,&quot;id&quot;:&quot;70575d13-6027-4044-8861-01cbeeaaf0b0&quot;,&quot;parent&quot;:{&quot;type&quot;:&quot;CHILD&quot;,&quot;parentId&quot;:&quot;2e8f3637-2ffb-47f8-98c7-5d35f771bec5&quot;,&quot;order&quot;:&quot;98&quot;},&quot;name&quot;:&quot;Clock&quot;,&quot;displayName&quot;:&quot;Clock&quot;,&quot;source&quot;:{&quot;id&quot;:&quot;61eb03a724d1c700a3a723ca&quot;,&quot;type&quot;:&quot;ASSETS&quot;},&quot;isPremium&quot;:true},&quot;1d850c51-9fef-4263-bc82-8a431006796c&quot;:{&quot;type&quot;:&quot;FIGURE_OBJECT&quot;,&quot;id&quot;:&quot;1d850c51-9fef-4263-bc82-8a431006796c&quot;,&quot;parent&quot;:{&quot;type&quot;:&quot;CHILD&quot;,&quot;parentId&quot;:&quot;70575d13-6027-4044-8861-01cbeeaaf0b0&quot;,&quot;order&quot;:&quot;5&quot;},&quot;relativeTransform&quot;:{&quot;translate&quot;:{&quot;x&quot;:0,&quot;y&quot;:0},&quot;rotate&quot;:0}},&quot;145dab4a-4f4e-4a8a-814a-5cc6a6dfb91b&quot;:{&quot;type&quot;:&quot;FIGURE_OBJECT&quot;,&quot;id&quot;:&quot;145dab4a-4f4e-4a8a-814a-5cc6a6dfb91b&quot;,&quot;relativeTransform&quot;:{&quot;translate&quot;:{&quot;x&quot;:189.3573041196277,&quot;y&quot;:-154.8040334618941},&quot;rotate&quot;:0},&quot;opacity&quot;:1,&quot;path&quot;:{&quot;type&quot;:&quot;POLY_LINE&quot;,&quot;points&quot;:[{&quot;x&quot;:0,&quot;y&quot;:-12.657150968338991},{&quot;x&quot;:0,&quot;y&quot;:12.657150968338991}],&quot;closed&quot;:false},&quot;pathStyles&quot;:[{&quot;type&quot;:&quot;FILL&quot;,&quot;fillStyle&quot;:&quot;rgba(0,0,0,0)&quot;},{&quot;type&quot;:&quot;STROKE&quot;,&quot;strokeStyle&quot;:&quot;rgba(61, 61, 61, 1)&quot;,&quot;lineWidth&quot;:2.5,&quot;lineJoin&quot;:&quot;round&quot;,&quot;dashArray&quot;:[0]}],&quot;isLocked&quot;:false,&quot;parent&quot;:{&quot;type&quot;:&quot;CHILD&quot;,&quot;parentId&quot;:&quot;1d850c51-9fef-4263-bc82-8a431006796c&quot;,&quot;order&quot;:&quot;5&quot;},&quot;connectorInfo&quot;:{&quot;connectedObjects&quot;:[],&quot;type&quot;:&quot;LINE&quot;,&quot;offset&quot;:{&quot;x&quot;:0,&quot;y&quot;:0},&quot;bending&quot;:0.1,&quot;firstElementIsHead&quot;:true,&quot;customized&quot;:false},&quot;pathMarkers&quot;:{&quot;markerStart&quot;:{&quot;type&quot;:&quot;PATH&quot;,&quot;units&quot;:{&quot;type&quot;:&quot;STROKE_WIDTH&quot;,&quot;scale&quot;:1},&quot;orient&quot;:{&quot;type&quot;:&quot;AUTO_START_REVERSE&quot;},&quot;name&quot;:&quot;rounded-end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-0.5,&quot;y&quot;:0,&quot;isEndPoint&quot;:true},{&quot;x&quot;:-0.49999999999999994,&quot;y&quot;:0.2761423749153967,&quot;isEndPoint&quot;:false},{&quot;x&quot;:-0.2761423749153966,&quot;y&quot;:0.5,&quot;isEndPoint&quot;:false},{&quot;x&quot;:3.061616997868383e-17,&quot;y&quot;:0.5,&quot;isEndPoint&quot;:true},{&quot;x&quot;:0.2761423749153967,&quot;y&quot;:0.5,&quot;isEndPoint&quot;:false},{&quot;x&quot;:0.5,&quot;y&quot;:0.27614237491539667,&quot;isEndPoint&quot;:false},{&quot;x&quot;:0.5,&quot;y&quot;:0,&quot;isEndPoint&quot;:true},{&quot;x&quot;:0.5,&quot;y&quot;:-0.27614237491539667,&quot;isEndPoint&quot;:false},{&quot;x&quot;:0.2761423749153967,&quot;y&quot;:-0.5,&quot;isEndPoint&quot;:false},{&quot;x&quot;:3.061616997868383e-17,&quot;y&quot;:-0.5,&quot;isEndPoint&quot;:true},{&quot;x&quot;:-0.2761423749153966,&quot;y&quot;:-0.5,&quot;isEndPoint&quot;:false},{&quot;x&quot;:-0.49999999999999994,&quot;y&quot;:-0.2761423749153967,&quot;isEndPoint&quot;:false},{&quot;x&quot;:-0.5,&quot;y&quot;:-6.123233995736766e-17,&quot;isEndPoint&quot;:true}],&quot;closed&quot;:false}},&quot;pathStyles&quot;:[{&quot;type&quot;:&quot;FILL&quot;,&quot;fillStyle&quot;:&quot;context-stroke-flat&quot;}]}}},&quot;8297e7c0-ef3c-4ab1-b33c-ae4ee606cf1f&quot;:{&quot;type&quot;:&quot;FIGURE_OBJECT&quot;,&quot;id&quot;:&quot;8297e7c0-ef3c-4ab1-b33c-ae4ee606cf1f&quot;,&quot;parent&quot;:{&quot;type&quot;:&quot;CROP&quot;,&quot;parentId&quot;:&quot;1d850c51-9fef-4263-bc82-8a431006796c&quot;,&quot;order&quot;:&quot;5&quot;},&quot;relativeTransform&quot;:{&quot;translate&quot;:{&quot;x&quot;:189.3573041196277,&quot;y&quot;:-139.4040334618941},&quot;rotate&quot;:0,&quot;skewX&quot;:0,&quot;scale&quot;:{&quot;x&quot;:1.85,&quot;y&quot;:29.407150968338986}},&quot;path&quot;:{&quot;type&quot;:&quot;RECT&quot;,&quot;size&quot;:{&quot;x&quot;:2,&quot;y&quot;:2}},&quot;pathStyles&quot;:[{&quot;type&quot;:&quot;FILL&quot;,&quot;fillStyle&quot;:&quot;#fff&quot;}],&quot;isFrozen&quot;:true},&quot;f62d5afa-b0fb-4935-9ebb-8860adaa65eb&quot;:{&quot;type&quot;:&quot;FIGURE_OBJECT&quot;,&quot;id&quot;:&quot;f62d5afa-b0fb-4935-9ebb-8860adaa65eb&quot;,&quot;parent&quot;:{&quot;type&quot;:&quot;CHILD&quot;,&quot;parentId&quot;:&quot;70575d13-6027-4044-8861-01cbeeaaf0b0&quot;,&quot;order&quot;:&quot;7&quot;},&quot;relativeTransform&quot;:{&quot;translate&quot;:{&quot;x&quot;:0,&quot;y&quot;:0},&quot;rotate&quot;:0}},&quot;8d0f259d-9f0f-444e-958c-628e9e4f3f17&quot;:{&quot;type&quot;:&quot;FIGURE_OBJECT&quot;,&quot;id&quot;:&quot;8d0f259d-9f0f-444e-958c-628e9e4f3f17&quot;,&quot;relativeTransform&quot;:{&quot;translate&quot;:{&quot;x&quot;:205.1143635164609,&quot;y&quot;:-139.4474797871799},&quot;rotate&quot;:1.5707963267948966},&quot;opacity&quot;:1,&quot;path&quot;:{&quot;type&quot;:&quot;POLY_LINE&quot;,&quot;points&quot;:[{&quot;x&quot;:-0.2074942849213386,&quot;y&quot;:-6.6398167056200155},{&quot;x&quot;:0,&quot;y&quot;:12.657150968338991}],&quot;closed&quot;:false},&quot;pathStyles&quot;:[{&quot;type&quot;:&quot;FILL&quot;,&quot;fillStyle&quot;:&quot;rgba(0,0,0,0)&quot;},{&quot;type&quot;:&quot;STROKE&quot;,&quot;strokeStyle&quot;:&quot;rgba(61, 61, 61, 1)&quot;,&quot;lineWidth&quot;:2.5,&quot;lineJoin&quot;:&quot;round&quot;,&quot;dashArray&quot;:[0]}],&quot;isLocked&quot;:false,&quot;parent&quot;:{&quot;type&quot;:&quot;CHILD&quot;,&quot;parentId&quot;:&quot;f62d5afa-b0fb-4935-9ebb-8860adaa65eb&quot;,&quot;order&quot;:&quot;5&quot;},&quot;connectorInfo&quot;:{&quot;connectedObjects&quot;:[],&quot;type&quot;:&quot;LINE&quot;,&quot;offset&quot;:{&quot;x&quot;:0,&quot;y&quot;:0},&quot;bending&quot;:0.1,&quot;firstElementIsHead&quot;:true,&quot;customized&quot;:false},&quot;pathMarkers&quot;:{&quot;markerStart&quot;:{&quot;type&quot;:&quot;PATH&quot;,&quot;units&quot;:{&quot;type&quot;:&quot;STROKE_WIDTH&quot;,&quot;scale&quot;:1},&quot;orient&quot;:{&quot;type&quot;:&quot;AUTO_START_REVERSE&quot;},&quot;name&quot;:&quot;rounded-end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-0.5,&quot;y&quot;:0,&quot;isEndPoint&quot;:true},{&quot;x&quot;:-0.49999999999999994,&quot;y&quot;:0.2761423749153967,&quot;isEndPoint&quot;:false},{&quot;x&quot;:-0.2761423749153966,&quot;y&quot;:0.5,&quot;isEndPoint&quot;:false},{&quot;x&quot;:3.061616997868383e-17,&quot;y&quot;:0.5,&quot;isEndPoint&quot;:true},{&quot;x&quot;:0.2761423749153967,&quot;y&quot;:0.5,&quot;isEndPoint&quot;:false},{&quot;x&quot;:0.5,&quot;y&quot;:0.27614237491539667,&quot;isEndPoint&quot;:false},{&quot;x&quot;:0.5,&quot;y&quot;:0,&quot;isEndPoint&quot;:true},{&quot;x&quot;:0.5,&quot;y&quot;:-0.27614237491539667,&quot;isEndPoint&quot;:false},{&quot;x&quot;:0.2761423749153967,&quot;y&quot;:-0.5,&quot;isEndPoint&quot;:false},{&quot;x&quot;:3.061616997868383e-17,&quot;y&quot;:-0.5,&quot;isEndPoint&quot;:true},{&quot;x&quot;:-0.2761423749153966,&quot;y&quot;:-0.5,&quot;isEndPoint&quot;:false},{&quot;x&quot;:-0.49999999999999994,&quot;y&quot;:-0.2761423749153967,&quot;isEndPoint&quot;:false},{&quot;x&quot;:-0.5,&quot;y&quot;:-6.123233995736766e-17,&quot;isEndPoint&quot;:true}],&quot;closed&quot;:false}},&quot;pathStyles&quot;:[{&quot;type&quot;:&quot;FILL&quot;,&quot;fillStyle&quot;:&quot;context-stroke-flat&quot;}]}}},&quot;faf3e82b-d769-4ef4-99a9-dbebc91a7180&quot;:{&quot;type&quot;:&quot;FIGURE_OBJECT&quot;,&quot;id&quot;:&quot;faf3e82b-d769-4ef4-99a9-dbebc91a7180&quot;,&quot;parent&quot;:{&quot;type&quot;:&quot;CROP&quot;,&quot;parentId&quot;:&quot;f62d5afa-b0fb-4935-9ebb-8860adaa65eb&quot;,&quot;order&quot;:&quot;5&quot;},&quot;relativeTransform&quot;:{&quot;translate&quot;:{&quot;x&quot;:189.8056963851014,&quot;y&quot;:-139.55122692964056},&quot;rotate&quot;:0,&quot;skewX&quot;:0,&quot;scale&quot;:{&quot;x&quot;:23.496610265749162,&quot;y&quot;:1.6518735712303312}},&quot;path&quot;:{&quot;type&quot;:&quot;RECT&quot;,&quot;size&quot;:{&quot;x&quot;:2,&quot;y&quot;:2}},&quot;pathStyles&quot;:[{&quot;type&quot;:&quot;FILL&quot;,&quot;fillStyle&quot;:&quot;#fff&quot;}],&quot;isFrozen&quot;:true},&quot;6c60f9c0-1958-450e-92ee-c6a90bb110d3&quot;:{&quot;id&quot;:&quot;6c60f9c0-1958-450e-92ee-c6a90bb110d3&quot;,&quot;name&quot;:&quot;Clock (no hands)&quot;,&quot;type&quot;:&quot;FIGURE_OBJECT&quot;,&quot;relativeTransform&quot;:{&quot;translate&quot;:{&quot;x&quot;:189.80600000000004,&quot;y&quot;:-139.404},&quot;rotate&quot;:0,&quot;skewX&quot;:0,&quot;scale&quot;:{&quot;x&quot;:1,&quot;y&quot;:1}},&quot;image&quot;:{&quot;url&quot;:&quot;https://icons.biorender.com/biorender/61eafb6fa57cec0029a1480b/20220121183627/image/clock-no-hands-1.png&quot;,&quot;fallbackUrl&quot;:&quot;https://res.cloudinary.com/dlcjuc3ej/image/upload/v1642790187/jnm2u1bo1dpkmdmlx92k.svg#/keystone/api/icons/61eafb6fa57cec0029a1480b/20220121183627/image/clock-no-hands-1.svg&quot;,&quot;isPremium&quot;:false,&quot;isPacked&quot;:true,&quot;size&quot;:{&quot;x&quot;:100,&quot;y&quot;:100}},&quot;source&quot;:{&quot;id&quot;:&quot;61eafb6fa57cec0029a1480b&quot;,&quot;type&quot;:&quot;ASSETS&quot;},&quot;isPremium&quot;:false,&quot;parent&quot;:{&quot;type&quot;:&quot;CHILD&quot;,&quot;parentId&quot;:&quot;70575d13-6027-4044-8861-01cbeeaaf0b0&quot;,&quot;order&quot;:&quot;2&quot;}},&quot;2a0523f9-3955-4353-ac58-e93f5c0e1161&quot;:{&quot;id&quot;:&quot;2a0523f9-3955-4353-ac58-e93f5c0e1161&quot;,&quot;type&quot;:&quot;FIGURE_OBJECT&quot;,&quot;document&quot;:{&quot;type&quot;:&quot;DOCUMENT_GROUP&quot;,&quot;canvasType&quot;:&quot;FIGURE&quot;,&quot;units&quot;:&quot;in&quot;}}}}"/>
  <p:tag name="TRANSPARENTBACKGROUND" val="false"/>
  <p:tag name="VERSION" val="1745100562357"/>
  <p:tag name="FIGURESLIDEID" val="2e8f3637-2ffb-47f8-98c7-5d35f771bec5"/>
  <p:tag name="TITLE" val="More"/>
  <p:tag name="CREATORNAME" val="Sanjana Kulkarni"/>
  <p:tag name="DATEINSERTED" val="174510061527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ddcf9e3e0c3a2d6ec7fb89"/>
  <p:tag name="BIOJSON" val="{&quot;id&quot;:&quot;712e7b2a-1c71-4731-802f-81e007666edb&quot;,&quot;objects&quot;:{&quot;f2649530-61e9-41f1-9f94-86db36006b6b&quot;:{&quot;id&quot;:&quot;f2649530-61e9-41f1-9f94-86db36006b6b&quot;,&quot;type&quot;:&quot;FIGURE_OBJECT&quot;,&quot;document&quot;:{&quot;type&quot;:&quot;FIGURE&quot;,&quot;canvasType&quot;:&quot;FIGURE&quot;,&quot;units&quot;:&quot;in&quot;},&quot;parent&quot;:{&quot;parentId&quot;:&quot;712e7b2a-1c71-4731-802f-81e007666edb&quot;,&quot;type&quot;:&quot;DOCUMENT&quot;,&quot;order&quot;:&quot;5&quot;}},&quot;9b279821-4243-4427-8d6c-ebd5ec3860cb&quot;:{&quot;id&quot;:&quot;9b279821-4243-4427-8d6c-ebd5ec3860cb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f2649530-61e9-41f1-9f94-86db36006b6b&quot;,&quot;order&quot;:&quot;5&quot;}},&quot;c4373e79-fa67-4653-bfa0-cef7b5646e3a&quot;:{&quot;relativeTransform&quot;:{&quot;translate&quot;:{&quot;x&quot;:-366.9079307372355,&quot;y&quot;:113.27577553069302},&quot;rotate&quot;:0,&quot;skewX&quot;:0,&quot;scale&quot;:{&quot;x&quot;:1,&quot;y&quot;:1}},&quot;type&quot;:&quot;FIGURE_OBJECT&quot;,&quot;id&quot;:&quot;c4373e79-fa67-4653-bfa0-cef7b5646e3a&quot;,&quot;name&quot;:&quot;Simple QC graph (generic)&quot;,&quot;displayName&quot;:&quot;Simple QC graph (generic)&quot;,&quot;opacity&quot;:1,&quot;source&quot;:{&quot;id&quot;:&quot;5f9879b6023b8300a229fbd0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5&quot;},&quot;isPremium&quot;:true},&quot;217e8bdc-5a9c-4c5a-91f5-e77c6b18db9a&quot;:{&quot;type&quot;:&quot;FIGURE_OBJECT&quot;,&quot;id&quot;:&quot;217e8bdc-5a9c-4c5a-91f5-e77c6b18db9a&quot;,&quot;relativeTransform&quot;:{&quot;translate&quot;:{&quot;x&quot;:-63.7014343103838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2&quot;}},&quot;6e7f5487-51da-4530-b25e-f5455feb5d34&quot;:{&quot;type&quot;:&quot;FIGURE_OBJECT&quot;,&quot;id&quot;:&quot;6e7f5487-51da-4530-b25e-f5455feb5d34&quot;,&quot;relativeTransform&quot;:{&quot;translate&quot;:{&quot;x&quot;:-63.57479486188623,&quot;y&quot;:-5.809390826203155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5&quot;}},&quot;214081e2-5ac2-493f-989c-450eb74a0f07&quot;:{&quot;type&quot;:&quot;FIGURE_OBJECT&quot;,&quot;id&quot;:&quot;214081e2-5ac2-493f-989c-450eb74a0f07&quot;,&quot;relativeTransform&quot;:{&quot;translate&quot;:{&quot;x&quot;:-63.57479486188623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&quot;}},&quot;2f6445f9-088b-4979-8906-1666417e8133&quot;:{&quot;type&quot;:&quot;FIGURE_OBJECT&quot;,&quot;id&quot;:&quot;2f6445f9-088b-4979-8906-1666417e8133&quot;,&quot;relativeTransform&quot;:{&quot;translate&quot;:{&quot;x&quot;:-47.7363215777046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2&quot;}},&quot;24220193-f18d-42e2-936f-3cc48ffba21b&quot;:{&quot;type&quot;:&quot;FIGURE_OBJECT&quot;,&quot;id&quot;:&quot;24220193-f18d-42e2-936f-3cc48ffba21b&quot;,&quot;relativeTransform&quot;:{&quot;translate&quot;:{&quot;x&quot;:-47.736268747956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5&quot;}},&quot;163e04bf-d7b7-4d69-b7d6-78eda2b5537c&quot;:{&quot;type&quot;:&quot;FIGURE_OBJECT&quot;,&quot;id&quot;:&quot;163e04bf-d7b7-4d69-b7d6-78eda2b5537c&quot;,&quot;relativeTransform&quot;:{&quot;translate&quot;:{&quot;x&quot;:-47.736268747956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&quot;}},&quot;e77b4141-fd7f-492f-bd63-fef051410e77&quot;:{&quot;type&quot;:&quot;FIGURE_OBJECT&quot;,&quot;id&quot;:&quot;e77b4141-fd7f-492f-bd63-fef051410e77&quot;,&quot;relativeTransform&quot;:{&quot;translate&quot;:{&quot;x&quot;:-31.771208845025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2&quot;}},&quot;72ff4c8c-33ef-45b5-8235-bdf348104072&quot;:{&quot;type&quot;:&quot;FIGURE_OBJECT&quot;,&quot;id&quot;:&quot;72ff4c8c-33ef-45b5-8235-bdf348104072&quot;,&quot;relativeTransform&quot;:{&quot;translate&quot;:{&quot;x&quot;:-31.77115601527715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5&quot;}},&quot;b8948351-f332-4da8-a0c7-90d922e6220e&quot;:{&quot;type&quot;:&quot;FIGURE_OBJECT&quot;,&quot;id&quot;:&quot;b8948351-f332-4da8-a0c7-90d922e6220e&quot;,&quot;relativeTransform&quot;:{&quot;translate&quot;:{&quot;x&quot;:-31.7711560152772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3&quot;}},&quot;f4ecf84f-1f7a-4e94-93b8-830dce159609&quot;:{&quot;type&quot;:&quot;FIGURE_OBJECT&quot;,&quot;id&quot;:&quot;f4ecf84f-1f7a-4e94-93b8-830dce159609&quot;,&quot;relativeTransform&quot;:{&quot;translate&quot;:{&quot;x&quot;:-15.8060961123464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4&quot;}},&quot;69b77829-8009-4e5d-b5cb-c2f46aff5398&quot;:{&quot;type&quot;:&quot;FIGURE_OBJECT&quot;,&quot;id&quot;:&quot;69b77829-8009-4e5d-b5cb-c2f46aff5398&quot;,&quot;relativeTransform&quot;:{&quot;translate&quot;:{&quot;x&quot;:-15.8060432825980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&quot;}},&quot;be1494d9-3b18-45c5-886c-267135b47866&quot;:{&quot;type&quot;:&quot;FIGURE_OBJECT&quot;,&quot;id&quot;:&quot;be1494d9-3b18-45c5-886c-267135b47866&quot;,&quot;relativeTransform&quot;:{&quot;translate&quot;:{&quot;x&quot;:-15.8060432825980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2&quot;}},&quot;b9dddb05-8e69-4713-a631-be6d19129fee&quot;:{&quot;type&quot;:&quot;FIGURE_OBJECT&quot;,&quot;id&quot;:&quot;b9dddb05-8e69-4713-a631-be6d19129fee&quot;,&quot;relativeTransform&quot;:{&quot;translate&quot;:{&quot;x&quot;:0.1590166203326937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5&quot;}},&quot;d864f44a-f6e4-40be-b645-5b78bb412f8a&quot;:{&quot;type&quot;:&quot;FIGURE_OBJECT&quot;,&quot;id&quot;:&quot;d864f44a-f6e4-40be-b645-5b78bb412f8a&quot;,&quot;relativeTransform&quot;:{&quot;translate&quot;:{&quot;x&quot;:0.1590694500811094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&quot;}},&quot;1ddb280a-f0d9-45ca-9e4f-8578641e1000&quot;:{&quot;type&quot;:&quot;FIGURE_OBJECT&quot;,&quot;id&quot;:&quot;1ddb280a-f0d9-45ca-9e4f-8578641e1000&quot;,&quot;relativeTransform&quot;:{&quot;translate&quot;:{&quot;x&quot;:0.15906945008104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5&quot;}},&quot;edf9d3bd-839e-45c4-bd3b-ad9a136f03a9&quot;:{&quot;type&quot;:&quot;FIGURE_OBJECT&quot;,&quot;id&quot;:&quot;edf9d3bd-839e-45c4-bd3b-ad9a136f03a9&quot;,&quot;relativeTransform&quot;:{&quot;translate&quot;:{&quot;x&quot;:16.12412935301185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&quot;}},&quot;46ae4c2d-84de-453d-b715-78f66a26bae0&quot;:{&quot;type&quot;:&quot;FIGURE_OBJECT&quot;,&quot;id&quot;:&quot;46ae4c2d-84de-453d-b715-78f66a26bae0&quot;,&quot;relativeTransform&quot;:{&quot;translate&quot;:{&quot;x&quot;:16.12418218276020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2&quot;}},&quot;86f615bf-246f-41c8-8849-84c774cd6b4f&quot;:{&quot;type&quot;:&quot;FIGURE_OBJECT&quot;,&quot;id&quot;:&quot;86f615bf-246f-41c8-8849-84c774cd6b4f&quot;,&quot;relativeTransform&quot;:{&quot;translate&quot;:{&quot;x&quot;:16.12418218276020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5&quot;}},&quot;5771f70a-14bd-40de-8600-7e2bc7d9de57&quot;:{&quot;type&quot;:&quot;FIGURE_OBJECT&quot;,&quot;id&quot;:&quot;5771f70a-14bd-40de-8600-7e2bc7d9de57&quot;,&quot;relativeTransform&quot;:{&quot;translate&quot;:{&quot;x&quot;:32.089242085690955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8&quot;}},&quot;8771d763-39c5-4820-ab00-19d60acfc4c4&quot;:{&quot;type&quot;:&quot;FIGURE_OBJECT&quot;,&quot;id&quot;:&quot;8771d763-39c5-4820-ab00-19d60acfc4c4&quot;,&quot;relativeTransform&quot;:{&quot;translate&quot;:{&quot;x&quot;:32.0892949154393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9&quot;}},&quot;da840c87-8c95-4fb7-a270-e9cf1ca796af&quot;:{&quot;type&quot;:&quot;FIGURE_OBJECT&quot;,&quot;id&quot;:&quot;da840c87-8c95-4fb7-a270-e9cf1ca796af&quot;,&quot;relativeTransform&quot;:{&quot;translate&quot;:{&quot;x&quot;:32.0892949154393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&quot;}},&quot;9107cd14-5343-4a87-8413-1d5554a2e813&quot;:{&quot;type&quot;:&quot;FIGURE_OBJECT&quot;,&quot;id&quot;:&quot;9107cd14-5343-4a87-8413-1d5554a2e813&quot;,&quot;relativeTransform&quot;:{&quot;translate&quot;:{&quot;x&quot;:48.054354818370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2&quot;}},&quot;f71b6ee2-e2ab-43de-82bb-dee679dcc4bd&quot;:{&quot;type&quot;:&quot;FIGURE_OBJECT&quot;,&quot;id&quot;:&quot;f71b6ee2-e2ab-43de-82bb-dee679dcc4bd&quot;,&quot;relativeTransform&quot;:{&quot;translate&quot;:{&quot;x&quot;:48.0544076481184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5&quot;}},&quot;57f426f2-7997-4506-bc40-054134cd8149&quot;:{&quot;type&quot;:&quot;FIGURE_OBJECT&quot;,&quot;id&quot;:&quot;57f426f2-7997-4506-bc40-054134cd8149&quot;,&quot;relativeTransform&quot;:{&quot;translate&quot;:{&quot;x&quot;:48.0544076481184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&quot;}},&quot;34c216ce-d6df-4f89-9590-b7732f2c8d23&quot;:{&quot;type&quot;:&quot;FIGURE_OBJECT&quot;,&quot;id&quot;:&quot;34c216ce-d6df-4f89-9590-b7732f2c8d23&quot;,&quot;relativeTransform&quot;:{&quot;translate&quot;:{&quot;x&quot;:64.0194675510492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5&quot;}},&quot;ee439fd4-e135-4958-8c3f-d000c592a5f2&quot;:{&quot;type&quot;:&quot;FIGURE_OBJECT&quot;,&quot;id&quot;:&quot;ee439fd4-e135-4958-8c3f-d000c592a5f2&quot;,&quot;relativeTransform&quot;:{&quot;translate&quot;:{&quot;x&quot;:64.0195203807975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&quot;}},&quot;f313b612-e32d-4d2d-9eab-d82041b39955&quot;:{&quot;type&quot;:&quot;FIGURE_OBJECT&quot;,&quot;id&quot;:&quot;f313b612-e32d-4d2d-9eab-d82041b39955&quot;,&quot;relativeTransform&quot;:{&quot;translate&quot;:{&quot;x&quot;:64.0195203807975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2&quot;}},&quot;9c1f4bb4-d12d-4c1a-b2c6-4b8ba832f460&quot;:{&quot;type&quot;:&quot;FIGURE_OBJECT&quot;,&quot;id&quot;:&quot;9c1f4bb4-d12d-4c1a-b2c6-4b8ba832f460&quot;,&quot;relativeTransform&quot;:{&quot;translate&quot;:{&quot;x&quot;:-58.3797300661574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5&quot;}},&quot;29be53de-9514-47f5-a3ea-7d57ee1b97a6&quot;:{&quot;type&quot;:&quot;FIGURE_OBJECT&quot;,&quot;id&quot;:&quot;29be53de-9514-47f5-a3ea-7d57ee1b97a6&quot;,&quot;relativeTransform&quot;:{&quot;translate&quot;:{&quot;x&quot;:-58.50005290757131,&quot;y&quot;:-5.809390826203274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3&quot;}},&quot;c9f8a54b-1ff8-4715-a433-fd7a45e9ffd8&quot;:{&quot;type&quot;:&quot;FIGURE_OBJECT&quot;,&quot;id&quot;:&quot;c9f8a54b-1ff8-4715-a433-fd7a45e9ffd8&quot;,&quot;relativeTransform&quot;:{&quot;translate&quot;:{&quot;x&quot;:-58.379677236409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4&quot;}},&quot;6aaf0733-c8d2-4736-98ee-01a53efb9477&quot;:{&quot;type&quot;:&quot;FIGURE_OBJECT&quot;,&quot;id&quot;:&quot;6aaf0733-c8d2-4736-98ee-01a53efb9477&quot;,&quot;relativeTransform&quot;:{&quot;translate&quot;:{&quot;x&quot;:-42.4146173334782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&quot;}},&quot;ab53f17c-3156-48f2-9879-bcb0320f7fc9&quot;:{&quot;type&quot;:&quot;FIGURE_OBJECT&quot;,&quot;id&quot;:&quot;ab53f17c-3156-48f2-9879-bcb0320f7fc9&quot;,&quot;relativeTransform&quot;:{&quot;translate&quot;:{&quot;x&quot;:-42.4145645037299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2&quot;}},&quot;6b2b5986-7d04-4539-a671-a043590663c7&quot;:{&quot;type&quot;:&quot;FIGURE_OBJECT&quot;,&quot;id&quot;:&quot;6b2b5986-7d04-4539-a671-a043590663c7&quot;,&quot;relativeTransform&quot;:{&quot;translate&quot;:{&quot;x&quot;:-42.414564503729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5&quot;}},&quot;b03eff11-1ad7-4be6-9ae3-b7104e689d13&quot;:{&quot;type&quot;:&quot;FIGURE_OBJECT&quot;,&quot;id&quot;:&quot;b03eff11-1ad7-4be6-9ae3-b7104e689d13&quot;,&quot;relativeTransform&quot;:{&quot;translate&quot;:{&quot;x&quot;:-26.4495046007991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&quot;}},&quot;495c1739-9fd5-4cf4-8fee-18e0f3bdcdae&quot;:{&quot;type&quot;:&quot;FIGURE_OBJECT&quot;,&quot;id&quot;:&quot;495c1739-9fd5-4cf4-8fee-18e0f3bdcdae&quot;,&quot;relativeTransform&quot;:{&quot;translate&quot;:{&quot;x&quot;:-26.44945177105078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5&quot;}},&quot;2ae4eeea-b366-4afe-aec2-bfa2a484e295&quot;:{&quot;type&quot;:&quot;FIGURE_OBJECT&quot;,&quot;id&quot;:&quot;2ae4eeea-b366-4afe-aec2-bfa2a484e295&quot;,&quot;relativeTransform&quot;:{&quot;translate&quot;:{&quot;x&quot;:-26.4494517710508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&quot;}},&quot;4dd1cd15-b77e-4314-92e5-13664b15b8c3&quot;:{&quot;type&quot;:&quot;FIGURE_OBJECT&quot;,&quot;id&quot;:&quot;4dd1cd15-b77e-4314-92e5-13664b15b8c3&quot;,&quot;relativeTransform&quot;:{&quot;translate&quot;:{&quot;x&quot;:-10.48439186811998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2&quot;}},&quot;59d9f600-0f34-44da-a4d0-3efc614b4779&quot;:{&quot;type&quot;:&quot;FIGURE_OBJECT&quot;,&quot;id&quot;:&quot;59d9f600-0f34-44da-a4d0-3efc614b4779&quot;,&quot;relativeTransform&quot;:{&quot;translate&quot;:{&quot;x&quot;:-10.48433903837162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5&quot;}},&quot;1af5f463-9eeb-4004-906c-812bbaeea689&quot;:{&quot;type&quot;:&quot;FIGURE_OBJECT&quot;,&quot;id&quot;:&quot;1af5f463-9eeb-4004-906c-812bbaeea689&quot;,&quot;relativeTransform&quot;:{&quot;translate&quot;:{&quot;x&quot;:-10.48433903837162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8&quot;}},&quot;b43f018c-d7e2-4c56-81e4-1848dd7e7f50&quot;:{&quot;type&quot;:&quot;FIGURE_OBJECT&quot;,&quot;id&quot;:&quot;b43f018c-d7e2-4c56-81e4-1848dd7e7f50&quot;,&quot;relativeTransform&quot;:{&quot;translate&quot;:{&quot;x&quot;:5.48072086455912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9&quot;}},&quot;c9504c12-a842-41f0-bff5-4f2ec1bd3ab7&quot;:{&quot;type&quot;:&quot;FIGURE_OBJECT&quot;,&quot;id&quot;:&quot;c9504c12-a842-41f0-bff5-4f2ec1bd3ab7&quot;,&quot;relativeTransform&quot;:{&quot;translate&quot;:{&quot;x&quot;:5.480773694307537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&quot;}},&quot;4facef6b-d4a5-4904-80f4-1e25ed1590a6&quot;:{&quot;type&quot;:&quot;FIGURE_OBJECT&quot;,&quot;id&quot;:&quot;4facef6b-d4a5-4904-80f4-1e25ed1590a6&quot;,&quot;relativeTransform&quot;:{&quot;translate&quot;:{&quot;x&quot;:5.498081738511207,&quot;y&quot;:-32.235543253785224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2&quot;}},&quot;f1648612-d080-4dd1-85e5-50e9a046ab5f&quot;:{&quot;type&quot;:&quot;FIGURE_OBJECT&quot;,&quot;id&quot;:&quot;f1648612-d080-4dd1-85e5-50e9a046ab5f&quot;,&quot;relativeTransform&quot;:{&quot;translate&quot;:{&quot;x&quot;:21.44583359723827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5&quot;}},&quot;ad8eb57b-ef2f-440b-b22f-99fdbf03d212&quot;:{&quot;type&quot;:&quot;FIGURE_OBJECT&quot;,&quot;id&quot;:&quot;ad8eb57b-ef2f-440b-b22f-99fdbf03d212&quot;,&quot;relativeTransform&quot;:{&quot;translate&quot;:{&quot;x&quot;:21.44588642698663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&quot;}},&quot;7162c458-ffc4-4f55-848d-3292a1552ef8&quot;:{&quot;type&quot;:&quot;FIGURE_OBJECT&quot;,&quot;id&quot;:&quot;7162c458-ffc4-4f55-848d-3292a1552ef8&quot;,&quot;relativeTransform&quot;:{&quot;translate&quot;:{&quot;x&quot;:21.44588642698663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2&quot;}},&quot;96972992-0fa3-4539-9e7f-4508f136137c&quot;:{&quot;type&quot;:&quot;FIGURE_OBJECT&quot;,&quot;id&quot;:&quot;96972992-0fa3-4539-9e7f-4508f136137c&quot;,&quot;relativeTransform&quot;:{&quot;translate&quot;:{&quot;x&quot;:37.4109463299174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5&quot;}},&quot;2c9063cf-6196-4e4e-8de8-5cdd00277b1c&quot;:{&quot;type&quot;:&quot;FIGURE_OBJECT&quot;,&quot;id&quot;:&quot;2c9063cf-6196-4e4e-8de8-5cdd00277b1c&quot;,&quot;relativeTransform&quot;:{&quot;translate&quot;:{&quot;x&quot;:37.410999159665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&quot;}},&quot;520a96c6-527b-4726-a9d8-67effa794a28&quot;:{&quot;type&quot;:&quot;FIGURE_OBJECT&quot;,&quot;id&quot;:&quot;520a96c6-527b-4726-a9d8-67effa794a28&quot;,&quot;relativeTransform&quot;:{&quot;translate&quot;:{&quot;x&quot;:37.354492426614506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2&quot;}},&quot;77427ba3-47fd-402d-bc79-d6cb33a60caa&quot;:{&quot;type&quot;:&quot;FIGURE_OBJECT&quot;,&quot;id&quot;:&quot;77427ba3-47fd-402d-bc79-d6cb33a60caa&quot;,&quot;relativeTransform&quot;:{&quot;translate&quot;:{&quot;x&quot;:53.3760590625964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5&quot;}},&quot;f61144a7-bdfb-4e15-9bf5-585935cd3f66&quot;:{&quot;type&quot;:&quot;FIGURE_OBJECT&quot;,&quot;id&quot;:&quot;f61144a7-bdfb-4e15-9bf5-585935cd3f66&quot;,&quot;relativeTransform&quot;:{&quot;translate&quot;:{&quot;x&quot;:53.3761118923449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3&quot;}},&quot;a66daf7b-1205-423d-aaee-5958ce4b11f7&quot;:{&quot;type&quot;:&quot;FIGURE_OBJECT&quot;,&quot;id&quot;:&quot;a66daf7b-1205-423d-aaee-5958ce4b11f7&quot;,&quot;relativeTransform&quot;:{&quot;translate&quot;:{&quot;x&quot;:53.3761118923449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4&quot;}},&quot;377c112d-0582-4bf5-8cd2-5e1314cb0cfb&quot;:{&quot;type&quot;:&quot;FIGURE_OBJECT&quot;,&quot;id&quot;:&quot;377c112d-0582-4bf5-8cd2-5e1314cb0cfb&quot;,&quot;relativeTransform&quot;:{&quot;translate&quot;:{&quot;x&quot;:69.3411717952756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&quot;}},&quot;3b6d96de-7999-49d7-90de-291303561667&quot;:{&quot;type&quot;:&quot;FIGURE_OBJECT&quot;,&quot;id&quot;:&quot;3b6d96de-7999-49d7-90de-291303561667&quot;,&quot;relativeTransform&quot;:{&quot;translate&quot;:{&quot;x&quot;:69.3412246250240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2&quot;}},&quot;7c9b9768-1ce3-4b3d-9f79-c3d28bbbd86b&quot;:{&quot;type&quot;:&quot;FIGURE_OBJECT&quot;,&quot;id&quot;:&quot;7c9b9768-1ce3-4b3d-9f79-c3d28bbbd86b&quot;,&quot;relativeTransform&quot;:{&quot;translate&quot;:{&quot;x&quot;:69.3412246250240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5&quot;}},&quot;b3d6b2ae-7b41-4474-9874-564a790fc67c&quot;:{&quot;type&quot;:&quot;FIGURE_OBJECT&quot;,&quot;id&quot;:&quot;b3d6b2ae-7b41-4474-9874-564a790fc67c&quot;,&quot;relativeTransform&quot;:{&quot;translate&quot;:{&quot;x&quot;:-53.05802582193109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&quot;}},&quot;21195641-394f-4cb6-9972-364a9c244f8c&quot;:{&quot;type&quot;:&quot;FIGURE_OBJECT&quot;,&quot;id&quot;:&quot;21195641-394f-4cb6-9972-364a9c244f8c&quot;,&quot;relativeTransform&quot;:{&quot;translate&quot;:{&quot;x&quot;:-53.057972992182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5&quot;}},&quot;a4379036-2562-4e09-bc88-6378fa08b9fb&quot;:{&quot;type&quot;:&quot;FIGURE_OBJECT&quot;,&quot;id&quot;:&quot;a4379036-2562-4e09-bc88-6378fa08b9fb&quot;,&quot;relativeTransform&quot;:{&quot;translate&quot;:{&quot;x&quot;:-53.0579729921826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&quot;}},&quot;577d3ea2-addc-4323-b164-89f2a89f7ca0&quot;:{&quot;type&quot;:&quot;FIGURE_OBJECT&quot;,&quot;id&quot;:&quot;577d3ea2-addc-4323-b164-89f2a89f7ca0&quot;,&quot;relativeTransform&quot;:{&quot;translate&quot;:{&quot;x&quot;:-37.09291308925199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2&quot;}},&quot;81d23e61-7bf8-4f8f-8fc4-57968a29fa2f&quot;:{&quot;type&quot;:&quot;FIGURE_OBJECT&quot;,&quot;id&quot;:&quot;81d23e61-7bf8-4f8f-8fc4-57968a29fa2f&quot;,&quot;relativeTransform&quot;:{&quot;translate&quot;:{&quot;x&quot;:-37.0928602595035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5&quot;}},&quot;38a1fa8e-75d1-47a1-95c1-1630558eeb1d&quot;:{&quot;type&quot;:&quot;FIGURE_OBJECT&quot;,&quot;id&quot;:&quot;38a1fa8e-75d1-47a1-95c1-1630558eeb1d&quot;,&quot;relativeTransform&quot;:{&quot;translate&quot;:{&quot;x&quot;:-37.0928602595035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8&quot;}},&quot;4ed6ed91-b3bf-4f75-8a39-f2203def35c9&quot;:{&quot;type&quot;:&quot;FIGURE_OBJECT&quot;,&quot;id&quot;:&quot;4ed6ed91-b3bf-4f75-8a39-f2203def35c9&quot;,&quot;relativeTransform&quot;:{&quot;translate&quot;:{&quot;x&quot;:-21.12780035657271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9&quot;}},&quot;5408bfe0-7247-47b9-8994-1ff323a428e7&quot;:{&quot;type&quot;:&quot;FIGURE_OBJECT&quot;,&quot;id&quot;:&quot;5408bfe0-7247-47b9-8994-1ff323a428e7&quot;,&quot;relativeTransform&quot;:{&quot;translate&quot;:{&quot;x&quot;:-21.1277475268244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&quot;}},&quot;911ead1e-d592-4c86-bcec-a822f025514b&quot;:{&quot;type&quot;:&quot;FIGURE_OBJECT&quot;,&quot;id&quot;:&quot;911ead1e-d592-4c86-bcec-a822f025514b&quot;,&quot;relativeTransform&quot;:{&quot;translate&quot;:{&quot;x&quot;:-21.1277475268244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05&quot;}},&quot;32b69e02-7f26-4e3d-8969-4efc38a0e7e6&quot;:{&quot;type&quot;:&quot;FIGURE_OBJECT&quot;,&quot;id&quot;:&quot;32b69e02-7f26-4e3d-8969-4efc38a0e7e6&quot;,&quot;relativeTransform&quot;:{&quot;translate&quot;:{&quot;x&quot;:-5.16268762389367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1&quot;}},&quot;ef6957df-d196-4eb0-bb73-528235c64dbc&quot;:{&quot;type&quot;:&quot;FIGURE_OBJECT&quot;,&quot;id&quot;:&quot;ef6957df-d196-4eb0-bb73-528235c64dbc&quot;,&quot;relativeTransform&quot;:{&quot;translate&quot;:{&quot;x&quot;:-5.162634794145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2&quot;}},&quot;6e93a4c9-6883-48cd-b5a2-affc0427ecc0&quot;:{&quot;type&quot;:&quot;FIGURE_OBJECT&quot;,&quot;id&quot;:&quot;6e93a4c9-6883-48cd-b5a2-affc0427ecc0&quot;,&quot;relativeTransform&quot;:{&quot;translate&quot;:{&quot;x&quot;:-5.162634794145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3&quot;}},&quot;d58f7a68-6fd7-4ba7-b957-530def1ee73a&quot;:{&quot;type&quot;:&quot;FIGURE_OBJECT&quot;,&quot;id&quot;:&quot;d58f7a68-6fd7-4ba7-b957-530def1ee73a&quot;,&quot;relativeTransform&quot;:{&quot;translate&quot;:{&quot;x&quot;:10.80242510878548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&quot;}},&quot;98740cee-c6e4-43a6-9d28-1e4a97607b9a&quot;:{&quot;type&quot;:&quot;FIGURE_OBJECT&quot;,&quot;id&quot;:&quot;98740cee-c6e4-43a6-9d28-1e4a97607b9a&quot;,&quot;relativeTransform&quot;:{&quot;translate&quot;:{&quot;x&quot;:10.80247793853384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5&quot;}},&quot;fe79a041-582e-4ca8-8855-0404bcd6a74d&quot;:{&quot;type&quot;:&quot;FIGURE_OBJECT&quot;,&quot;id&quot;:&quot;fe79a041-582e-4ca8-8855-0404bcd6a74d&quot;,&quot;relativeTransform&quot;:{&quot;translate&quot;:{&quot;x&quot;:10.80247793853384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6&quot;}},&quot;2644de69-bce3-4f47-b3b7-f814d598a146&quot;:{&quot;type&quot;:&quot;FIGURE_OBJECT&quot;,&quot;id&quot;:&quot;2644de69-bce3-4f47-b3b7-f814d598a146&quot;,&quot;relativeTransform&quot;:{&quot;translate&quot;:{&quot;x&quot;:26.76753784146458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7&quot;}},&quot;bfb882c0-6362-434f-86d6-eb4103528a6f&quot;:{&quot;type&quot;:&quot;FIGURE_OBJECT&quot;,&quot;id&quot;:&quot;bfb882c0-6362-434f-86d6-eb4103528a6f&quot;,&quot;relativeTransform&quot;:{&quot;translate&quot;:{&quot;x&quot;:26.76759067121282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8&quot;}},&quot;105fd3d8-82da-44c5-a4f9-8264bb22a22a&quot;:{&quot;type&quot;:&quot;FIGURE_OBJECT&quot;,&quot;id&quot;:&quot;105fd3d8-82da-44c5-a4f9-8264bb22a22a&quot;,&quot;relativeTransform&quot;:{&quot;translate&quot;:{&quot;x&quot;:26.76759067121282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&quot;}},&quot;aacd45aa-4503-4eda-9e58-e1a5146094a1&quot;:{&quot;type&quot;:&quot;FIGURE_OBJECT&quot;,&quot;id&quot;:&quot;aacd45aa-4503-4eda-9e58-e1a5146094a1&quot;,&quot;relativeTransform&quot;:{&quot;translate&quot;:{&quot;x&quot;:42.732650574143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05&quot;}},&quot;38726344-f8d4-436b-b7d6-42c60639f4d7&quot;:{&quot;type&quot;:&quot;FIGURE_OBJECT&quot;,&quot;id&quot;:&quot;38726344-f8d4-436b-b7d6-42c60639f4d7&quot;,&quot;relativeTransform&quot;:{&quot;translate&quot;:{&quot;x&quot;:42.73270340389204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1&quot;}},&quot;b0a7532d-8728-45b2-aac4-3ad572591e17&quot;:{&quot;type&quot;:&quot;FIGURE_OBJECT&quot;,&quot;id&quot;:&quot;b0a7532d-8728-45b2-aac4-3ad572591e17&quot;,&quot;relativeTransform&quot;:{&quot;translate&quot;:{&quot;x&quot;:42.7327034038920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2&quot;}},&quot;2de96f58-bf5f-40b3-b968-a7d8a57f82ad&quot;:{&quot;type&quot;:&quot;FIGURE_OBJECT&quot;,&quot;id&quot;:&quot;2de96f58-bf5f-40b3-b968-a7d8a57f82ad&quot;,&quot;relativeTransform&quot;:{&quot;translate&quot;:{&quot;x&quot;:58.6977633068229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3&quot;}},&quot;3db354c7-c715-44ae-b82b-7e6c5355bc29&quot;:{&quot;type&quot;:&quot;FIGURE_OBJECT&quot;,&quot;id&quot;:&quot;3db354c7-c715-44ae-b82b-7e6c5355bc29&quot;,&quot;relativeTransform&quot;:{&quot;translate&quot;:{&quot;x&quot;:58.6978161365711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&quot;}},&quot;507a14e6-7c75-41b3-983e-ce388ca743bb&quot;:{&quot;type&quot;:&quot;FIGURE_OBJECT&quot;,&quot;id&quot;:&quot;507a14e6-7c75-41b3-983e-ce388ca743bb&quot;,&quot;relativeTransform&quot;:{&quot;translate&quot;:{&quot;x&quot;:58.6978161365711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5&quot;}},&quot;8d004f53-7aa7-4d66-a31e-9d5d8eecf828&quot;:{&quot;type&quot;:&quot;FIGURE_OBJECT&quot;,&quot;id&quot;:&quot;8d004f53-7aa7-4d66-a31e-9d5d8eecf828&quot;,&quot;relativeTransform&quot;:{&quot;translate&quot;:{&quot;x&quot;:74.6628760395020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6&quot;}},&quot;9701d976-e09c-4bbb-b44d-398dc6416c92&quot;:{&quot;type&quot;:&quot;FIGURE_OBJECT&quot;,&quot;id&quot;:&quot;9701d976-e09c-4bbb-b44d-398dc6416c92&quot;,&quot;relativeTransform&quot;:{&quot;translate&quot;:{&quot;x&quot;:74.6629288692502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7&quot;}},&quot;dffd054b-1f42-4501-bd27-16765d468af4&quot;:{&quot;type&quot;:&quot;FIGURE_OBJECT&quot;,&quot;id&quot;:&quot;dffd054b-1f42-4501-bd27-16765d468af4&quot;,&quot;relativeTransform&quot;:{&quot;translate&quot;:{&quot;x&quot;:74.6629288692502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8&quot;}},&quot;f883d95a-415a-4060-96ca-69d5c9095b6b&quot;:{&quot;type&quot;:&quot;FIGURE_OBJECT&quot;,&quot;id&quot;:&quot;f883d95a-415a-4060-96ca-69d5c9095b6b&quot;,&quot;relativeTransform&quot;:{&quot;translate&quot;:{&quot;x&quot;:80.1892615425524,&quot;y&quot;:24.76343807463799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&quot;}},&quot;7b63a154-5347-418b-bdbe-90d778982687&quot;:{&quot;type&quot;:&quot;FIGURE_OBJECT&quot;,&quot;id&quot;:&quot;7b63a154-5347-418b-bdbe-90d778982687&quot;,&quot;relativeTransform&quot;:{&quot;translate&quot;:{&quot;x&quot;:79.9846331134767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2&quot;}},&quot;a0478145-a6a2-4a3b-9c8e-a6a22fdcfcdf&quot;:{&quot;type&quot;:&quot;FIGURE_OBJECT&quot;,&quot;id&quot;:&quot;a0478145-a6a2-4a3b-9c8e-a6a22fdcfcdf&quot;,&quot;relativeTransform&quot;:{&quot;translate&quot;:{&quot;x&quot;:79.98463311347673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5&quot;}},&quot;9e8d6216-c0b4-4eb3-ab56-2c36abbaf80c&quot;:{&quot;type&quot;:&quot;FIGURE_OBJECT&quot;,&quot;id&quot;:&quot;9e8d6216-c0b4-4eb3-ab56-2c36abbaf80c&quot;,&quot;relativeTransform&quot;:{&quot;translate&quot;:{&quot;x&quot;:8.043127820712458,&quot;y&quot;:-0.9207517404147035},&quot;rotate&quot;:0},&quot;opacity&quot;:1,&quot;path&quot;:{&quot;type&quot;:&quot;RECT&quot;,&quot;size&quot;:{&quot;x&quot;:149.01157720484946,&quot;y&quot;:97.26371613122815},&quot;cornerRounding&quot;:{&quot;type&quot;:&quot;ARC_LENGTH&quot;,&quot;global&quot;:0}},&quot;pathStyles&quot;:[{&quot;type&quot;:&quot;FILL&quot;,&quot;fillStyle&quot;:&quot;rgba(0,0,0,0)&quot;},{&quot;type&quot;:&quot;STROKE&quot;,&quot;strokeStyle&quot;:&quot;rgba(39,39,39,1)&quot;,&quot;lineWidth&quot;:0.8457903257191524,&quot;lineJoin&quot;:&quot;round&quot;}],&quot;isLocked&quot;:false,&quot;parent&quot;:{&quot;type&quot;:&quot;CHILD&quot;,&quot;parentId&quot;:&quot;c4373e79-fa67-4653-bfa0-cef7b5646e3a&quot;,&quot;order&quot;:&quot;51&quot;}},&quot;dd0d17cb-8218-49b2-8b65-afb9d150ff2f&quot;:{&quot;type&quot;:&quot;FIGURE_OBJECT&quot;,&quot;id&quot;:&quot;dd0d17cb-8218-49b2-8b65-afb9d150ff2f&quot;,&quot;relativeTransform&quot;:{&quot;translate&quot;:{&quot;x&quot;:-63.74417818131469,&quot;y&quot;:-25.43558249509643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2&quot;}},&quot;6bd328b3-a6a8-4e64-9ead-079139e54eff&quot;:{&quot;type&quot;:&quot;FIGURE_OBJECT&quot;,&quot;id&quot;:&quot;6bd328b3-a6a8-4e64-9ead-079139e54eff&quot;,&quot;relativeTransform&quot;:{&quot;translate&quot;:{&quot;x&quot;:-5.942725052905958e-14,&quot;y&quot;:-1.7637959851625777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d0d17cb-8218-49b2-8b65-afb9d150ff2f&quot;,&quot;order&quot;:&quot;1&quot;}},&quot;1eff5795-ae95-4b38-b4a5-2553c6652b82&quot;:{&quot;type&quot;:&quot;FIGURE_OBJECT&quot;,&quot;id&quot;:&quot;1eff5795-ae95-4b38-b4a5-2553c6652b82&quot;,&quot;relativeTransform&quot;:{&quot;translate&quot;:{&quot;x&quot;:-5.990211609757413e-14,&quot;y&quot;:5.092858192178685},&quot;rotate&quot;:0},&quot;opacity&quot;:1,&quot;path&quot;:{&quot;type&quot;:&quot;POLY_LINE&quot;,&quot;points&quot;:[{&quot;x&quot;:0,&quot;y&quot;:-1.6734644135745436},{&quot;x&quot;:0,&quot;y&quot;:1.673464413574543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2&quot;}},&quot;0a3ac684-2fa8-4f69-83d0-ba67ea794c5c&quot;:{&quot;type&quot;:&quot;FIGURE_OBJECT&quot;,&quot;id&quot;:&quot;0a3ac684-2fa8-4f69-83d0-ba67ea794c5c&quot;,&quot;relativeTransform&quot;:{&quot;translate&quot;:{&quot;x&quot;:-2.9924715869324626e-14,&quot;y&quot;:6.7663226057532295},&quot;rotate&quot;:0},&quot;opacity&quot;:1,&quot;path&quot;:{&quot;type&quot;:&quot;POLY_LINE&quot;,&quot;points&quot;:[{&quot;x&quot;:1.609536293862607,&quot;y&quot;:0},{&quot;x&quot;:-1.60953629386260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5&quot;}},&quot;12cd1319-64c0-49be-a5e5-7e9e8bbd9d2c&quot;:{&quot;type&quot;:&quot;FIGURE_OBJECT&quot;,&quot;id&quot;:&quot;12cd1319-64c0-49be-a5e5-7e9e8bbd9d2c&quot;,&quot;relativeTransform&quot;:{&quot;translate&quot;:{&quot;x&quot;:-2.9924715869324626e-14,&quot;y&quot;:-4.3241703712042465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d0d17cb-8218-49b2-8b65-afb9d150ff2f&quot;,&quot;order&quot;:&quot;7&quot;}},&quot;ac2b4b98-f203-4c4c-b277-9f60f6a4b2e1&quot;:{&quot;type&quot;:&quot;FIGURE_OBJECT&quot;,&quot;id&quot;:&quot;ac2b4b98-f203-4c4c-b277-9f60f6a4b2e1&quot;,&quot;relativeTransform&quot;:{&quot;translate&quot;:{&quot;x&quot;:-58.4974588607702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5&quot;}},&quot;a471b496-a5db-48ed-8380-6d409525bf3a&quot;:{&quot;type&quot;:&quot;FIGURE_OBJECT&quot;,&quot;id&quot;:&quot;a471b496-a5db-48ed-8380-6d409525bf3a&quot;,&quot;relativeTransform&quot;:{&quot;translate&quot;:{&quot;x&quot;:-5.942725052905958e-14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ac2b4b98-f203-4c4c-b277-9f60f6a4b2e1&quot;,&quot;order&quot;:&quot;1&quot;}},&quot;2f5aec74-6721-4e7e-83b9-4e74a50c7ed4&quot;:{&quot;type&quot;:&quot;FIGURE_OBJECT&quot;,&quot;id&quot;:&quot;2f5aec74-6721-4e7e-83b9-4e74a50c7ed4&quot;,&quot;relativeTransform&quot;:{&quot;translate&quot;:{&quot;x&quot;:-5.990211609757413e-14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2&quot;}},&quot;6cafd209-e308-451b-9b60-daa30b8687a3&quot;:{&quot;type&quot;:&quot;FIGURE_OBJECT&quot;,&quot;id&quot;:&quot;6cafd209-e308-451b-9b60-daa30b8687a3&quot;,&quot;relativeTransform&quot;:{&quot;translate&quot;:{&quot;x&quot;:-1.4972894806447285e-13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5&quot;}},&quot;33f54c8b-afe7-4cca-bd9d-5947a236fc74&quot;:{&quot;type&quot;:&quot;FIGURE_OBJECT&quot;,&quot;id&quot;:&quot;33f54c8b-afe7-4cca-bd9d-5947a236fc74&quot;,&quot;relativeTransform&quot;:{&quot;translate&quot;:{&quot;x&quot;:0,&quot;y&quot;:-6.766249894838151},&quot;rotate&quot;:0},&quot;opacity&quot;:1,&quot;path&quot;:{&quot;type&quot;:&quot;POLY_LINE&quot;,&quot;points&quot;:[{&quot;x&quot;:-2.2018741479555386,&quot;y&quot;:0},{&quot;x&quot;:2.201874147955538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ac2b4b98-f203-4c4c-b277-9f60f6a4b2e1&quot;,&quot;order&quot;:&quot;7&quot;}},&quot;e8167071-6779-4664-b95f-c792aac44144&quot;:{&quot;type&quot;:&quot;FIGURE_OBJECT&quot;,&quot;id&quot;:&quot;e8167071-6779-4664-b95f-c792aac44144&quot;,&quot;relativeTransform&quot;:{&quot;translate&quot;:{&quot;x&quot;:-53.0790441041047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&quot;}},&quot;5203afcf-34fc-49d7-8c09-b3d0554ca60d&quot;:{&quot;type&quot;:&quot;FIGURE_OBJECT&quot;,&quot;id&quot;:&quot;5203afcf-34fc-49d7-8c09-b3d0554ca60d&quot;,&quot;relativeTransform&quot;:{&quot;translate&quot;:{&quot;x&quot;:4.679311065280283e-16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8167071-6779-4664-b95f-c792aac44144&quot;,&quot;order&quot;:&quot;1&quot;}},&quot;9980a970-17b2-4b6e-9e38-53010b37bea7&quot;:{&quot;type&quot;:&quot;FIGURE_OBJECT&quot;,&quot;id&quot;:&quot;9980a970-17b2-4b6e-9e38-53010b37bea7&quot;,&quot;relativeTransform&quot;:{&quot;translate&quot;:{&quot;x&quot;:0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2&quot;}},&quot;89418457-0205-420d-b728-2e63b30e1fcb&quot;:{&quot;type&quot;:&quot;FIGURE_OBJECT&quot;,&quot;id&quot;:&quot;89418457-0205-420d-b728-2e63b30e1fcb&quot;,&quot;relativeTransform&quot;:{&quot;translate&quot;:{&quot;x&quot;:-8.982683196689875e-14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5&quot;}},&quot;61b634ae-d757-48ab-983f-d21dc05325a0&quot;:{&quot;type&quot;:&quot;FIGURE_OBJECT&quot;,&quot;id&quot;:&quot;61b634ae-d757-48ab-983f-d21dc05325a0&quot;,&quot;relativeTransform&quot;:{&quot;translate&quot;:{&quot;x&quot;:0,&quot;y&quot;:-6.76624989483815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8167071-6779-4664-b95f-c792aac44144&quot;,&quot;order&quot;:&quot;7&quot;}},&quot;ee705b2c-08d1-4bbd-b150-38829946554f&quot;:{&quot;type&quot;:&quot;FIGURE_OBJECT&quot;,&quot;id&quot;:&quot;ee705b2c-08d1-4bbd-b150-38829946554f&quot;,&quot;relativeTransform&quot;:{&quot;translate&quot;:{&quot;x&quot;:-47.73618661653686,&quot;y&quot;:-34.6150176110414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2&quot;}},&quot;1b4a4408-0f39-4696-b4a7-1b9f52ad5061&quot;:{&quot;type&quot;:&quot;FIGURE_OBJECT&quot;,&quot;id&quot;:&quot;1b4a4408-0f39-4696-b4a7-1b9f52ad5061&quot;,&quot;relativeTransform&quot;:{&quot;translate&quot;:{&quot;x&quot;:-0.00013838493075985907,&quot;y&quot;:-1.866015195159824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e705b2c-08d1-4bbd-b150-38829946554f&quot;,&quot;order&quot;:&quot;1&quot;}},&quot;c23e6141-077b-45d2-8079-9a5e10b38f14&quot;:{&quot;type&quot;:&quot;FIGURE_OBJECT&quot;,&quot;id&quot;:&quot;c23e6141-077b-45d2-8079-9a5e10b38f14&quot;,&quot;relativeTransform&quot;:{&quot;translate&quot;:{&quot;x&quot;:0.0005140280889660652,&quot;y&quot;:2.397815573413803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2&quot;}},&quot;7487b0d1-8b60-4ed7-883f-16f079747a65&quot;:{&quot;type&quot;:&quot;FIGURE_OBJECT&quot;,&quot;id&quot;:&quot;7487b0d1-8b60-4ed7-883f-16f079747a65&quot;,&quot;relativeTransform&quot;:{&quot;translate&quot;:{&quot;x&quot;:0.0005140280889960426,&quot;y&quot;:4.07127998698840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5&quot;}},&quot;7dc8b503-99da-4c41-9f2f-03e337668761&quot;:{&quot;type&quot;:&quot;FIGURE_OBJECT&quot;,&quot;id&quot;:&quot;7dc8b503-99da-4c41-9f2f-03e337668761&quot;,&quot;relativeTransform&quot;:{&quot;translate&quot;:{&quot;x&quot;:0,&quot;y&quot;:-4.07127998698840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e705b2c-08d1-4bbd-b150-38829946554f&quot;,&quot;order&quot;:&quot;7&quot;}},&quot;16418527-1e9e-4d03-b103-ff693a6e0236&quot;:{&quot;type&quot;:&quot;FIGURE_OBJECT&quot;,&quot;id&quot;:&quot;16418527-1e9e-4d03-b103-ff693a6e0236&quot;,&quot;relativeTransform&quot;:{&quot;translate&quot;:{&quot;x&quot;:-42.50610117239827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5&quot;}},&quot;58527cec-45d1-47b7-a24e-fd624475951a&quot;:{&quot;type&quot;:&quot;FIGURE_OBJECT&quot;,&quot;id&quot;:&quot;58527cec-45d1-47b7-a24e-fd624475951a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6418527-1e9e-4d03-b103-ff693a6e0236&quot;,&quot;order&quot;:&quot;1&quot;}},&quot;3ea276ee-ee03-4e15-9b2d-79ff7d2da402&quot;:{&quot;type&quot;:&quot;FIGURE_OBJECT&quot;,&quot;id&quot;:&quot;3ea276ee-ee03-4e15-9b2d-79ff7d2da402&quot;,&quot;relativeTransform&quot;:{&quot;translate&quot;:{&quot;x&quot;:0.015738253951876807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2&quot;}},&quot;3c8bfe73-dc09-4377-a7a5-c2b1877969dc&quot;:{&quot;type&quot;:&quot;FIGURE_OBJECT&quot;,&quot;id&quot;:&quot;3c8bfe73-dc09-4377-a7a5-c2b1877969dc&quot;,&quot;relativeTransform&quot;:{&quot;translate&quot;:{&quot;x&quot;:0.015738253951846883,&quot;y&quot;:4.0148939652737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5&quot;}},&quot;a57e3ab1-e5b2-422c-8abc-aa417ffcf946&quot;:{&quot;type&quot;:&quot;FIGURE_OBJECT&quot;,&quot;id&quot;:&quot;a57e3ab1-e5b2-422c-8abc-aa417ffcf946&quot;,&quot;relativeTransform&quot;:{&quot;translate&quot;:{&quot;x&quot;:0,&quot;y&quot;:-4.014893965273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6418527-1e9e-4d03-b103-ff693a6e0236&quot;,&quot;order&quot;:&quot;7&quot;}},&quot;0f912d3f-a67a-4816-9970-e02d3dcf77b7&quot;:{&quot;type&quot;:&quot;FIGURE_OBJECT&quot;,&quot;id&quot;:&quot;0f912d3f-a67a-4816-9970-e02d3dcf77b7&quot;,&quot;relativeTransform&quot;:{&quot;translate&quot;:{&quot;x&quot;:-37.12800242125874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3&quot;}},&quot;e1b07f99-6637-4a61-972d-bff8d28afae9&quot;:{&quot;type&quot;:&quot;FIGURE_OBJECT&quot;,&quot;id&quot;:&quot;e1b07f99-6637-4a61-972d-bff8d28afae9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0f912d3f-a67a-4816-9970-e02d3dcf77b7&quot;,&quot;order&quot;:&quot;1&quot;}},&quot;dc0fbb92-aeb9-475e-b4a1-d3ec1834e83f&quot;:{&quot;type&quot;:&quot;FIGURE_OBJECT&quot;,&quot;id&quot;:&quot;dc0fbb92-aeb9-475e-b4a1-d3ec1834e83f&quot;,&quot;relativeTransform&quot;:{&quot;translate&quot;:{&quot;x&quot;:0.16628893192984256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2&quot;}},&quot;4638fcdf-8358-4a6a-a954-436c47446943&quot;:{&quot;type&quot;:&quot;FIGURE_OBJECT&quot;,&quot;id&quot;:&quot;4638fcdf-8358-4a6a-a954-436c47446943&quot;,&quot;relativeTransform&quot;:{&quot;translate&quot;:{&quot;x&quot;:0.09219114550339468,&quot;y&quot;:3.88788890813731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5&quot;}},&quot;797b212a-50de-4fcc-be93-bd30e2c51822&quot;:{&quot;type&quot;:&quot;FIGURE_OBJECT&quot;,&quot;id&quot;:&quot;797b212a-50de-4fcc-be93-bd30e2c51822&quot;,&quot;relativeTransform&quot;:{&quot;translate&quot;:{&quot;x&quot;:0,&quot;y&quot;:-4.0148939652738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0f912d3f-a67a-4816-9970-e02d3dcf77b7&quot;,&quot;order&quot;:&quot;7&quot;}},&quot;e4fce2f2-2949-414a-95b0-ae28ed3f8a59&quot;:{&quot;type&quot;:&quot;FIGURE_OBJECT&quot;,&quot;id&quot;:&quot;e4fce2f2-2949-414a-95b0-ae28ed3f8a59&quot;,&quot;relativeTransform&quot;:{&quot;translate&quot;:{&quot;x&quot;:-31.74990367011922,&quot;y&quot;:-34.7277896544707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4&quot;}},&quot;9730fc5e-10cb-43c4-ad17-71b1beb6b953&quot;:{&quot;type&quot;:&quot;FIGURE_OBJECT&quot;,&quot;id&quot;:&quot;9730fc5e-10cb-43c4-ad17-71b1beb6b953&quot;,&quot;relativeTransform&quot;:{&quot;translate&quot;:{&quot;x&quot;:0.03349985079194935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1&quot;}},&quot;909966db-fac7-45d2-8ea3-84f7c60eafb7&quot;:{&quot;type&quot;:&quot;FIGURE_OBJECT&quot;,&quot;id&quot;:&quot;909966db-fac7-45d2-8ea3-84f7c60eafb7&quot;,&quot;relativeTransform&quot;:{&quot;translate&quot;:{&quot;x&quot;:-0.021283143073774637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4fce2f2-2949-414a-95b0-ae28ed3f8a59&quot;,&quot;order&quot;:&quot;2&quot;}},&quot;e0543869-da9e-4d56-9fc1-5386a7306dae&quot;:{&quot;type&quot;:&quot;FIGURE_OBJECT&quot;,&quot;id&quot;:&quot;e0543869-da9e-4d56-9fc1-5386a7306dae&quot;,&quot;relativeTransform&quot;:{&quot;translate&quot;:{&quot;x&quot;:0.03349985079185953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5&quot;}},&quot;45999e8b-8827-454d-b295-0e8b850b8d34&quot;:{&quot;type&quot;:&quot;FIGURE_OBJECT&quot;,&quot;id&quot;:&quot;45999e8b-8827-454d-b295-0e8b850b8d34&quot;,&quot;relativeTransform&quot;:{&quot;translate&quot;:{&quot;x&quot;:0,&quot;y&quot;:-3.95850794355919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4fce2f2-2949-414a-95b0-ae28ed3f8a59&quot;,&quot;order&quot;:&quot;7&quot;}},&quot;75e116cc-b4dc-427f-993d-499bf48c5aa5&quot;:{&quot;type&quot;:&quot;FIGURE_OBJECT&quot;,&quot;id&quot;:&quot;75e116cc-b4dc-427f-993d-499bf48c5aa5&quot;,&quot;relativeTransform&quot;:{&quot;translate&quot;:{&quot;x&quot;:-26.56238967237515,&quot;y&quot;:-34.727789654470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&quot;}},&quot;f85d958f-c1ef-43e6-a633-08d451d3f260&quot;:{&quot;type&quot;:&quot;FIGURE_OBJECT&quot;,&quot;id&quot;:&quot;f85d958f-c1ef-43e6-a633-08d451d3f260&quot;,&quot;relativeTransform&quot;:{&quot;translate&quot;:{&quot;x&quot;:-0.028806703202641122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1&quot;}},&quot;ff3c55da-446e-4903-83ae-6ae0712c0b8d&quot;:{&quot;type&quot;:&quot;FIGURE_OBJECT&quot;,&quot;id&quot;:&quot;ff3c55da-446e-4903-83ae-6ae0712c0b8d&quot;,&quot;relativeTransform&quot;:{&quot;translate&quot;:{&quot;x&quot;:0.00014354517773381106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5e116cc-b4dc-427f-993d-499bf48c5aa5&quot;,&quot;order&quot;:&quot;2&quot;}},&quot;4ca38afd-69d0-4aa1-9b55-a33230671f36&quot;:{&quot;type&quot;:&quot;FIGURE_OBJECT&quot;,&quot;id&quot;:&quot;4ca38afd-69d0-4aa1-9b55-a33230671f36&quot;,&quot;relativeTransform&quot;:{&quot;translate&quot;:{&quot;x&quot;:-0.028806703202671105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5&quot;}},&quot;750fd1ac-dba6-487e-8d73-a4da42ac085f&quot;:{&quot;type&quot;:&quot;FIGURE_OBJECT&quot;,&quot;id&quot;:&quot;750fd1ac-dba6-487e-8d73-a4da42ac085f&quot;,&quot;relativeTransform&quot;:{&quot;translate&quot;:{&quot;x&quot;:0,&quot;y&quot;:-3.9585079435590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5e116cc-b4dc-427f-993d-499bf48c5aa5&quot;,&quot;order&quot;:&quot;7&quot;}},&quot;7afed2ff-9000-4c3c-8a52-8a28e393c1cc&quot;:{&quot;type&quot;:&quot;FIGURE_OBJECT&quot;,&quot;id&quot;:&quot;7afed2ff-9000-4c3c-8a52-8a28e393c1cc&quot;,&quot;relativeTransform&quot;:{&quot;translate&quot;:{&quot;x&quot;:-21.127747526824503,&quot;y&quot;:-39.11398557273527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2&quot;}},&quot;dec2fba7-a445-4587-bcae-712b7a38eb2f&quot;:{&quot;type&quot;:&quot;FIGURE_OBJECT&quot;,&quot;id&quot;:&quot;dec2fba7-a445-4587-bcae-712b7a38eb2f&quot;,&quot;relativeTransform&quot;:{&quot;translate&quot;:{&quot;x&quot;:0,&quot;y&quot;:2.03007410223791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1&quot;}},&quot;97b4aacb-5881-44b3-a023-224d06681e2d&quot;:{&quot;type&quot;:&quot;FIGURE_OBJECT&quot;,&quot;id&quot;:&quot;97b4aacb-5881-44b3-a023-224d06681e2d&quot;,&quot;relativeTransform&quot;:{&quot;translate&quot;:{&quot;x&quot;:4.679311065280283e-16,&quot;y&quot;:-2.3414220691290355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afed2ff-9000-4c3c-8a52-8a28e393c1cc&quot;,&quot;order&quot;:&quot;2&quot;}},&quot;6160f161-5cd3-4ddf-bbd3-e202cafd1ccd&quot;:{&quot;type&quot;:&quot;FIGURE_OBJECT&quot;,&quot;id&quot;:&quot;6160f161-5cd3-4ddf-bbd3-e202cafd1ccd&quot;,&quot;relativeTransform&quot;:{&quot;translate&quot;:{&quot;x&quot;:-8.982683196689875e-14,&quot;y&quot;:4.54668686095761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5&quot;}},&quot;f13eb4fa-32a9-4082-8890-0536cd1f90bd&quot;:{&quot;type&quot;:&quot;FIGURE_OBJECT&quot;,&quot;id&quot;:&quot;f13eb4fa-32a9-4082-8890-0536cd1f90bd&quot;,&quot;relativeTransform&quot;:{&quot;translate&quot;:{&quot;x&quot;:0,&quot;y&quot;:-4.546686860957497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afed2ff-9000-4c3c-8a52-8a28e393c1cc&quot;,&quot;order&quot;:&quot;7&quot;}},&quot;8d3d5e3d-bb36-4798-a603-3b4edda52a21&quot;:{&quot;type&quot;:&quot;FIGURE_OBJECT&quot;,&quot;id&quot;:&quot;8d3d5e3d-bb36-4798-a603-3b4edda52a21&quot;,&quot;relativeTransform&quot;:{&quot;translate&quot;:{&quot;x&quot;:-15.839459922907583,&quot;y&quot;:-39.1656151380615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5&quot;}},&quot;7458ce12-982c-40c2-95ae-7c591207758b&quot;:{&quot;type&quot;:&quot;FIGURE_OBJECT&quot;,&quot;id&quot;:&quot;7458ce12-982c-40c2-95ae-7c591207758b&quot;,&quot;relativeTransform&quot;:{&quot;translate&quot;:{&quot;x&quot;:-1.1980423219514826e-13,&quot;y&quot;:1.9784445369112953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1&quot;}},&quot;1b72fee6-3304-4bd3-b969-3e684a41d2a2&quot;:{&quot;type&quot;:&quot;FIGURE_OBJECT&quot;,&quot;id&quot;:&quot;1b72fee6-3304-4bd3-b969-3e684a41d2a2&quot;,&quot;relativeTransform&quot;:{&quot;translate&quot;:{&quot;x&quot;:-5.942725052905958e-14,&quot;y&quot;:-2.289792503802541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d3d5e3d-bb36-4798-a603-3b4edda52a21&quot;,&quot;order&quot;:&quot;2&quot;}},&quot;255836d3-712b-4829-bb5a-3bbe979c8593&quot;:{&quot;type&quot;:&quot;FIGURE_OBJECT&quot;,&quot;id&quot;:&quot;255836d3-712b-4829-bb5a-3bbe979c8593&quot;,&quot;relativeTransform&quot;:{&quot;translate&quot;:{&quot;x&quot;:-5.990211609757413e-14,&quot;y&quot;:4.495057295631122},&quot;rotate&quot;:0},&quot;opacity&quot;:1,&quot;path&quot;:{&quot;type&quot;:&quot;POLY_LINE&quot;,&quot;points&quot;:[{&quot;x&quot;:2.0772112078380967,&quot;y&quot;:0},{&quot;x&quot;:-2.07721120783809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5&quot;}},&quot;40d89f5f-238e-4bf3-acb9-45fc6209e876&quot;:{&quot;type&quot;:&quot;FIGURE_OBJECT&quot;,&quot;id&quot;:&quot;40d89f5f-238e-4bf3-acb9-45fc6209e876&quot;,&quot;relativeTransform&quot;:{&quot;translate&quot;:{&quot;x&quot;:-2.9924715869324626e-14,&quot;y&quot;:-3.9875831001996063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d3d5e3d-bb36-4798-a603-3b4edda52a21&quot;,&quot;order&quot;:&quot;7&quot;}},&quot;3fe1a78a-efe4-4960-b2f9-4bb31c8fb251&quot;:{&quot;type&quot;:&quot;FIGURE_OBJECT&quot;,&quot;id&quot;:&quot;3fe1a78a-efe4-4960-b2f9-4bb31c8fb251&quot;,&quot;relativeTransform&quot;:{&quot;translate&quot;:{&quot;x&quot;:-10.61839624224342,&quot;y&quot;:-40.19790547268626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&quot;}},&quot;88fb19f1-3686-4627-915c-e3fb7727217f&quot;:{&quot;type&quot;:&quot;FIGURE_OBJECT&quot;,&quot;id&quot;:&quot;88fb19f1-3686-4627-915c-e3fb7727217f&quot;,&quot;relativeTransform&quot;:{&quot;translate&quot;:{&quot;x&quot;:4.679311065280283e-16,&quot;y&quot;:-4.8429879224977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fe1a78a-efe4-4960-b2f9-4bb31c8fb251&quot;,&quot;order&quot;:&quot;1&quot;}},&quot;95d6c94e-7ef4-4041-9afb-47c9d71133c2&quot;:{&quot;type&quot;:&quot;FIGURE_OBJECT&quot;,&quot;id&quot;:&quot;95d6c94e-7ef4-4041-9afb-47c9d71133c2&quot;,&quot;relativeTransform&quot;:{&quot;translate&quot;:{&quot;x&quot;:0,&quot;y&quot;:3.679509444529049},&quot;rotate&quot;:0},&quot;opacity&quot;:1,&quot;path&quot;:{&quot;type&quot;:&quot;POLY_LINE&quot;,&quot;points&quot;:[{&quot;x&quot;:0,&quot;y&quot;:-4.598421035880761},{&quot;x&quot;:0,&quot;y&quot;:4.59842103588076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2&quot;}},&quot;2fecf2e6-c440-4842-a7af-303ccb2d1c56&quot;:{&quot;type&quot;:&quot;FIGURE_OBJECT&quot;,&quot;id&quot;:&quot;2fecf2e6-c440-4842-a7af-303ccb2d1c56&quot;,&quot;relativeTransform&quot;:{&quot;translate&quot;:{&quot;x&quot;:-8.982683196689875e-14,&quot;y&quot;:8.5598605889829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5&quot;}},&quot;6f15d87e-cd35-42a7-b23e-42efd08df8aa&quot;:{&quot;type&quot;:&quot;FIGURE_OBJECT&quot;,&quot;id&quot;:&quot;6f15d87e-cd35-42a7-b23e-42efd08df8aa&quot;,&quot;relativeTransform&quot;:{&quot;translate&quot;:{&quot;x&quot;:0,&quot;y&quot;:-6.664365273961863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fe1a78a-efe4-4960-b2f9-4bb31c8fb251&quot;,&quot;order&quot;:&quot;7&quot;}},&quot;209f552a-8838-4cbe-9bcc-2d66a820780f&quot;:{&quot;type&quot;:&quot;FIGURE_OBJECT&quot;,&quot;id&quot;:&quot;209f552a-8838-4cbe-9bcc-2d66a820780f&quot;,&quot;relativeTransform&quot;:{&quot;translate&quot;:{&quot;x&quot;:-5.219152732960824,&quot;y&quot;:-39.7707417606561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5&quot;}},&quot;61ee672a-f04c-45e0-aad6-6a460b114f1f&quot;:{&quot;type&quot;:&quot;FIGURE_OBJECT&quot;,&quot;id&quot;:&quot;61ee672a-f04c-45e0-aad6-6a460b114f1f&quot;,&quot;relativeTransform&quot;:{&quot;translate&quot;:{&quot;x&quot;:0,&quot;y&quot;:3.908115165039649},&quot;rotate&quot;:0},&quot;opacity&quot;:1,&quot;path&quot;:{&quot;type&quot;:&quot;POLY_LINE&quot;,&quot;points&quot;:[{&quot;x&quot;:0,&quot;y&quot;:-4.7971817624248},{&quot;x&quot;:0,&quot;y&quot;:4.797181762424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1&quot;}},&quot;d71cb032-f574-43a9-a284-e490d14f9786&quot;:{&quot;type&quot;:&quot;FIGURE_OBJECT&quot;,&quot;id&quot;:&quot;d71cb032-f574-43a9-a284-e490d14f9786&quot;,&quot;relativeTransform&quot;:{&quot;translate&quot;:{&quot;x&quot;:4.679311065280283e-16,&quot;y&quot;:-5.021521743405518},&quot;rotate&quot;:0},&quot;opacity&quot;:1,&quot;path&quot;:{&quot;type&quot;:&quot;RECT&quot;,&quot;size&quot;:{&quot;x&quot;:3.9275735027780376,&quot;y&quot;:7.93141058526388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09f552a-8838-4cbe-9bcc-2d66a820780f&quot;,&quot;order&quot;:&quot;2&quot;}},&quot;dbb4af56-88f8-4305-8255-673b951604c2&quot;:{&quot;type&quot;:&quot;FIGURE_OBJECT&quot;,&quot;id&quot;:&quot;dbb4af56-88f8-4305-8255-673b951604c2&quot;,&quot;relativeTransform&quot;:{&quot;translate&quot;:{&quot;x&quot;:-8.982683196689875e-14,&quot;y&quot;:8.987227036037421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5&quot;}},&quot;22ddf52b-877c-4dfd-9160-e1db7b8458d4&quot;:{&quot;type&quot;:&quot;FIGURE_OBJECT&quot;,&quot;id&quot;:&quot;22ddf52b-877c-4dfd-9160-e1db7b8458d4&quot;,&quot;relativeTransform&quot;:{&quot;translate&quot;:{&quot;x&quot;:0,&quot;y&quot;:-6.5276687688461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09f552a-8838-4cbe-9bcc-2d66a820780f&quot;,&quot;order&quot;:&quot;7&quot;}},&quot;95e111e8-4f4b-4c9d-a62a-76b72d607e02&quot;:{&quot;type&quot;:&quot;FIGURE_OBJECT&quot;,&quot;id&quot;:&quot;95e111e8-4f4b-4c9d-a62a-76b72d607e02&quot;,&quot;relativeTransform&quot;:{&quot;translate&quot;:{&quot;x&quot;:0.23675872814481175,&quot;y&quot;:-38.7959684102647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&quot;}},&quot;d1f9418c-127b-495f-996a-55f72b245d84&quot;:{&quot;type&quot;:&quot;FIGURE_OBJECT&quot;,&quot;id&quot;:&quot;d1f9418c-127b-495f-996a-55f72b245d84&quot;,&quot;relativeTransform&quot;:{&quot;translate&quot;:{&quot;x&quot;:0,&quot;y&quot;:3.6650914114497657},&quot;rotate&quot;:0},&quot;opacity&quot;:1,&quot;path&quot;:{&quot;type&quot;:&quot;POLY_LINE&quot;,&quot;points&quot;:[{&quot;x&quot;:0,&quot;y&quot;:-4.683141033506947},{&quot;x&quot;:0,&quot;y&quot;:4.68314103350694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1&quot;}},&quot;d041ce75-539c-4003-9c45-021e81a6c06d&quot;:{&quot;type&quot;:&quot;FIGURE_OBJECT&quot;,&quot;id&quot;:&quot;d041ce75-539c-4003-9c45-021e81a6c06d&quot;,&quot;relativeTransform&quot;:{&quot;translate&quot;:{&quot;x&quot;:4.679311065280283e-16,&quot;y&quot;:-4.913289887044294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5e111e8-4f4b-4c9d-a62a-76b72d607e02&quot;,&quot;order&quot;:&quot;2&quot;}},&quot;afc754ed-8711-4e96-90d8-a1ab53c8706e&quot;:{&quot;type&quot;:&quot;FIGURE_OBJECT&quot;,&quot;id&quot;:&quot;afc754ed-8711-4e96-90d8-a1ab53c8706e&quot;,&quot;relativeTransform&quot;:{&quot;translate&quot;:{&quot;x&quot;:-8.982683196689875e-14,&quot;y&quot;:8.630162553529683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5&quot;}},&quot;c317b2c0-0bd2-4dd1-a703-3dd2c1120f8a&quot;:{&quot;type&quot;:&quot;FIGURE_OBJECT&quot;,&quot;id&quot;:&quot;c317b2c0-0bd2-4dd1-a703-3dd2c1120f8a&quot;,&quot;relativeTransform&quot;:{&quot;translate&quot;:{&quot;x&quot;:0,&quot;y&quot;:-6.245033835001689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5e111e8-4f4b-4c9d-a62a-76b72d607e02&quot;,&quot;order&quot;:&quot;7&quot;}},&quot;4039f150-e787-4b1a-b154-8ee2235974ee&quot;:{&quot;type&quot;:&quot;FIGURE_OBJECT&quot;,&quot;id&quot;:&quot;4039f150-e787-4b1a-b154-8ee2235974ee&quot;,&quot;relativeTransform&quot;:{&quot;translate&quot;:{&quot;x&quot;:5.424272725888946,&quot;y&quot;:-40.0456236165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2&quot;}},&quot;2ccff51e-7e96-4fbb-b300-526f28f8d131&quot;:{&quot;type&quot;:&quot;FIGURE_OBJECT&quot;,&quot;id&quot;:&quot;2ccff51e-7e96-4fbb-b300-526f28f8d131&quot;,&quot;relativeTransform&quot;:{&quot;translate&quot;:{&quot;x&quot;:0,&quot;y&quot;:3.626185056466678},&quot;rotate&quot;:0},&quot;opacity&quot;:1,&quot;path&quot;:{&quot;type&quot;:&quot;POLY_LINE&quot;,&quot;points&quot;:[{&quot;x&quot;:0,&quot;y&quot;:-4.8042300151390585},{&quot;x&quot;:0,&quot;y&quot;:4.804230015139058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1&quot;}},&quot;3455c39f-cc2f-4dd8-ab5f-e40e8f44b62f&quot;:{&quot;type&quot;:&quot;FIGURE_OBJECT&quot;,&quot;id&quot;:&quot;3455c39f-cc2f-4dd8-ab5f-e40e8f44b62f&quot;,&quot;relativeTransform&quot;:{&quot;translate&quot;:{&quot;x&quot;:4.679311065280283e-16,&quot;y&quot;:-4.995472513693318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039f150-e787-4b1a-b154-8ee2235974ee&quot;,&quot;order&quot;:&quot;2&quot;}},&quot;480beeec-2825-4b26-8298-23de5bc78a69&quot;:{&quot;type&quot;:&quot;FIGURE_OBJECT&quot;,&quot;id&quot;:&quot;480beeec-2825-4b26-8298-23de5bc78a69&quot;,&quot;relativeTransform&quot;:{&quot;translate&quot;:{&quot;x&quot;:-8.982683196689875e-14,&quot;y&quot;:8.712345180178708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5&quot;}},&quot;b8c70ce7-9b42-4402-b925-d7e28c64a7b1&quot;:{&quot;type&quot;:&quot;FIGURE_OBJECT&quot;,&quot;id&quot;:&quot;b8c70ce7-9b42-4402-b925-d7e28c64a7b1&quot;,&quot;relativeTransform&quot;:{&quot;translate&quot;:{&quot;x&quot;:0,&quot;y&quot;:-6.81664713013348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039f150-e787-4b1a-b154-8ee2235974ee&quot;,&quot;order&quot;:&quot;7&quot;}},&quot;2b970e99-bb1c-4a1f-b11d-4af7bdc462bc&quot;:{&quot;type&quot;:&quot;FIGURE_OBJECT&quot;,&quot;id&quot;:&quot;2b970e99-bb1c-4a1f-b11d-4af7bdc462bc&quot;,&quot;relativeTransform&quot;:{&quot;translate&quot;:{&quot;x&quot;:10.778971278016904,&quot;y&quot;:-39.911706814942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5&quot;}},&quot;8a5c8541-2845-4305-a9b2-8dbb5ea85910&quot;:{&quot;type&quot;:&quot;FIGURE_OBJECT&quot;,&quot;id&quot;:&quot;8a5c8541-2845-4305-a9b2-8dbb5ea85910&quot;,&quot;relativeTransform&quot;:{&quot;translate&quot;:{&quot;x&quot;:0,&quot;y&quot;:3.6261145739392555},&quot;rotate&quot;:0},&quot;opacity&quot;:1,&quot;path&quot;:{&quot;type&quot;:&quot;POLY_LINE&quot;,&quot;points&quot;:[{&quot;x&quot;:0,&quot;y&quot;:-4.938076334184102},{&quot;x&quot;:0,&quot;y&quot;:4.93807633418410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1&quot;}},&quot;970d516b-d671-4df5-8749-81fe6b3727a1&quot;:{&quot;type&quot;:&quot;FIGURE_OBJECT&quot;,&quot;id&quot;:&quot;970d516b-d671-4df5-8749-81fe6b3727a1&quot;,&quot;relativeTransform&quot;:{&quot;translate&quot;:{&quot;x&quot;:4.679311065280283e-16,&quot;y&quot;:-5.12938931526566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b970e99-bb1c-4a1f-b11d-4af7bdc462bc&quot;,&quot;order&quot;:&quot;2&quot;}},&quot;0a2fb747-ceda-49ad-b051-c5d8ef957501&quot;:{&quot;type&quot;:&quot;FIGURE_OBJECT&quot;,&quot;id&quot;:&quot;0a2fb747-ceda-49ad-b051-c5d8ef957501&quot;,&quot;relativeTransform&quot;:{&quot;translate&quot;:{&quot;x&quot;:-8.982683196689875e-14,&quot;y&quot;:8.84626198175081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5&quot;}},&quot;82ebf2a2-818e-4033-b1c7-12002e8921cd&quot;:{&quot;type&quot;:&quot;FIGURE_OBJECT&quot;,&quot;id&quot;:&quot;82ebf2a2-818e-4033-b1c7-12002e8921cd&quot;,&quot;relativeTransform&quot;:{&quot;translate&quot;:{&quot;x&quot;:0,&quot;y&quot;:-6.95056393170583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b970e99-bb1c-4a1f-b11d-4af7bdc462bc&quot;,&quot;order&quot;:&quot;7&quot;}},&quot;662d9c65-96de-4294-a838-08f858a6335c&quot;:{&quot;type&quot;:&quot;FIGURE_OBJECT&quot;,&quot;id&quot;:&quot;662d9c65-96de-4294-a838-08f858a6335c&quot;,&quot;relativeTransform&quot;:{&quot;translate&quot;:{&quot;x&quot;:16.067134324521607,&quot;y&quot;:-39.54012293184331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8&quot;}},&quot;0584f855-65b7-4cf7-a274-32575a1ff15d&quot;:{&quot;type&quot;:&quot;FIGURE_OBJECT&quot;,&quot;id&quot;:&quot;0584f855-65b7-4cf7-a274-32575a1ff15d&quot;,&quot;relativeTransform&quot;:{&quot;translate&quot;:{&quot;x&quot;:4.679311065280283e-16,&quot;y&quot;:-5.251832672078273},&quot;rotate&quot;:0},&quot;opacity&quot;:1,&quot;path&quot;:{&quot;type&quot;:&quot;RECT&quot;,&quot;size&quot;:{&quot;x&quot;:3.9275735027780376,&quot;y&quot;:8.0921626872130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62d9c65-96de-4294-a838-08f858a6335c&quot;,&quot;order&quot;:&quot;1&quot;}},&quot;f2ed8e19-c7d5-4667-ad0b-dc06452d48e7&quot;:{&quot;type&quot;:&quot;FIGURE_OBJECT&quot;,&quot;id&quot;:&quot;f2ed8e19-c7d5-4667-ad0b-dc06452d48e7&quot;,&quot;relativeTransform&quot;:{&quot;translate&quot;:{&quot;x&quot;:0,&quot;y&quot;:4.101730667102181},&quot;rotate&quot;:0},&quot;opacity&quot;:1,&quot;path&quot;:{&quot;type&quot;:&quot;POLY_LINE&quot;,&quot;points&quot;:[{&quot;x&quot;:0,&quot;y&quot;:-4.93948598472699},{&quot;x&quot;:0,&quot;y&quot;:4.9394859847269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2&quot;}},&quot;ad2b31ab-da07-4b15-a943-81b597bff16a&quot;:{&quot;type&quot;:&quot;FIGURE_OBJECT&quot;,&quot;id&quot;:&quot;ad2b31ab-da07-4b15-a943-81b597bff16a&quot;,&quot;relativeTransform&quot;:{&quot;translate&quot;:{&quot;x&quot;:-8.982683196689875e-14,&quot;y&quot;:9.297914015684892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5&quot;}},&quot;53db1763-08cc-4de8-859e-7e121b740ac4&quot;:{&quot;type&quot;:&quot;FIGURE_OBJECT&quot;,&quot;id&quot;:&quot;53db1763-08cc-4de8-859e-7e121b740ac4&quot;,&quot;relativeTransform&quot;:{&quot;translate&quot;:{&quot;x&quot;:0,&quot;y&quot;:-7.322147814804945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62d9c65-96de-4294-a838-08f858a6335c&quot;,&quot;order&quot;:&quot;7&quot;}},&quot;93ccc0b2-6469-40fb-a5be-8f734af014c3&quot;:{&quot;type&quot;:&quot;FIGURE_OBJECT&quot;,&quot;id&quot;:&quot;93ccc0b2-6469-40fb-a5be-8f734af014c3&quot;,&quot;relativeTransform&quot;:{&quot;translate&quot;:{&quot;x&quot;:21.389692844272123,&quot;y&quot;:-38.5401168367346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9&quot;}},&quot;ecc45386-c178-4ed0-9f14-c74e6a9fe91e&quot;:{&quot;type&quot;:&quot;FIGURE_OBJECT&quot;,&quot;id&quot;:&quot;ecc45386-c178-4ed0-9f14-c74e6a9fe91e&quot;,&quot;relativeTransform&quot;:{&quot;translate&quot;:{&quot;x&quot;:0,&quot;y&quot;:4.883170445539626},&quot;rotate&quot;:0},&quot;opacity&quot;:1,&quot;path&quot;:{&quot;type&quot;:&quot;POLY_LINE&quot;,&quot;points&quot;:[{&quot;x&quot;:0,&quot;y&quot;:-5.029351206834683},{&quot;x&quot;:0,&quot;y&quot;:5.0293512068346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1&quot;}},&quot;4a5a9ca6-be7e-4241-9644-8dad0c29c89b&quot;:{&quot;type&quot;:&quot;FIGURE_OBJECT&quot;,&quot;id&quot;:&quot;4a5a9ca6-be7e-4241-9644-8dad0c29c89b&quot;,&quot;relativeTransform&quot;:{&quot;translate&quot;:{&quot;x&quot;:4.679311065280283e-16,&quot;y&quot;:-5.227187887491963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3ccc0b2-6469-40fb-a5be-8f734af014c3&quot;,&quot;order&quot;:&quot;2&quot;}},&quot;3e3b2a9b-ceea-47e6-8952-3242f6fc6bb7&quot;:{&quot;type&quot;:&quot;FIGURE_OBJECT&quot;,&quot;id&quot;:&quot;3e3b2a9b-ceea-47e6-8952-3242f6fc6bb7&quot;,&quot;relativeTransform&quot;:{&quot;translate&quot;:{&quot;x&quot;:-5.990211609757413e-14,&quot;y&quot;:10.19445176094728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5&quot;}},&quot;2b5449ea-391a-409e-b758-38c8fcace3aa&quot;:{&quot;type&quot;:&quot;FIGURE_OBJECT&quot;,&quot;id&quot;:&quot;2b5449ea-391a-409e-b758-38c8fcace3aa&quot;,&quot;relativeTransform&quot;:{&quot;translate&quot;:{&quot;x&quot;:-2.9924715869324626e-14,&quot;y&quot;:-8.322153909913501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3ccc0b2-6469-40fb-a5be-8f734af014c3&quot;,&quot;order&quot;:&quot;7&quot;}},&quot;2776a64c-ab25-402e-af3d-5e2ff38c3b96&quot;:{&quot;type&quot;:&quot;FIGURE_OBJECT&quot;,&quot;id&quot;:&quot;2776a64c-ab25-402e-af3d-5e2ff38c3b96&quot;,&quot;relativeTransform&quot;:{&quot;translate&quot;:{&quot;x&quot;:26.746364907160135,&quot;y&quot;:-37.0566006054233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&quot;}},&quot;554cd8d7-0269-45f8-a816-3f54c1ced8db&quot;:{&quot;type&quot;:&quot;FIGURE_OBJECT&quot;,&quot;id&quot;:&quot;554cd8d7-0269-45f8-a816-3f54c1ced8db&quot;,&quot;relativeTransform&quot;:{&quot;translate&quot;:{&quot;x&quot;:0,&quot;y&quot;:6.292820988404843},&quot;rotate&quot;:0},&quot;opacity&quot;:1,&quot;path&quot;:{&quot;type&quot;:&quot;POLY_LINE&quot;,&quot;points&quot;:[{&quot;x&quot;:0,&quot;y&quot;:-5.103216895280749},{&quot;x&quot;:0,&quot;y&quot;:5.10321689528074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1&quot;}},&quot;1c85f2c1-58ff-4372-8d77-272aaf7f96fa&quot;:{&quot;type&quot;:&quot;FIGURE_OBJECT&quot;,&quot;id&quot;:&quot;1c85f2c1-58ff-4372-8d77-272aaf7f96fa&quot;,&quot;relativeTransform&quot;:{&quot;translate&quot;:{&quot;x&quot;:-5.942725052905958e-14,&quot;y&quot;:-5.32893032403004},&quot;rotate&quot;:0},&quot;opacity&quot;:1,&quot;path&quot;:{&quot;type&quot;:&quot;RECT&quot;,&quot;size&quot;:{&quot;x&quot;:3.9275735027780376,&quot;y&quot;:12.69807533645712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776a64c-ab25-402e-af3d-5e2ff38c3b96&quot;,&quot;order&quot;:&quot;2&quot;}},&quot;5c8901de-946f-40fe-8588-0aaa956e778e&quot;:{&quot;type&quot;:&quot;FIGURE_OBJECT&quot;,&quot;id&quot;:&quot;5c8901de-946f-40fe-8588-0aaa956e778e&quot;,&quot;relativeTransform&quot;:{&quot;translate&quot;:{&quot;x&quot;:-5.990211609757413e-14,&quot;y&quot;:11.67796799225868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5&quot;}},&quot;2fe47ae7-77ba-479b-8a43-2b0154d598da&quot;:{&quot;type&quot;:&quot;FIGURE_OBJECT&quot;,&quot;id&quot;:&quot;2fe47ae7-77ba-479b-8a43-2b0154d598da&quot;,&quot;relativeTransform&quot;:{&quot;translate&quot;:{&quot;x&quot;:0,&quot;y&quot;:-5.47635139397723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776a64c-ab25-402e-af3d-5e2ff38c3b96&quot;,&quot;order&quot;:&quot;7&quot;}},&quot;1403d321-0817-4ff8-8d51-df05a196525d&quot;:{&quot;type&quot;:&quot;FIGURE_OBJECT&quot;,&quot;id&quot;:&quot;1403d321-0817-4ff8-8d51-df05a196525d&quot;,&quot;relativeTransform&quot;:{&quot;translate&quot;:{&quot;x&quot;:32.011691614870564,&quot;y&quot;:-34.3282219797075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2&quot;}},&quot;fee64780-ed40-49a6-908a-2749ba53b051&quot;:{&quot;type&quot;:&quot;FIGURE_OBJECT&quot;,&quot;id&quot;:&quot;fee64780-ed40-49a6-908a-2749ba53b051&quot;,&quot;relativeTransform&quot;:{&quot;translate&quot;:{&quot;x&quot;:-5.942725052905958e-14,&quot;y&quot;:-5.311344024900922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403d321-0817-4ff8-8d51-df05a196525d&quot;,&quot;order&quot;:&quot;1&quot;}},&quot;8a9b0e8a-ca2c-4b27-8fef-5b54b84db481&quot;:{&quot;type&quot;:&quot;FIGURE_OBJECT&quot;,&quot;id&quot;:&quot;8a9b0e8a-ca2c-4b27-8fef-5b54b84db481&quot;,&quot;relativeTransform&quot;:{&quot;translate&quot;:{&quot;x&quot;:0,&quot;y&quot;:4.967326582948526},&quot;rotate&quot;:0},&quot;opacity&quot;:1,&quot;path&quot;:{&quot;type&quot;:&quot;POLY_LINE&quot;,&quot;points&quot;:[{&quot;x&quot;:0,&quot;y&quot;:-5.029351206834742},{&quot;x&quot;:0,&quot;y&quot;:5.02935120683474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2&quot;}},&quot;4d58d526-821d-43a9-8b60-333867b17eec&quot;:{&quot;type&quot;:&quot;FIGURE_OBJECT&quot;,&quot;id&quot;:&quot;4d58d526-821d-43a9-8b60-333867b17eec&quot;,&quot;relativeTransform&quot;:{&quot;translate&quot;:{&quot;x&quot;:-5.990211609757413e-14,&quot;y&quot;:10.2786078983562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5&quot;}},&quot;41be6c7a-9e3d-46a5-b7b1-49bd16b03efa&quot;:{&quot;type&quot;:&quot;FIGURE_OBJECT&quot;,&quot;id&quot;:&quot;41be6c7a-9e3d-46a5-b7b1-49bd16b03efa&quot;,&quot;relativeTransform&quot;:{&quot;translate&quot;:{&quot;x&quot;:0,&quot;y&quot;:-8.20473001969294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403d321-0817-4ff8-8d51-df05a196525d&quot;,&quot;order&quot;:&quot;7&quot;}},&quot;f65eb871-0574-493b-9f10-18104920600d&quot;:{&quot;type&quot;:&quot;FIGURE_OBJECT&quot;,&quot;id&quot;:&quot;f65eb871-0574-493b-9f10-18104920600d&quot;,&quot;relativeTransform&quot;:{&quot;translate&quot;:{&quot;x&quot;:37.29816308072377,&quot;y&quot;:-33.6553957755976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5&quot;}},&quot;92f68283-f012-4990-8115-41ea78665cdc&quot;:{&quot;type&quot;:&quot;FIGURE_OBJECT&quot;,&quot;id&quot;:&quot;92f68283-f012-4990-8115-41ea78665cdc&quot;,&quot;relativeTransform&quot;:{&quot;translate&quot;:{&quot;x&quot;:0,&quot;y&quot;:5.497637117174379},&quot;rotate&quot;:0},&quot;opacity&quot;:1,&quot;path&quot;:{&quot;type&quot;:&quot;POLY_LINE&quot;,&quot;points&quot;:[{&quot;x&quot;:0,&quot;y&quot;:-5.171866876718303},{&quot;x&quot;:0,&quot;y&quot;:5.17186687671830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1&quot;}},&quot;dd832b8c-df8f-4188-a1fc-20f8d1c574d8&quot;:{&quot;type&quot;:&quot;FIGURE_OBJECT&quot;,&quot;id&quot;:&quot;dd832b8c-df8f-4188-a1fc-20f8d1c574d8&quot;,&quot;relativeTransform&quot;:{&quot;translate&quot;:{&quot;x&quot;:-5.942725052905958e-14,&quot;y&quot;:-5.367616801594243},&quot;rotate&quot;:0},&quot;opacity&quot;:1,&quot;path&quot;:{&quot;type&quot;:&quot;RECT&quot;,&quot;size&quot;:{&quot;x&quot;:3.9275735027780376,&quot;y&quot;:11.1676346017433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f65eb871-0574-493b-9f10-18104920600d&quot;,&quot;order&quot;:&quot;2&quot;}},&quot;9e506df9-8f54-4c07-896c-bc7ce4a10eb9&quot;:{&quot;type&quot;:&quot;FIGURE_OBJECT&quot;,&quot;id&quot;:&quot;9e506df9-8f54-4c07-896c-bc7ce4a10eb9&quot;,&quot;relativeTransform&quot;:{&quot;translate&quot;:{&quot;x&quot;:-5.990211609757413e-14,&quot;y&quot;:10.951434102465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5&quot;}},&quot;1ef7d95d-d728-4ebb-9f3d-a40b7157c3b5&quot;:{&quot;type&quot;:&quot;FIGURE_OBJECT&quot;,&quot;id&quot;:&quot;1ef7d95d-d728-4ebb-9f3d-a40b7157c3b5&quot;,&quot;relativeTransform&quot;:{&quot;translate&quot;:{&quot;x&quot;:0,&quot;y&quot;:-8.31369600665653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f65eb871-0574-493b-9f10-18104920600d&quot;,&quot;order&quot;:&quot;7&quot;}},&quot;e3971954-1b7a-45ac-82ea-9d3396416aec&quot;:{&quot;type&quot;:&quot;FIGURE_OBJECT&quot;,&quot;id&quot;:&quot;e3971954-1b7a-45ac-82ea-9d3396416aec&quot;,&quot;relativeTransform&quot;:{&quot;translate&quot;:{&quot;x&quot;:42.69740659000618,&quot;y&quot;:-32.386710287019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&quot;}},&quot;b7eb4371-3afd-455e-ae67-c341334d1867&quot;:{&quot;type&quot;:&quot;FIGURE_OBJECT&quot;,&quot;id&quot;:&quot;b7eb4371-3afd-455e-ae67-c341334d1867&quot;,&quot;relativeTransform&quot;:{&quot;translate&quot;:{&quot;x&quot;:-5.942725052905958e-14,&quot;y&quot;:-5.416714803355716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245,96,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3971954-1b7a-45ac-82ea-9d3396416aec&quot;,&quot;order&quot;:&quot;1&quot;}},&quot;4a4963bd-bb80-4093-a0b1-f4245b757454&quot;:{&quot;type&quot;:&quot;FIGURE_OBJECT&quot;,&quot;id&quot;:&quot;4a4963bd-bb80-4093-a0b1-f4245b757454&quot;,&quot;relativeTransform&quot;:{&quot;translate&quot;:{&quot;x&quot;:0,&quot;y&quot;:6.202462388606986},&quot;rotate&quot;:0},&quot;opacity&quot;:1,&quot;path&quot;:{&quot;type&quot;:&quot;POLY_LINE&quot;,&quot;points&quot;:[{&quot;x&quot;:0,&quot;y&quot;:-5.171866876718362},{&quot;x&quot;:0,&quot;y&quot;:5.17186687671836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2&quot;}},&quot;5cd79c0b-dd26-4791-80f3-34801a14fe62&quot;:{&quot;type&quot;:&quot;FIGURE_OBJECT&quot;,&quot;id&quot;:&quot;5cd79c0b-dd26-4791-80f3-34801a14fe62&quot;,&quot;relativeTransform&quot;:{&quot;translate&quot;:{&quot;x&quot;:-5.990211609757413e-14,&quot;y&quot;:11.65625937389844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5&quot;}},&quot;b969e467-6b3c-45fb-8c45-3796cc2918d8&quot;:{&quot;type&quot;:&quot;FIGURE_OBJECT&quot;,&quot;id&quot;:&quot;b969e467-6b3c-45fb-8c45-3796cc2918d8&quot;,&quot;relativeTransform&quot;:{&quot;translate&quot;:{&quot;x&quot;:0,&quot;y&quot;:-5.849344927619538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3971954-1b7a-45ac-82ea-9d3396416aec&quot;,&quot;order&quot;:&quot;7&quot;}},&quot;dfe80d90-51f1-4c0e-86be-ef438c9aaaf6&quot;:{&quot;type&quot;:&quot;FIGURE_OBJECT&quot;,&quot;id&quot;:&quot;dfe80d90-51f1-4c0e-86be-ef438c9aaaf6&quot;,&quot;relativeTransform&quot;:{&quot;translate&quot;:{&quot;x&quot;:48.02391213127687,&quot;y&quot;:-29.67130044629803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5&quot;}},&quot;62662194-fe85-44b1-867e-b0a66fd4d041&quot;:{&quot;type&quot;:&quot;FIGURE_OBJECT&quot;,&quot;id&quot;:&quot;62662194-fe85-44b1-867e-b0a66fd4d041&quot;,&quot;relativeTransform&quot;:{&quot;translate&quot;:{&quot;x&quot;:-5.942725052905958e-14,&quot;y&quot;:-5.594753666919542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fe80d90-51f1-4c0e-86be-ef438c9aaaf6&quot;,&quot;order&quot;:&quot;1&quot;}},&quot;264c3cbf-8f53-49e4-800a-fc6d8739595c&quot;:{&quot;type&quot;:&quot;FIGURE_OBJECT&quot;,&quot;id&quot;:&quot;264c3cbf-8f53-49e4-800a-fc6d8739595c&quot;,&quot;relativeTransform&quot;:{&quot;translate&quot;:{&quot;x&quot;:0,&quot;y&quot;:6.202462388607106},&quot;rotate&quot;:0},&quot;opacity&quot;:1,&quot;path&quot;:{&quot;type&quot;:&quot;POLY_LINE&quot;,&quot;points&quot;:[{&quot;x&quot;:0,&quot;y&quot;:-5.349905740282188},{&quot;x&quot;:0,&quot;y&quot;:5.34990574028218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2&quot;}},&quot;ed385194-5cb9-4f2b-8b82-860a779c55df&quot;:{&quot;type&quot;:&quot;FIGURE_OBJECT&quot;,&quot;id&quot;:&quot;ed385194-5cb9-4f2b-8b82-860a779c55df&quot;,&quot;relativeTransform&quot;:{&quot;translate&quot;:{&quot;x&quot;:-5.990211609757413e-14,&quot;y&quot;:11.83429823746238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5&quot;}},&quot;e700eb5e-972c-4063-9d8c-cbc1ba23ff9a&quot;:{&quot;type&quot;:&quot;FIGURE_OBJECT&quot;,&quot;id&quot;:&quot;e700eb5e-972c-4063-9d8c-cbc1ba23ff9a&quot;,&quot;relativeTransform&quot;:{&quot;translate&quot;:{&quot;x&quot;:0,&quot;y&quot;:-8.56475476834070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fe80d90-51f1-4c0e-86be-ef438c9aaaf6&quot;,&quot;order&quot;:&quot;7&quot;}},&quot;c01a16fa-9fbd-4263-8bbb-5ec5f315592f&quot;:{&quot;type&quot;:&quot;FIGURE_OBJECT&quot;,&quot;id&quot;:&quot;c01a16fa-9fbd-4263-8bbb-5ec5f315592f&quot;,&quot;relativeTransform&quot;:{&quot;translate&quot;:{&quot;x&quot;:53.173929424580926,&quot;y&quot;:-24.03524708679714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&quot;}},&quot;37af4182-dead-4798-8672-c767b11f0e00&quot;:{&quot;type&quot;:&quot;FIGURE_OBJECT&quot;,&quot;id&quot;:&quot;37af4182-dead-4798-8672-c767b11f0e00&quot;,&quot;relativeTransform&quot;:{&quot;translate&quot;:{&quot;x&quot;:-5.942725052905958e-14,&quot;y&quot;:-5.475356265938798},&quot;rotate&quot;:0},&quot;opacity&quot;:1,&quot;path&quot;:{&quot;type&quot;:&quot;RECT&quot;,&quot;size&quot;:{&quot;x&quot;:3.9275735027780376,&quot;y&quot;:10.55381131160670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c01a16fa-9fbd-4263-8bbb-5ec5f315592f&quot;,&quot;order&quot;:&quot;1&quot;}},&quot;c61d9c17-2f92-404c-bb24-8504daf88e21&quot;:{&quot;type&quot;:&quot;FIGURE_OBJECT&quot;,&quot;id&quot;:&quot;c61d9c17-2f92-404c-bb24-8504daf88e21&quot;,&quot;relativeTransform&quot;:{&quot;translate&quot;:{&quot;x&quot;:0,&quot;y&quot;:5.310306001010923},&quot;rotate&quot;:0},&quot;opacity&quot;:1,&quot;path&quot;:{&quot;type&quot;:&quot;POLY_LINE&quot;,&quot;points&quot;:[{&quot;x&quot;:0,&quot;y&quot;:-5.30099086644482},{&quot;x&quot;:0,&quot;y&quot;:5.3009908664448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2&quot;}},&quot;8f3871f8-21a0-4c11-8462-466aa7d6a25f&quot;:{&quot;type&quot;:&quot;FIGURE_OBJECT&quot;,&quot;id&quot;:&quot;8f3871f8-21a0-4c11-8462-466aa7d6a25f&quot;,&quot;relativeTransform&quot;:{&quot;translate&quot;:{&quot;x&quot;:-5.990211609757413e-14,&quot;y&quot;:10.7522619217421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5&quot;}},&quot;49dc4f2b-c8c1-4250-aa1e-41cc174081d3&quot;:{&quot;type&quot;:&quot;FIGURE_OBJECT&quot;,&quot;id&quot;:&quot;49dc4f2b-c8c1-4250-aa1e-41cc174081d3&quot;,&quot;relativeTransform&quot;:{&quot;translate&quot;:{&quot;x&quot;:0,&quot;y&quot;:-10.05756325225185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c01a16fa-9fbd-4263-8bbb-5ec5f315592f&quot;,&quot;order&quot;:&quot;7&quot;}},&quot;7133ae58-ac4e-4fa8-98da-9af896f07c23&quot;:{&quot;type&quot;:&quot;FIGURE_OBJECT&quot;,&quot;id&quot;:&quot;7133ae58-ac4e-4fa8-98da-9af896f07c23&quot;,&quot;relativeTransform&quot;:{&quot;translate&quot;:{&quot;x&quot;:58.7003234128298,&quot;y&quot;:-23.4059036857178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2&quot;}},&quot;c95e3ea2-6794-40c9-8329-017d5448b2fd&quot;:{&quot;type&quot;:&quot;FIGURE_OBJECT&quot;,&quot;id&quot;:&quot;c95e3ea2-6794-40c9-8329-017d5448b2fd&quot;,&quot;relativeTransform&quot;:{&quot;translate&quot;:{&quot;x&quot;:-5.942725052905958e-14,&quot;y&quot;:-6.309627548721366},&quot;rotate&quot;:0},&quot;opacity&quot;:1,&quot;path&quot;:{&quot;type&quot;:&quot;RECT&quot;,&quot;size&quot;:{&quot;x&quot;:3.9275735027780376,&quot;y&quot;:7.62658194388265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133ae58-ac4e-4fa8-98da-9af896f07c23&quot;,&quot;order&quot;:&quot;1&quot;}},&quot;74c8ebec-d73f-4207-9235-7c0efe584301&quot;:{&quot;type&quot;:&quot;FIGURE_OBJECT&quot;,&quot;id&quot;:&quot;74c8ebec-d73f-4207-9235-7c0efe584301&quot;,&quot;relativeTransform&quot;:{&quot;translate&quot;:{&quot;x&quot;:0,&quot;y&quot;:3.8908534706554447},&quot;rotate&quot;:0},&quot;opacity&quot;:1,&quot;path&quot;:{&quot;type&quot;:&quot;POLY_LINE&quot;,&quot;points&quot;:[{&quot;x&quot;:0,&quot;y&quot;:-6.202462388607106},{&quot;x&quot;:0,&quot;y&quot;:6.20246238860710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2&quot;}},&quot;0693aaaf-7612-41f6-b8f4-96ebb550a2be&quot;:{&quot;type&quot;:&quot;FIGURE_OBJECT&quot;,&quot;id&quot;:&quot;0693aaaf-7612-41f6-b8f4-96ebb550a2be&quot;,&quot;relativeTransform&quot;:{&quot;translate&quot;:{&quot;x&quot;:-5.990211609757413e-14,&quot;y&quot;:10.122918520662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5&quot;}},&quot;8bc836aa-3d29-41ef-ad4f-358c99aaea3b&quot;:{&quot;type&quot;:&quot;FIGURE_OBJECT&quot;,&quot;id&quot;:&quot;8bc836aa-3d29-41ef-ad4f-358c99aaea3b&quot;,&quot;relativeTransform&quot;:{&quot;translate&quot;:{&quot;x&quot;:0,&quot;y&quot;:-8.8112256409947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133ae58-ac4e-4fa8-98da-9af896f07c23&quot;,&quot;order&quot;:&quot;7&quot;}},&quot;6d94ebcf-04bb-44d8-a453-4c61e4ebc92c&quot;:{&quot;type&quot;:&quot;FIGURE_OBJECT&quot;,&quot;id&quot;:&quot;6d94ebcf-04bb-44d8-a453-4c61e4ebc92c&quot;,&quot;relativeTransform&quot;:{&quot;translate&quot;:{&quot;x&quot;:64.00173717443748,&quot;y&quot;:-22.51344327970818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5&quot;}},&quot;e831661b-dff6-480f-a0ce-4b64ec05a74b&quot;:{&quot;type&quot;:&quot;FIGURE_OBJECT&quot;,&quot;id&quot;:&quot;e831661b-dff6-480f-a0ce-4b64ec05a74b&quot;,&quot;relativeTransform&quot;:{&quot;translate&quot;:{&quot;x&quot;:0,&quot;y&quot;:3.70025806993841},&quot;rotate&quot;:0},&quot;opacity&quot;:1,&quot;path&quot;:{&quot;type&quot;:&quot;POLY_LINE&quot;,&quot;points&quot;:[{&quot;x&quot;:0,&quot;y&quot;:-6.340467176753631},{&quot;x&quot;:0,&quot;y&quot;:6.34046717675363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1&quot;}},&quot;c1e393b0-c24d-41b0-b7a4-24deb2cc34b8&quot;:{&quot;type&quot;:&quot;FIGURE_OBJECT&quot;,&quot;id&quot;:&quot;c1e393b0-c24d-41b0-b7a4-24deb2cc34b8&quot;,&quot;relativeTransform&quot;:{&quot;translate&quot;:{&quot;x&quot;:-5.942725052905958e-14,&quot;y&quot;:-6.414545439247541},&quot;rotate&quot;:0},&quot;opacity&quot;:1,&quot;path&quot;:{&quot;type&quot;:&quot;RECT&quot;,&quot;size&quot;:{&quot;x&quot;:3.9275735027780376,&quot;y&quot;:7.3115649376892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d94ebcf-04bb-44d8-a453-4c61e4ebc92c&quot;,&quot;order&quot;:&quot;2&quot;}},&quot;8016e529-f057-49e1-b533-8ca449af43f9&quot;:{&quot;type&quot;:&quot;FIGURE_OBJECT&quot;,&quot;id&quot;:&quot;8016e529-f057-49e1-b533-8ca449af43f9&quot;,&quot;relativeTransform&quot;:{&quot;translate&quot;:{&quot;x&quot;:-5.990211609757413e-14,&quot;y&quot;:10.0703279080921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5&quot;}},&quot;b1387971-032f-4777-9944-472442b7e32a&quot;:{&quot;type&quot;:&quot;FIGURE_OBJECT&quot;,&quot;id&quot;:&quot;b1387971-032f-4777-9944-472442b7e32a&quot;,&quot;relativeTransform&quot;:{&quot;translate&quot;:{&quot;x&quot;:0,&quot;y&quot;:-8.48659376829449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d94ebcf-04bb-44d8-a453-4c61e4ebc92c&quot;,&quot;order&quot;:&quot;7&quot;}},&quot;371ecf6e-cd51-44d6-aab6-00a480410704&quot;:{&quot;type&quot;:&quot;FIGURE_OBJECT&quot;,&quot;id&quot;:&quot;371ecf6e-cd51-44d6-aab6-00a480410704&quot;,&quot;relativeTransform&quot;:{&quot;translate&quot;:{&quot;x&quot;:69.25804211867336,&quot;y&quot;:-21.2334142268150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3&quot;}},&quot;abca95fc-4b16-41c4-a4ab-0b6ecb54448f&quot;:{&quot;type&quot;:&quot;FIGURE_OBJECT&quot;,&quot;id&quot;:&quot;abca95fc-4b16-41c4-a4ab-0b6ecb54448f&quot;,&quot;relativeTransform&quot;:{&quot;translate&quot;:{&quot;x&quot;:0,&quot;y&quot;:4.18877658812416},&quot;rotate&quot;:0},&quot;opacity&quot;:1,&quot;path&quot;:{&quot;type&quot;:&quot;POLY_LINE&quot;,&quot;points&quot;:[{&quot;x&quot;:0,&quot;y&quot;:-6.417434096394083},{&quot;x&quot;:0,&quot;y&quot;:6.4174340963940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1&quot;}},&quot;8c44c29b-97c1-4187-a0d9-5e88c40abc27&quot;:{&quot;type&quot;:&quot;FIGURE_OBJECT&quot;,&quot;id&quot;:&quot;8c44c29b-97c1-4187-a0d9-5e88c40abc27&quot;,&quot;relativeTransform&quot;:{&quot;translate&quot;:{&quot;x&quot;:-5.942725052905958e-14,&quot;y&quot;:-6.47100591757531},&quot;rotate&quot;:0},&quot;opacity&quot;:1,&quot;path&quot;:{&quot;type&quot;:&quot;RECT&quot;,&quot;size&quot;:{&quot;x&quot;:3.9275735027780376,&quot;y&quot;:8.3296148566861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71ecf6e-cd51-44d6-aab6-00a480410704&quot;,&quot;order&quot;:&quot;2&quot;}},&quot;becf6147-6ed7-4110-a9c5-1ecce4236000&quot;:{&quot;type&quot;:&quot;FIGURE_OBJECT&quot;,&quot;id&quot;:&quot;becf6147-6ed7-4110-a9c5-1ecce4236000&quot;,&quot;relativeTransform&quot;:{&quot;translate&quot;:{&quot;x&quot;:-5.990211609757413e-14,&quot;y&quot;:10.63581334591834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5&quot;}},&quot;0d5e1ca5-4845-4326-b09e-3646171af768&quot;:{&quot;type&quot;:&quot;FIGURE_OBJECT&quot;,&quot;id&quot;:&quot;0d5e1ca5-4845-4326-b09e-3646171af768&quot;,&quot;relativeTransform&quot;:{&quot;translate&quot;:{&quot;x&quot;:0,&quot;y&quot;:-9.202762604041446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71ecf6e-cd51-44d6-aab6-00a480410704&quot;,&quot;order&quot;:&quot;7&quot;}},&quot;43c2a84f-5803-4121-9104-02a2107d08e5&quot;:{&quot;type&quot;:&quot;FIGURE_OBJECT&quot;,&quot;id&quot;:&quot;43c2a84f-5803-4121-9104-02a2107d08e5&quot;,&quot;relativeTransform&quot;:{&quot;translate&quot;:{&quot;x&quot;:74.58539345026965,&quot;y&quot;:-16.670375419560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4&quot;}},&quot;4ce81207-e84b-4f0d-87d4-560274ad7c8d&quot;:{&quot;type&quot;:&quot;FIGURE_OBJECT&quot;,&quot;id&quot;:&quot;4ce81207-e84b-4f0d-87d4-560274ad7c8d&quot;,&quot;relativeTransform&quot;:{&quot;translate&quot;:{&quot;x&quot;:-5.942725052905958e-14,&quot;y&quot;:-10.142551787218478},&quot;rotate&quot;:0},&quot;opacity&quot;:1,&quot;path&quot;:{&quot;type&quot;:&quot;RECT&quot;,&quot;size&quot;:{&quot;x&quot;:3.9275735027780376,&quot;y&quot;:10.11260073190941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3c2a84f-5803-4121-9104-02a2107d08e5&quot;,&quot;order&quot;:&quot;1&quot;}},&quot;a16c85a4-6292-41e6-abf0-485ba64e5240&quot;:{&quot;type&quot;:&quot;FIGURE_OBJECT&quot;,&quot;id&quot;:&quot;a16c85a4-6292-41e6-abf0-485ba64e5240&quot;,&quot;relativeTransform&quot;:{&quot;translate&quot;:{&quot;x&quot;:0,&quot;y&quot;:5.19033329882985},&quot;rotate&quot;:0},&quot;opacity&quot;:1,&quot;path&quot;:{&quot;type&quot;:&quot;POLY_LINE&quot;,&quot;points&quot;:[{&quot;x&quot;:0,&quot;y&quot;:-10.008518854343297},{&quot;x&quot;:0,&quot;y&quot;:10.00851885434329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2&quot;}},&quot;4d23a3ff-5247-4f73-9644-d99309ea7a20&quot;:{&quot;type&quot;:&quot;FIGURE_OBJECT&quot;,&quot;id&quot;:&quot;4d23a3ff-5247-4f73-9644-d99309ea7a20&quot;,&quot;relativeTransform&quot;:{&quot;translate&quot;:{&quot;x&quot;:-5.990211609757413e-14,&quot;y&quot;:15.198852153173148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5&quot;}},&quot;2009eb1d-51d4-44d6-825d-081301461916&quot;:{&quot;type&quot;:&quot;FIGURE_OBJECT&quot;,&quot;id&quot;:&quot;2009eb1d-51d4-44d6-825d-081301461916&quot;,&quot;relativeTransform&quot;:{&quot;translate&quot;:{&quot;x&quot;:0,&quot;y&quot;:-13.20194119415018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3c2a84f-5803-4121-9104-02a2107d08e5&quot;,&quot;order&quot;:&quot;7&quot;}},&quot;8f94874d-59b9-4017-8cf7-84f42713aee8&quot;:{&quot;type&quot;:&quot;FIGURE_OBJECT&quot;,&quot;id&quot;:&quot;8f94874d-59b9-4017-8cf7-84f42713aee8&quot;,&quot;relativeTransform&quot;:{&quot;translate&quot;:{&quot;x&quot;:79.72328774890511,&quot;y&quot;:3.74136444112864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5&quot;}},&quot;9cda8f64-bba0-48fc-8601-3fd2033ed168&quot;:{&quot;type&quot;:&quot;FIGURE_OBJECT&quot;,&quot;id&quot;:&quot;9cda8f64-bba0-48fc-8601-3fd2033ed168&quot;,&quot;relativeTransform&quot;:{&quot;translate&quot;:{&quot;x&quot;:-5.942725052905958e-14,&quot;y&quot;:-27.339843288009998},&quot;rotate&quot;:0},&quot;opacity&quot;:1,&quot;path&quot;:{&quot;type&quot;:&quot;RECT&quot;,&quot;size&quot;:{&quot;x&quot;:3.9275735027780376,&quot;y&quot;:16.5414974517039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f94874d-59b9-4017-8cf7-84f42713aee8&quot;,&quot;order&quot;:&quot;1&quot;}},&quot;3dd0210d-34c8-49ea-9f7d-9de7bc24efdc&quot;:{&quot;type&quot;:&quot;FIGURE_OBJECT&quot;,&quot;id&quot;:&quot;3dd0210d-34c8-49ea-9f7d-9de7bc24efdc&quot;,&quot;relativeTransform&quot;:{&quot;translate&quot;:{&quot;x&quot;:-5.990211609757413e-14,&quot;y&quot;:35.610592013861925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2&quot;}},&quot;f5a923fd-195b-43c5-8394-22aa14615c8f&quot;:{&quot;type&quot;:&quot;FIGURE_OBJECT&quot;,&quot;id&quot;:&quot;f5a923fd-195b-43c5-8394-22aa14615c8f&quot;,&quot;relativeTransform&quot;:{&quot;translate&quot;:{&quot;x&quot;:0,&quot;y&quot;:-30.55417551660436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f94874d-59b9-4017-8cf7-84f42713aee8&quot;,&quot;order&quot;:&quot;5&quot;}},&quot;d0184c42-1c71-4906-a985-ad267107ef18&quot;:{&quot;type&quot;:&quot;FIGURE_OBJECT&quot;,&quot;id&quot;:&quot;d0184c42-1c71-4906-a985-ad267107ef18&quot;,&quot;relativeTransform&quot;:{&quot;translate&quot;:{&quot;x&quot;:0,&quot;y&quot;:8.266984347342406},&quot;rotate&quot;:0},&quot;opacity&quot;:1,&quot;path&quot;:{&quot;type&quot;:&quot;POLY_LINE&quot;,&quot;points&quot;:[{&quot;x&quot;:0,&quot;y&quot;:-27.118063579661218},{&quot;x&quot;:0,&quot;y&quot;:27.11806357966121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7&quot;}},&quot;c1224672-0a10-47e5-9979-589a9126380c&quot;:{&quot;type&quot;:&quot;FIGURE_OBJECT&quot;,&quot;id&quot;:&quot;c1224672-0a10-47e5-9979-589a9126380c&quot;,&quot;relativeTransform&quot;:{&quot;translate&quot;:{&quot;x&quot;:8.043121504424196,&quot;y&quot;:-30.436176830856503},&quot;rotate&quot;:0},&quot;opacity&quot;:1,&quot;path&quot;:{&quot;type&quot;:&quot;POLY_LINE&quot;,&quot;points&quot;:[{&quot;x&quot;:-73.01989812042024,&quot;y&quot;:3.422296542106105},{&quot;x&quot;:-58.91899471435118,&quot;y&quot;:3.422296542106105},{&quot;x&quot;:-54.694441063171894,&quot;y&quot;:-5.920532280034075},{&quot;x&quot;:-33.54968292019311,&quot;y&quot;:-5.920532280034075},{&quot;x&quot;:-28.474940965878194,&quot;y&quot;:-11.277204342922207},{&quot;x&quot;:-23.40019901156327,&quot;y&quot;:-11.277204342922207},{&quot;x&quot;:-17.761596840102346,&quot;y&quot;:-14.378435537225611},{&quot;x&quot;:-3.101231194303643,&quot;y&quot;:-12.12299466864124},{&quot;x&quot;:-3.101231194303643,&quot;y&quot;:-12.12299466864124},{&quot;x&quot;:1.127720434292125,&quot;y&quot;:-14.096505428652641},{&quot;x&quot;:4.792811845741711,&quot;y&quot;:-12.12299466864124},{&quot;x&quot;:33.31624479029441,&quot;y&quot;:-5.712749790015782},{&quot;x&quot;:44.87537924178959,&quot;y&quot;:3.5909437928949073},{&quot;x&quot;:66.86592771048758,&quot;y&quot;:9.511476072928982},{&quot;x&quot;:73.01989812042018,&quot;y&quot;:14.378435537225611}],&quot;closed&quot;:false,&quot;cornerRounding&quot;:{&quot;type&quot;:&quot;ARC_LENGTH&quot;,&quot;global&quot;:4.428547789594346}},&quot;pathStyles&quot;:[{&quot;type&quot;:&quot;FILL&quot;,&quot;fillStyle&quot;:&quot;rgba(0,0,0,0)&quot;},{&quot;type&quot;:&quot;STROKE&quot;,&quot;strokeStyle&quot;:&quot;rgba(0,77,185,1)&quot;,&quot;lineWidth&quot;:0.5638602171461017,&quot;lineJoin&quot;:&quot;round&quot;}],&quot;isLocked&quot;:false,&quot;parent&quot;:{&quot;type&quot;:&quot;CHILD&quot;,&quot;parentId&quot;:&quot;c4373e79-fa67-4653-bfa0-cef7b5646e3a&quot;,&quot;order&quot;:&quot;652&quot;}},&quot;3055ffdd-acbc-437a-98d5-07ddd5240954&quot;:{&quot;type&quot;:&quot;FIGURE_OBJECT&quot;,&quot;id&quot;:&quot;3055ffdd-acbc-437a-98d5-07ddd5240954&quot;,&quot;relativeTransform&quot;:{&quot;translate&quot;:{&quot;x&quot;:-61.2203398493687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55&quot;}},&quot;4217ec9a-92d5-491a-a6a0-954ccdaf1064&quot;:{&quot;type&quot;:&quot;FIGURE_OBJECT&quot;,&quot;id&quot;:&quot;4217ec9a-92d5-491a-a6a0-954ccdaf1064&quot;,&quot;relativeTransform&quot;:{&quot;translate&quot;:{&quot;x&quot;:-28.93060258438873,&quot;y&quot;:49.07096635887299},&quot;rotate&quot;:0},&quot;opacity&quot;:1,&quot;path&quot;:{&quot;type&quot;:&quot;POLY_LINE&quot;,&quot;points&quot;:[{&quot;x&quot;:0,&quot;y&quot;:-1.2034650671444005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&quot;}},&quot;544065f9-f8a8-482a-9925-755fc90abe87&quot;:{&quot;type&quot;:&quot;FIGURE_OBJECT&quot;,&quot;id&quot;:&quot;544065f9-f8a8-482a-9925-755fc90abe87&quot;,&quot;relativeTransform&quot;:{&quot;translate&quot;:{&quot;x&quot;:2.999391862052204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5&quot;}},&quot;29d4b592-99c5-4a80-86ed-2a6fde4b3178&quot;:{&quot;type&quot;:&quot;FIGURE_OBJECT&quot;,&quot;id&quot;:&quot;29d4b592-99c5-4a80-86ed-2a6fde4b3178&quot;,&quot;relativeTransform&quot;:{&quot;translate&quot;:{&quot;x&quot;:-67.65297094429961,&quot;y&quot;:-27.22499289420966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&quot;}},&quot;cd6e96cf-fe29-4d68-8902-7ad39584d0f6&quot;:{&quot;type&quot;:&quot;FIGURE_OBJECT&quot;,&quot;id&quot;:&quot;cd6e96cf-fe29-4d68-8902-7ad39584d0f6&quot;,&quot;relativeTransform&quot;:{&quot;translate&quot;:{&quot;x&quot;:34.9296682386015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2&quot;}},&quot;7f7655e4-0122-45da-8898-6bdd5dd4ce0e&quot;:{&quot;type&quot;:&quot;FIGURE_OBJECT&quot;,&quot;id&quot;:&quot;7f7655e4-0122-45da-8898-6bdd5dd4ce0e&quot;,&quot;relativeTransform&quot;:{&quot;translate&quot;:{&quot;x&quot;:-67.65318939909153,&quot;y&quot;:4.70528348233982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5&quot;}},&quot;de03f146-1dc2-4339-85fb-7c8b90e2a6ec&quot;:{&quot;type&quot;:&quot;FIGURE_OBJECT&quot;,&quot;id&quot;:&quot;de03f146-1dc2-4339-85fb-7c8b90e2a6ec&quot;,&quot;relativeTransform&quot;:{&quot;translate&quot;:{&quot;x&quot;:66.859944615151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8&quot;}},&quot;4540061f-9209-4c26-8051-f51a20fcfaf6&quot;:{&quot;type&quot;:&quot;FIGURE_OBJECT&quot;,&quot;id&quot;:&quot;4540061f-9209-4c26-8051-f51a20fcfaf6&quot;,&quot;relativeTransform&quot;:{&quot;translate&quot;:{&quot;x&quot;:-67.65318939909153,&quot;y&quot;:36.63555985888931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9&quot;}},&quot;395d097c-1c38-4db5-960d-063ec323ae1f&quot;:{&quot;type&quot;:&quot;FIGURE_OBJECT&quot;,&quot;id&quot;:&quot;395d097c-1c38-4db5-960d-063ec323ae1f&quot;,&quot;relativeTransform&quot;:{&quot;translate&quot;:{&quot;x&quot;:-55.5391662315132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&quot;}},&quot;2b6bd7ac-354b-40aa-bd00-e2d1bc63ebea&quot;:{&quot;type&quot;:&quot;FIGURE_OBJECT&quot;,&quot;id&quot;:&quot;2b6bd7ac-354b-40aa-bd00-e2d1bc63ebea&quot;,&quot;relativeTransform&quot;:{&quot;translate&quot;:{&quot;x&quot;:-23.608889854963817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2&quot;}},&quot;ce5d3475-c77c-4334-ae5b-15f2e9674fcd&quot;:{&quot;type&quot;:&quot;FIGURE_OBJECT&quot;,&quot;id&quot;:&quot;ce5d3475-c77c-4334-ae5b-15f2e9674fcd&quot;,&quot;relativeTransform&quot;:{&quot;translate&quot;:{&quot;x&quot;:8.3211045914770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5&quot;}},&quot;137b3039-8e48-408d-9a45-4b90d8d1bf50&quot;:{&quot;type&quot;:&quot;FIGURE_OBJECT&quot;,&quot;id&quot;:&quot;137b3039-8e48-408d-9a45-4b90d8d1bf50&quot;,&quot;relativeTransform&quot;:{&quot;translate&quot;:{&quot;x&quot;:-67.65297094429961,&quot;y&quot;:-21.9032801647846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&quot;}},&quot;f598ebd2-67b5-41f4-962f-f69702062538&quot;:{&quot;type&quot;:&quot;FIGURE_OBJECT&quot;,&quot;id&quot;:&quot;f598ebd2-67b5-41f4-962f-f69702062538&quot;,&quot;relativeTransform&quot;:{&quot;translate&quot;:{&quot;x&quot;:40.45606222685045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2&quot;}},&quot;009370ab-8d22-4827-bbfc-282948e09179&quot;:{&quot;type&quot;:&quot;FIGURE_OBJECT&quot;,&quot;id&quot;:&quot;009370ab-8d22-4827-bbfc-282948e09179&quot;,&quot;relativeTransform&quot;:{&quot;translate&quot;:{&quot;x&quot;:-67.65318939909153,&quot;y&quot;:10.23167747058882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5&quot;}},&quot;ab27a079-6eb9-4d5e-9938-e8aa5ec972d1&quot;:{&quot;type&quot;:&quot;FIGURE_OBJECT&quot;,&quot;id&quot;:&quot;ab27a079-6eb9-4d5e-9938-e8aa5ec972d1&quot;,&quot;relativeTransform&quot;:{&quot;translate&quot;:{&quot;x&quot;:72.3863386033999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&quot;}},&quot;9b41de39-f702-49d5-b80a-17fe5aafa70d&quot;:{&quot;type&quot;:&quot;FIGURE_OBJECT&quot;,&quot;id&quot;:&quot;9b41de39-f702-49d5-b80a-17fe5aafa70d&quot;,&quot;relativeTransform&quot;:{&quot;translate&quot;:{&quot;x&quot;:-67.65318939909153,&quot;y&quot;:42.1619538471382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2&quot;}},&quot;d5f3bf9b-2e9c-4a9d-816f-25ccba19024f&quot;:{&quot;type&quot;:&quot;FIGURE_OBJECT&quot;,&quot;id&quot;:&quot;d5f3bf9b-2e9c-4a9d-816f-25ccba19024f&quot;,&quot;relativeTransform&quot;:{&quot;translate&quot;:{&quot;x&quot;:-50.21745350208839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5&quot;}},&quot;adc42c34-8b63-4324-bc37-0e7a6ebcb7b7&quot;:{&quot;type&quot;:&quot;FIGURE_OBJECT&quot;,&quot;id&quot;:&quot;adc42c34-8b63-4324-bc37-0e7a6ebcb7b7&quot;,&quot;relativeTransform&quot;:{&quot;translate&quot;:{&quot;x&quot;:-18.082777796823432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3&quot;}},&quot;a0b9bc53-e271-4739-a5bb-6f0ef4625443&quot;:{&quot;type&quot;:&quot;FIGURE_OBJECT&quot;,&quot;id&quot;:&quot;a0b9bc53-e271-4739-a5bb-6f0ef4625443&quot;,&quot;relativeTransform&quot;:{&quot;translate&quot;:{&quot;x&quot;:-67.65297094429961,&quot;y&quot;:-48.3071625530851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4&quot;}},&quot;c3c09206-4231-40c8-ac58-e13e2c8ff688&quot;:{&quot;type&quot;:&quot;FIGURE_OBJECT&quot;,&quot;id&quot;:&quot;c3c09206-4231-40c8-ac58-e13e2c8ff688&quot;,&quot;relativeTransform&quot;:{&quot;translate&quot;:{&quot;x&quot;:13.81197538604591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&quot;}},&quot;d18506f9-973b-4138-a5fb-e5787d41fece&quot;:{&quot;type&quot;:&quot;FIGURE_OBJECT&quot;,&quot;id&quot;:&quot;d18506f9-973b-4138-a5fb-e5787d41fece&quot;,&quot;relativeTransform&quot;:{&quot;translate&quot;:{&quot;x&quot;:-67.65318939909153,&quot;y&quot;:-16.412409370215954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2&quot;}},&quot;2d59b50f-7224-46d6-9a08-bcb97431a8a0&quot;:{&quot;type&quot;:&quot;FIGURE_OBJECT&quot;,&quot;id&quot;:&quot;2d59b50f-7224-46d6-9a08-bcb97431a8a0&quot;,&quot;relativeTransform&quot;:{&quot;translate&quot;:{&quot;x&quot;:45.57309369745140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5&quot;}},&quot;9eed6dba-c771-406b-ae84-77ac256ad322&quot;:{&quot;type&quot;:&quot;FIGURE_OBJECT&quot;,&quot;id&quot;:&quot;9eed6dba-c771-406b-ae84-77ac256ad322&quot;,&quot;relativeTransform&quot;:{&quot;translate&quot;:{&quot;x&quot;:-67.65318939909153,&quot;y&quot;:15.34870894118965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&quot;}},&quot;f2c5cff8-e0d7-4935-97c3-8b9d8a3c9f0b&quot;:{&quot;type&quot;:&quot;FIGURE_OBJECT&quot;,&quot;id&quot;:&quot;f2c5cff8-e0d7-4935-97c3-8b9d8a3c9f0b&quot;,&quot;relativeTransform&quot;:{&quot;translate&quot;:{&quot;x&quot;:77.794603876156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5&quot;}},&quot;3aff0285-f4a5-40ba-a757-8b1363c6d475&quot;:{&quot;type&quot;:&quot;FIGURE_OBJECT&quot;,&quot;id&quot;:&quot;3aff0285-f4a5-40ba-a757-8b1363c6d475&quot;,&quot;relativeTransform&quot;:{&quot;translate&quot;:{&quot;x&quot;:-67.65318939909159,&quot;y&quot;:47.522181806516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&quot;}},&quot;cb3567e5-6f77-4209-afb6-1c462ab1d606&quot;:{&quot;type&quot;:&quot;FIGURE_OBJECT&quot;,&quot;id&quot;:&quot;cb3567e5-6f77-4209-afb6-1c462ab1d606&quot;,&quot;relativeTransform&quot;:{&quot;translate&quot;:{&quot;x&quot;:-44.8957407726634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2&quot;}},&quot;490e9704-6292-4ec1-a32f-aa6c24d3c678&quot;:{&quot;type&quot;:&quot;FIGURE_OBJECT&quot;,&quot;id&quot;:&quot;490e9704-6292-4ec1-a32f-aa6c24d3c678&quot;,&quot;relativeTransform&quot;:{&quot;translate&quot;:{&quot;x&quot;:-12.965464396113987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5&quot;}},&quot;00520c73-0059-4c8a-9305-666be2a5c490&quot;:{&quot;type&quot;:&quot;FIGURE_OBJECT&quot;,&quot;id&quot;:&quot;00520c73-0059-4c8a-9305-666be2a5c490&quot;,&quot;relativeTransform&quot;:{&quot;translate&quot;:{&quot;x&quot;:-67.65297094429961,&quot;y&quot;:-43.1898491523757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8&quot;}},&quot;028571f7-beac-4b3f-b838-27be5a367249&quot;:{&quot;type&quot;:&quot;FIGURE_OBJECT&quot;,&quot;id&quot;:&quot;028571f7-beac-4b3f-b838-27be5a367249&quot;,&quot;relativeTransform&quot;:{&quot;translate&quot;:{&quot;x&quot;:18.9645300503268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9&quot;}},&quot;7ca9cff6-d2ac-4309-85d8-1c72250616e6&quot;:{&quot;type&quot;:&quot;FIGURE_OBJECT&quot;,&quot;id&quot;:&quot;7ca9cff6-d2ac-4309-85d8-1c72250616e6&quot;,&quot;relativeTransform&quot;:{&quot;translate&quot;:{&quot;x&quot;:-67.65318939909153,&quot;y&quot;:-11.25985470593497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&quot;}},&quot;c9cc795a-87bd-4767-93e1-2a0e4fe407b6&quot;:{&quot;type&quot;:&quot;FIGURE_OBJECT&quot;,&quot;id&quot;:&quot;c9cc795a-87bd-4767-93e1-2a0e4fe407b6&quot;,&quot;relativeTransform&quot;:{&quot;translate&quot;:{&quot;x&quot;:50.8948064268763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05&quot;}},&quot;b7ac2d5b-093e-4fca-93b9-f315fc503e25&quot;:{&quot;type&quot;:&quot;FIGURE_OBJECT&quot;,&quot;id&quot;:&quot;b7ac2d5b-093e-4fca-93b9-f315fc503e25&quot;,&quot;relativeTransform&quot;:{&quot;translate&quot;:{&quot;x&quot;:-67.65318939909153,&quot;y&quot;:20.67042167061451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1&quot;}},&quot;ddb954c2-597d-49e3-97de-14b641c55986&quot;:{&quot;type&quot;:&quot;FIGURE_OBJECT&quot;,&quot;id&quot;:&quot;ddb954c2-597d-49e3-97de-14b641c55986&quot;,&quot;relativeTransform&quot;:{&quot;translate&quot;:{&quot;x&quot;:-39.5740280432385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2&quot;}},&quot;96d46a7e-712f-4854-b9b9-5bd0b9e33a06&quot;:{&quot;type&quot;:&quot;FIGURE_OBJECT&quot;,&quot;id&quot;:&quot;96d46a7e-712f-4854-b9b9-5bd0b9e33a06&quot;,&quot;relativeTransform&quot;:{&quot;translate&quot;:{&quot;x&quot;:-7.64403359679768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3&quot;}},&quot;41e8f5b0-b0a4-44de-a3ee-02057f66890a&quot;:{&quot;type&quot;:&quot;FIGURE_OBJECT&quot;,&quot;id&quot;:&quot;41e8f5b0-b0a4-44de-a3ee-02057f66890a&quot;,&quot;relativeTransform&quot;:{&quot;translate&quot;:{&quot;x&quot;:-67.65297094429961,&quot;y&quot;:-37.868418353059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&quot;}},&quot;afade0db-a7b9-4ee5-8b15-c80d93d6b306&quot;:{&quot;type&quot;:&quot;FIGURE_OBJECT&quot;,&quot;id&quot;:&quot;afade0db-a7b9-4ee5-8b15-c80d93d6b306&quot;,&quot;relativeTransform&quot;:{&quot;translate&quot;:{&quot;x&quot;:24.286242779751863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5&quot;}},&quot;2b38f1af-6290-4c7f-8e7f-ecfd5d2e657b&quot;:{&quot;type&quot;:&quot;FIGURE_OBJECT&quot;,&quot;id&quot;:&quot;2b38f1af-6290-4c7f-8e7f-ecfd5d2e657b&quot;,&quot;relativeTransform&quot;:{&quot;translate&quot;:{&quot;x&quot;:-67.68399152474534,&quot;y&quot;:-5.9381419765100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6&quot;}},&quot;82fb9b77-5331-41c8-b2d6-1c15b322a5c4&quot;:{&quot;type&quot;:&quot;FIGURE_OBJECT&quot;,&quot;id&quot;:&quot;82fb9b77-5331-41c8-b2d6-1c15b322a5c4&quot;,&quot;relativeTransform&quot;:{&quot;translate&quot;:{&quot;x&quot;:56.2165191563012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7&quot;}},&quot;1be7b198-f526-43bd-9f69-b09bd4c7a4e5&quot;:{&quot;type&quot;:&quot;FIGURE_OBJECT&quot;,&quot;id&quot;:&quot;1be7b198-f526-43bd-9f69-b09bd4c7a4e5&quot;,&quot;relativeTransform&quot;:{&quot;translate&quot;:{&quot;x&quot;:-67.65318939909153,&quot;y&quot;:25.9921344000394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8&quot;}},&quot;160fcab6-7b3a-4954-a127-6e443572b0cd&quot;:{&quot;type&quot;:&quot;FIGURE_OBJECT&quot;,&quot;id&quot;:&quot;160fcab6-7b3a-4954-a127-6e443572b0cd&quot;,&quot;relativeTransform&quot;:{&quot;translate&quot;:{&quot;x&quot;:-34.0479159850981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&quot;}},&quot;2eefc3fb-72cb-48ec-920a-d7258aed7592&quot;:{&quot;type&quot;:&quot;FIGURE_OBJECT&quot;,&quot;id&quot;:&quot;2eefc3fb-72cb-48ec-920a-d7258aed7592&quot;,&quot;relativeTransform&quot;:{&quot;translate&quot;:{&quot;x&quot;:-2.1176396085486875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05&quot;}},&quot;69a4c15e-f0ea-4e9e-ab30-0e3684b4bea6&quot;:{&quot;type&quot;:&quot;FIGURE_OBJECT&quot;,&quot;id&quot;:&quot;69a4c15e-f0ea-4e9e-ab30-0e3684b4bea6&quot;,&quot;relativeTransform&quot;:{&quot;translate&quot;:{&quot;x&quot;:-67.65297094429961,&quot;y&quot;:-32.342024364810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1&quot;}},&quot;c1bf4c75-78a5-496a-af80-7c44f89a74eb&quot;:{&quot;type&quot;:&quot;FIGURE_OBJECT&quot;,&quot;id&quot;:&quot;c1bf4c75-78a5-496a-af80-7c44f89a74eb&quot;,&quot;relativeTransform&quot;:{&quot;translate&quot;:{&quot;x&quot;:29.81263676800074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2&quot;}},&quot;8878cf46-9ac2-4a01-a950-91ede70c0fba&quot;:{&quot;type&quot;:&quot;FIGURE_OBJECT&quot;,&quot;id&quot;:&quot;8878cf46-9ac2-4a01-a950-91ede70c0fba&quot;,&quot;relativeTransform&quot;:{&quot;translate&quot;:{&quot;x&quot;:-67.65318939909153,&quot;y&quot;:-0.411747988261002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3&quot;}},&quot;c12d1f0c-c204-4ae8-802b-5fd6daa49c9a&quot;:{&quot;type&quot;:&quot;FIGURE_OBJECT&quot;,&quot;id&quot;:&quot;c12d1f0c-c204-4ae8-802b-5fd6daa49c9a&quot;,&quot;relativeTransform&quot;:{&quot;translate&quot;:{&quot;x&quot;:61.74291314455011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&quot;}},&quot;3a8d605f-cb44-4d88-be8a-af251627f44f&quot;:{&quot;type&quot;:&quot;FIGURE_OBJECT&quot;,&quot;id&quot;:&quot;3a8d605f-cb44-4d88-be8a-af251627f44f&quot;,&quot;relativeTransform&quot;:{&quot;translate&quot;:{&quot;x&quot;:-67.65318939909153,&quot;y&quot;:31.51852838828836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5&quot;}},&quot;cbdc83e9-208c-4f0c-81de-fb2122a9e677&quot;:{&quot;type&quot;:&quot;FIGURE_OBJECT&quot;,&quot;id&quot;:&quot;cbdc83e9-208c-4f0c-81de-fb2122a9e677&quot;,&quot;relativeTransform&quot;:{&quot;translate&quot;:{&quot;x&quot;:5.1680571095376076,&quot;y&quot;:58.94190100571629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20]}],&quot;text&quot;:&quot;Position in read (bp)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78.71387629784442,&quot;y&quot;:10.310245983570894},&quot;targetSize&quot;:{&quot;x&quot;:78.71387629784442,&quot;y&quot;:10.310245983570894},&quot;format&quot;:&quot;BETTER_TEXT&quot;,&quot;verticalAlign&quot;:&quot;TOP&quot;},&quot;isLocked&quot;:false,&quot;parent&quot;:{&quot;type&quot;:&quot;CHILD&quot;,&quot;parentId&quot;:&quot;c4373e79-fa67-4653-bfa0-cef7b5646e3a&quot;,&quot;order&quot;:&quot;96&quot;}},&quot;20666a6b-00dc-4cc7-a7d1-b74f23f76340&quot;:{&quot;type&quot;:&quot;FIGURE_OBJECT&quot;,&quot;id&quot;:&quot;20666a6b-00dc-4cc7-a7d1-b74f23f76340&quot;,&quot;relativeTransform&quot;:{&quot;translate&quot;:{&quot;x&quot;:-75.82781251578473,&quot;y&quot;:-0.779786686128158},&quot;rotate&quot;:-1.5707963267948966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6]}],&quot;text&quot;:&quot;Quality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25.00439108240159,&quot;y&quot;:14.287998140424008},&quot;targetSize&quot;:{&quot;x&quot;:25.00439108240159,&quot;y&quot;:14.287998140424008},&quot;format&quot;:&quot;BETTER_TEXT&quot;,&quot;verticalAlign&quot;:&quot;TOP&quot;},&quot;isLocked&quot;:false,&quot;parent&quot;:{&quot;type&quot;:&quot;CHILD&quot;,&quot;parentId&quot;:&quot;c4373e79-fa67-4653-bfa0-cef7b5646e3a&quot;,&quot;order&quot;:&quot;97&quot;}},&quot;a530b382-0b34-4ea7-87b4-371bb574b424&quot;:{&quot;type&quot;:&quot;FIGURE_OBJECT&quot;,&quot;id&quot;:&quot;a530b382-0b34-4ea7-87b4-371bb574b424&quot;,&quot;relativeTransform&quot;:{&quot;translate&quot;:{&quot;x&quot;:8.171563201454372,&quot;y&quot;:-55.95244362367051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,&quot;range&quot;:[0,24]}],&quot;text&quot;:&quot;Per base sequence quality&quot;,&quot;base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}],&quot;verticalAlign&quot;:&quot;TOP&quot;},&quot;size&quot;:{&quot;x&quot;:101.66206870583275,&quot;y&quot;:17.342847926160054},&quot;targetSize&quot;:{&quot;x&quot;:101.66206870583275,&quot;y&quot;:17.342847926160054},&quot;format&quot;:&quot;BETTER_TEXT&quot;,&quot;verticalAlign&quot;:&quot;TOP&quot;},&quot;isLocked&quot;:false,&quot;parent&quot;:{&quot;type&quot;:&quot;CHILD&quot;,&quot;parentId&quot;:&quot;c4373e79-fa67-4653-bfa0-cef7b5646e3a&quot;,&quot;order&quot;:&quot;98&quot;}},&quot;d3d68a36-1777-44f6-8ab9-ada8bd84bb4b&quot;:{&quot;relativeTransform&quot;:{&quot;translate&quot;:{&quot;x&quot;:-409.16459719153164,&quot;y&quot;:-40.74185328299037},&quot;rotate&quot;:0,&quot;skewX&quot;:0,&quot;scale&quot;:{&quot;x&quot;:1,&quot;y&quot;:1}},&quot;type&quot;:&quot;FIGURE_OBJECT&quot;,&quot;id&quot;:&quot;d3d68a36-1777-44f6-8ab9-ada8bd84bb4b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7&quot;},&quot;name&quot;:&quot;Sequenced genome (simple)&quot;,&quot;displayName&quot;:&quot;Sequenced genome (simple)&quot;,&quot;isPremium&quot;:true},&quot;e3c9d5e0-976b-4870-9fb5-c6dc4de6b33d&quot;:{&quot;type&quot;:&quot;FIGURE_OBJECT&quot;,&quot;id&quot;:&quot;e3c9d5e0-976b-4870-9fb5-c6dc4de6b33d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1&quot;}},&quot;8cb5f135-1036-4320-b6b1-6624b7c4eccf&quot;:{&quot;type&quot;:&quot;FIGURE_OBJECT&quot;,&quot;id&quot;:&quot;8cb5f135-1036-4320-b6b1-6624b7c4eccf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2&quot;}},&quot;b882821d-33ac-4297-9ff1-89fffaebe27f&quot;:{&quot;type&quot;:&quot;FIGURE_OBJECT&quot;,&quot;id&quot;:&quot;b882821d-33ac-4297-9ff1-89fffaebe27f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3&quot;}},&quot;51896c9c-6ecc-4961-9a90-12388aa68ecf&quot;:{&quot;type&quot;:&quot;FIGURE_OBJECT&quot;,&quot;id&quot;:&quot;51896c9c-6ecc-4961-9a90-12388aa68ecf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5&quot;}},&quot;1ef04103-9981-4b54-9ab0-f705f87192cb&quot;:{&quot;type&quot;:&quot;FIGURE_OBJECT&quot;,&quot;id&quot;:&quot;1ef04103-9981-4b54-9ab0-f705f87192c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6&quot;}},&quot;5ec5da50-481e-4dec-95bd-51144abc8f9f&quot;:{&quot;type&quot;:&quot;FIGURE_OBJECT&quot;,&quot;id&quot;:&quot;5ec5da50-481e-4dec-95bd-51144abc8f9f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7&quot;}},&quot;2bb77992-0d6d-4a8c-9c56-b0917de1582f&quot;:{&quot;type&quot;:&quot;FIGURE_OBJECT&quot;,&quot;id&quot;:&quot;2bb77992-0d6d-4a8c-9c56-b0917de1582f&quot;,&quot;relativeTransform&quot;:{&quot;translate&quot;:{&quot;x&quot;:-259.0027967917756,&quot;y&quot;:-29.84426239396684},&quot;rotate&quot;:0},&quot;opacity&quot;:1,&quot;path&quot;:{&quot;type&quot;:&quot;RECT&quot;,&quot;size&quot;:{&quot;x&quot;:67.25237646573498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2&quot;},&quot;layout&quot;:{&quot;sizeRatio&quot;:{&quot;x&quot;:0.88,&quot;y&quot;:0.88},&quot;keepAspectRatio&quot;:false}},&quot;a7779904-3eee-436d-8cff-cfb8fcc91a24&quot;:{&quot;type&quot;:&quot;FIGURE_OBJECT&quot;,&quot;id&quot;:&quot;a7779904-3eee-436d-8cff-cfb8fcc91a24&quot;,&quot;relativeTransform&quot;:{&quot;translate&quot;:{&quot;x&quot;:-350.02393747771697,&quot;y&quot;:-29.844050108870423},&quot;rotate&quot;:0,&quot;skewX&quot;:0,&quot;scale&quot;:{&quot;x&quot;:1,&quot;y&quot;:1}},&quot;layout&quot;:{&quot;sizeRatio&quot;:{&quot;x&quot;:0.88,&quot;y&quot;:0.88},&quot;keepAspectRatio&quot;:false},&quot;opacity&quot;:1,&quot;path&quot;:{&quot;type&quot;:&quot;RECT&quot;,&quot;size&quot;:{&quot;x&quot;:68.8195347603673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5&quot;}},&quot;d1ad1b12-6749-4456-9b4f-5c319082e0ff&quot;:{&quot;type&quot;:&quot;FIGURE_OBJECT&quot;,&quot;id&quot;:&quot;d1ad1b12-6749-4456-9b4f-5c319082e0ff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5.890825982145927,&quot;color&quot;:&quot;rgb(0,0,0)&quot;,&quot;fontWeight&quot;:&quot;normal&quot;,&quot;fontStyle&quot;:&quot;normal&quot;,&quot;decoration&quot;:&quot;none&quot;,&quot;script&quot;:&quot;none&quot;},&quot;range&quot;:[0,1]}],&quot;text&quot;:&quot;R1&quot;}],&quot;verticalAlign&quot;:&quot;TOP&quot;,&quot;_lastCaretLocation&quot;:{&quot;lineIndex&quot;:0,&quot;runIndex&quot;:-1,&quot;charIndex&quot;:-1,&quot;endOfLine&quot;:true}},&quot;size&quot;:{&quot;x&quot;:60.56119058912324,&quot;y&quot;:19},&quot;targetSize&quot;:{&quot;x&quot;:60.56119058912324,&quot;y&quot;:2},&quot;format&quot;:&quot;BETTER_TEXT&quot;},&quot;parent&quot;:{&quot;type&quot;:&quot;CHILD&quot;,&quot;parentId&quot;:&quot;a7779904-3eee-436d-8cff-cfb8fcc91a24&quot;,&quot;order&quot;:&quot;5&quot;}},&quot;b46f0430-a83a-4cae-8905-b9642889b7e9&quot;:{&quot;id&quot;:&quot;b46f0430-a83a-4cae-8905-b9642889b7e9&quot;,&quot;name&quot;:&quot;DNA (short, symbol)&quot;,&quot;displayName&quot;:&quot;&quot;,&quot;type&quot;:&quot;FIGURE_OBJECT&quot;,&quot;relativeTransform&quot;:{&quot;translate&quot;:{&quot;x&quot;:-238.14860076982825,&quot;y&quot;:-271.7615748580265},&quot;rotate&quot;:1.5707963267948966,&quot;skewX&quot;:0,&quot;scale&quot;:{&quot;x&quot;:1.319835500899462,&quot;y&quot;:1.319835500899462}},&quot;image&quot;:{&quot;url&quot;:&quot;https://icons.biorender.com/biorender/6329d3598dc9890028b7ab18/dna-short-symbol.png&quot;,&quot;fallbackUrl&quot;:&quot;https://res.cloudinary.com/dlcjuc3ej/image/upload/v1663685447/uweq1izggxsnbozixmas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&quot;,&quot;isPremium&quot;:false,&quot;isOrgIcon&quot;:false,&quot;size&quot;:{&quot;x&quot;:79,&quot;y&quot;:40.68796992481203}},&quot;source&quot;:{&quot;id&quot;:&quot;6329d2c58dc9890028b7aaf8&quot;,&quot;version&quot;:&quot;1663685447&quot;,&quot;type&quot;:&quot;ASSETS&quot;},&quot;isPremium&quot;:false,&quot;parent&quot;:{&quot;type&quot;:&quot;CHILD&quot;,&quot;parentId&quot;:&quot;f2649530-61e9-41f1-9f94-86db36006b6b&quot;,&quot;order&quot;:&quot;91&quot;}},&quot;10120448-a19e-4503-a2f3-46b884e093ea&quot;:{&quot;id&quot;:&quot;10120448-a19e-4503-a2f3-46b884e093ea&quot;,&quot;name&quot;:&quot;image.png&quot;,&quot;type&quot;:&quot;FIGURE_OBJECT&quot;,&quot;relativeTransform&quot;:{&quot;translate&quot;:{&quot;x&quot;:-364.53744837158894,&quot;y&quot;:-271.7613558362481},&quot;rotate&quot;:0,&quot;skewX&quot;:0,&quot;scale&quot;:{&quot;x&quot;:0.6097503441894072,&quot;y&quot;:0.6097503441894072}},&quot;image&quot;:{&quot;url&quot;:&quot;https://core.services.biorender.com/api/uploads/67ddd05a9669e6890616f61e/1742590042385_cb9dff80-2ddb-47bf-81cf-6f20b18ea009_icon.png&quot;,&quot;isPremium&quot;:false,&quot;isSignedURL&quot;:true,&quot;size&quot;:{&quot;x&quot;:300,&quot;y&quot;:170.99999999999997}},&quot;source&quot;:{&quot;id&quot;:&quot;67ddd05a9669e6890616f61e&quot;,&quot;type&quot;:&quot;UPLOADS&quot;},&quot;isPremium&quot;:false,&quot;parent&quot;:{&quot;type&quot;:&quot;CHILD&quot;,&quot;parentId&quot;:&quot;f2649530-61e9-41f1-9f94-86db36006b6b&quot;,&quot;order&quot;:&quot;92&quot;}},&quot;bb4532c2-c7fc-4c37-93fa-80a02a1f03d9&quot;:{&quot;id&quot;:&quot;bb4532c2-c7fc-4c37-93fa-80a02a1f03d9&quot;,&quot;type&quot;:&quot;FIGURE_OBJECT&quot;,&quot;relativeTransform&quot;:{&quot;translate&quot;:{&quot;x&quot;:-70.22246687354559,&quot;y&quot;:-273.7386712946651},&quot;rotate&quot;:0,&quot;skewX&quot;:0,&quot;scale&quot;:{&quot;x&quot;:1,&quot;y&quot;:1}},&quot;text&quot;:{&quot;textData&quot;:{&quot;lineSpacing&quot;:&quot;normal&quot;,&quot;alignment&quot;:&quot;left&quot;,&quot;verticalAlign&quot;:&quot;TOP&quot;,&quot;lines&quot;:[{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28]}],&quot;text&quot;:&quot;Download FASTQ files from SRA&quot;}],&quot;_lastCaretLocation&quot;:{&quot;lineIndex&quot;:0,&quot;runIndex&quot;:0,&quot;charIndex&quot;:9}},&quot;format&quot;:&quot;BETTER_TEXT&quot;,&quot;size&quot;:{&quot;x&quot;:266,&quot;y&quot;:21.00000000000001},&quot;targetSize&quot;:{&quot;x&quot;:266,&quot;y&quot;:21.00000000000001}},&quot;parent&quot;:{&quot;type&quot;:&quot;CHILD&quot;,&quot;parentId&quot;:&quot;f2649530-61e9-41f1-9f94-86db36006b6b&quot;,&quot;order&quot;:&quot;95&quot;}},&quot;e2387e3e-6932-4235-b45b-e75f57307766&quot;:{&quot;id&quot;:&quot;e2387e3e-6932-4235-b45b-e75f57307766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5.890825982145927,&quot;color&quot;:&quot;black&quot;,&quot;fontWeight&quot;:&quot;normal&quot;,&quot;fontStyle&quot;:&quot;normal&quot;,&quot;decoration&quot;:&quot;none&quot;},&quot;range&quot;:[0,1]}],&quot;text&quot;:&quot;R2&quot;}],&quot;_lastCaretLocation&quot;:{&quot;lineIndex&quot;:0,&quot;runIndex&quot;:-1,&quot;charIndex&quot;:-1,&quot;endOfLine&quot;:true}},&quot;format&quot;:&quot;BETTER_TEXT&quot;,&quot;size&quot;:{&quot;x&quot;:59.18209128984679,&quot;y&quot;:18.728473478957703},&quot;targetSize&quot;:{&quot;x&quot;:59.18209128984679,&quot;y&quot;:2}},&quot;parent&quot;:{&quot;type&quot;:&quot;CHILD&quot;,&quot;parentId&quot;:&quot;2bb77992-0d6d-4a8c-9c56-b0917de1582f&quot;,&quot;order&quot;:&quot;5&quot;}},&quot;1b8a3a8f-57a7-49e5-ad24-891899489931&quot;:{&quot;id&quot;:&quot;1b8a3a8f-57a7-49e5-ad24-891899489931&quot;,&quot;type&quot;:&quot;FIGURE_OBJECT&quot;,&quot;relativeTransform&quot;:{&quot;translate&quot;:{&quot;x&quot;:-108.72231611939534,&quot;y&quot;:-80.79753337590105},&quot;rotate&quot;:0,&quot;skewX&quot;:0,&quot;scale&quot;:{&quot;x&quot;:1,&quot;y&quot;:1}},&quot;text&quot;:{&quot;textData&quot;:{&quot;lineSpacing&quot;:&quot;normal&quot;,&quot;alignment&quot;:&quot;left&quot;,&quot;verticalAlign&quot;:&quot;TOP&quot;,&quot;lines&quot;:[{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21]}],&quot;text&quot;:&quot;Paired-end FASTQ files&quot;}],&quot;_lastCaretLocation&quot;:{&quot;lineIndex&quot;:0,&quot;runIndex&quot;:-1,&quot;charIndex&quot;:-1,&quot;endOfLine&quot;:true}},&quot;format&quot;:&quot;BETTER_TEXT&quot;,&quot;size&quot;:{&quot;x&quot;:189,&quot;y&quot;:21.00000000000001},&quot;targetSize&quot;:{&quot;x&quot;:189,&quot;y&quot;:21.00000000000001}},&quot;parent&quot;:{&quot;type&quot;:&quot;CHILD&quot;,&quot;parentId&quot;:&quot;f2649530-61e9-41f1-9f94-86db36006b6b&quot;,&quot;order&quot;:&quot;97&quot;}},&quot;128f745b-e17a-4f0a-9970-0ce7d3d2fd52&quot;:{&quot;type&quot;:&quot;FIGURE_OBJECT&quot;,&quot;id&quot;:&quot;128f745b-e17a-4f0a-9970-0ce7d3d2fd52&quot;,&quot;relativeTransform&quot;:{&quot;translate&quot;:{&quot;x&quot;:-367.76854633648674,&quot;y&quot;:39.85695663808962},&quot;rotate&quot;:0},&quot;opacity&quot;:1,&quot;path&quot;:{&quot;type&quot;:&quot;POLY_LINE&quot;,&quot;points&quot;:[{&quot;x&quot;:-79.5285445208055,&quot;y&quot;:0},{&quot;x&quot;:79.5285445208055,&quot;y&quot;:0}],&quot;closed&quot;:false},&quot;pathStyles&quot;:[{&quot;type&quot;:&quot;FILL&quot;,&quot;fillStyle&quot;:&quot;rgba(0,0,0,0)&quot;},{&quot;type&quot;:&quot;STROKE&quot;,&quot;strokeStyle&quot;:&quot;#232323&quot;,&quot;lineWidth&quot;:2.14461913691752,&quot;lineJoin&quot;:&quot;round&quot;}],&quot;isLocked&quot;:false,&quot;parent&quot;:{&quot;type&quot;:&quot;CHILD&quot;,&quot;parentId&quot;:&quot;022c2638-aeee-4177-bd62-e47fd19fc28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893585f4-315d-4053-8f2f-650a937c60da&quot;:{&quot;type&quot;:&quot;FIGURE_OBJECT&quot;,&quot;id&quot;:&quot;893585f4-315d-4053-8f2f-650a937c60da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d7102dd8-f445-4dbb-af45-e6ff6513844a&quot;:{&quot;type&quot;:&quot;FIGURE_OBJECT&quot;,&quot;id&quot;:&quot;d7102dd8-f445-4dbb-af45-e6ff6513844a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4e93f12d-2abf-4071-a60e-4b1ca03dc4f2&quot;:{&quot;type&quot;:&quot;FIGURE_OBJECT&quot;,&quot;id&quot;:&quot;4e93f12d-2abf-4071-a60e-4b1ca03dc4f2&quot;,&quot;parent&quot;:{&quot;type&quot;:&quot;CHILD&quot;,&quot;parentId&quot;:&quot;022c2638-aeee-4177-bd62-e47fd19fc285&quot;,&quot;order&quot;:&quot;5&quot;},&quot;relativeTransform&quot;:{&quot;translate&quot;:{&quot;x&quot;:-94.86907595121467,&quot;y&quot;:9.579591972808336},&quot;rotate&quot;:0}},&quot;cd001329-375a-4e01-99eb-5664b42c5205&quot;:{&quot;type&quot;:&quot;FIGURE_OBJECT&quot;,&quot;id&quot;:&quot;cd001329-375a-4e01-99eb-5664b42c5205&quot;,&quot;parent&quot;:{&quot;type&quot;:&quot;CHILD&quot;,&quot;parentId&quot;:&quot;022c2638-aeee-4177-bd62-e47fd19fc285&quot;,&quot;order&quot;:&quot;7&quot;},&quot;relativeTransform&quot;:{&quot;translate&quot;:{&quot;x&quot;:-640.6685091253055,&quot;y&quot;:70.31696488961117},&quot;rotate&quot;:3.141592653589793}},&quot;bb5c59a3-16bb-43ef-9aba-3d9bc47726d4&quot;:{&quot;type&quot;:&quot;FIGURE_OBJECT&quot;,&quot;id&quot;:&quot;bb5c59a3-16bb-43ef-9aba-3d9bc47726d4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fbe98e1b-471e-4eed-bef9-1c2c6db76fd4&quot;:{&quot;type&quot;:&quot;FIGURE_OBJECT&quot;,&quot;id&quot;:&quot;fbe98e1b-471e-4eed-bef9-1c2c6db76fd4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022c2638-aeee-4177-bd62-e47fd19fc285&quot;:{&quot;type&quot;:&quot;FIGURE_OBJECT&quot;,&quot;id&quot;:&quot;022c2638-aeee-4177-bd62-e47fd19fc285&quot;,&quot;parent&quot;:{&quot;type&quot;:&quot;CHILD&quot;,&quot;parentId&quot;:&quot;ba9654d3-da71-4a79-8200-ac62abd567c2&quot;,&quot;order&quot;:&quot;7&quot;},&quot;relativeTransform&quot;:{&quot;translate&quot;:{&quot;x&quot;:62.95041987955095,&quot;y&quot;:-140.66254751659017},&quot;rotate&quot;:0}},&quot;ba9654d3-da71-4a79-8200-ac62abd567c2&quot;:{&quot;type&quot;:&quot;FIGURE_OBJECT&quot;,&quot;id&quot;:&quot;ba9654d3-da71-4a79-8200-ac62abd567c2&quot;,&quot;parent&quot;:{&quot;type&quot;:&quot;CHILD&quot;,&quot;parentId&quot;:&quot;f2649530-61e9-41f1-9f94-86db36006b6b&quot;,&quot;order&quot;:&quot;999&quot;},&quot;relativeTransform&quot;:{&quot;translate&quot;:{&quot;x&quot;:-59.71863440796369,&quot;y&quot;:-40.43383038738805},&quot;rotate&quot;:0,&quot;skewX&quot;:0,&quot;scale&quot;:{&quot;x&quot;:1,&quot;y&quot;:1}}},&quot;cce98c49-373a-480b-9e6c-47b075813ea4&quot;:{&quot;type&quot;:&quot;FIGURE_OBJECT&quot;,&quot;id&quot;:&quot;cce98c49-373a-480b-9e6c-47b075813ea4&quot;,&quot;relativeTransform&quot;:{&quot;translate&quot;:{&quot;x&quot;:0,&quot;y&quot;:-8.74131293387486},&quot;rotate&quot;:0,&quot;skewX&quot;:0,&quot;scale&quot;:{&quot;x&quot;:1,&quot;y&quot;:1}},&quot;opacity&quot;:1,&quot;path&quot;:{&quot;type&quot;:&quot;POLY_LINE&quot;,&quot;points&quot;:[{&quot;x&quot;:-364.2213722447859,&quot;y&quot;:-207.0013601359915},{&quot;x&quot;:-364.2213722447859,&quot;y&quot;:-149.57357686852538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5&quot;},&quot;connectorInfo&quot;:{&quot;connectedObjects&quot;:[],&quot;type&quot;:&quot;LINE&quot;,&quot;offset&quot;:{&quot;x&quot;:0,&quot;y&quot;:0},&quot;bending&quot;:0.1,&quot;firstElementIsHead&quot;:false,&quot;customized&quot;:false}},&quot;34a18ba9-7fbc-4259-94eb-a423e37244ca&quot;:{&quot;relativeTransform&quot;:{&quot;translate&quot;:{&quot;x&quot;:-409.16439614010096,&quot;y&quot;:-98.64907179072549},&quot;rotate&quot;:0,&quot;skewX&quot;:0,&quot;scale&quot;:{&quot;x&quot;:1,&quot;y&quot;:1}},&quot;type&quot;:&quot;FIGURE_OBJECT&quot;,&quot;id&quot;:&quot;34a18ba9-7fbc-4259-94eb-a423e37244ca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8&quot;},&quot;name&quot;:&quot;Sequenced genome (simple)&quot;,&quot;displayName&quot;:&quot;Sequenced genome (simple)&quot;,&quot;isPremium&quot;:true},&quot;7348e7e8-84c4-4ee8-92b9-0e661570e779&quot;:{&quot;type&quot;:&quot;FIGURE_OBJECT&quot;,&quot;id&quot;:&quot;7348e7e8-84c4-4ee8-92b9-0e661570e779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1&quot;}},&quot;95cf6d21-0175-4ea7-8601-2ed3e5352cdb&quot;:{&quot;type&quot;:&quot;FIGURE_OBJECT&quot;,&quot;id&quot;:&quot;95cf6d21-0175-4ea7-8601-2ed3e5352cdb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2&quot;}},&quot;82d22d90-0631-4254-a406-424f9293df70&quot;:{&quot;type&quot;:&quot;FIGURE_OBJECT&quot;,&quot;id&quot;:&quot;82d22d90-0631-4254-a406-424f9293df70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3&quot;}},&quot;beb8c040-b487-4d3f-b709-101b09472b9b&quot;:{&quot;type&quot;:&quot;FIGURE_OBJECT&quot;,&quot;id&quot;:&quot;beb8c040-b487-4d3f-b709-101b09472b9b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5&quot;}},&quot;e45156c1-ba0e-4b5e-802d-a3c7f4af4f66&quot;:{&quot;type&quot;:&quot;FIGURE_OBJECT&quot;,&quot;id&quot;:&quot;e45156c1-ba0e-4b5e-802d-a3c7f4af4f66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6&quot;}},&quot;62245ba8-275c-4cad-b485-e66d3bbf4976&quot;:{&quot;type&quot;:&quot;FIGURE_OBJECT&quot;,&quot;id&quot;:&quot;62245ba8-275c-4cad-b485-e66d3bbf4976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7&quot;}},&quot;7d86e39e-7e3e-43ee-8b4e-f25e927121e0&quot;:{&quot;relativeTransform&quot;:{&quot;translate&quot;:{&quot;x&quot;:-318.0350377793107,&quot;y&quot;:-98.6486976584752},&quot;rotate&quot;:0,&quot;skewX&quot;:0,&quot;scale&quot;:{&quot;x&quot;:1,&quot;y&quot;:1}},&quot;type&quot;:&quot;FIGURE_OBJECT&quot;,&quot;id&quot;:&quot;7d86e39e-7e3e-43ee-8b4e-f25e927121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&quot;},&quot;name&quot;:&quot;Sequenced genome (simple)&quot;,&quot;displayName&quot;:&quot;Sequenced genome (simple)&quot;,&quot;isPremium&quot;:true},&quot;32ce7b19-e2f8-4c7b-b67c-73f7b4efd511&quot;:{&quot;type&quot;:&quot;FIGURE_OBJECT&quot;,&quot;id&quot;:&quot;32ce7b19-e2f8-4c7b-b67c-73f7b4efd511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1&quot;}},&quot;9ddbd857-92b2-41b1-bf43-372e2e2cb2cc&quot;:{&quot;type&quot;:&quot;FIGURE_OBJECT&quot;,&quot;id&quot;:&quot;9ddbd857-92b2-41b1-bf43-372e2e2cb2cc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2&quot;}},&quot;2598e354-5a76-4f48-a9da-98b33ca193b6&quot;:{&quot;type&quot;:&quot;FIGURE_OBJECT&quot;,&quot;id&quot;:&quot;2598e354-5a76-4f48-a9da-98b33ca193b6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3&quot;}},&quot;2d68d3b9-95fd-4d1b-b73b-a69ce04b2922&quot;:{&quot;type&quot;:&quot;FIGURE_OBJECT&quot;,&quot;id&quot;:&quot;2d68d3b9-95fd-4d1b-b73b-a69ce04b2922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5&quot;}},&quot;342e16af-073f-4d75-b5fa-77479b96ac7b&quot;:{&quot;type&quot;:&quot;FIGURE_OBJECT&quot;,&quot;id&quot;:&quot;342e16af-073f-4d75-b5fa-77479b96ac7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6&quot;}},&quot;a421f12b-d09a-4577-bbfb-a3638dfb1230&quot;:{&quot;type&quot;:&quot;FIGURE_OBJECT&quot;,&quot;id&quot;:&quot;a421f12b-d09a-4577-bbfb-a3638dfb123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7&quot;}},&quot;c4058a53-1d1c-4ae3-8d44-9dcca0ee7259&quot;:{&quot;relativeTransform&quot;:{&quot;translate&quot;:{&quot;x&quot;:-317.96743462501854,&quot;y&quot;:-40.741820055226015},&quot;rotate&quot;:0,&quot;skewX&quot;:0,&quot;scale&quot;:{&quot;x&quot;:1,&quot;y&quot;:1}},&quot;type&quot;:&quot;FIGURE_OBJECT&quot;,&quot;id&quot;:&quot;c4058a53-1d1c-4ae3-8d44-9dcca0ee7259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5&quot;},&quot;name&quot;:&quot;Sequenced genome (simple)&quot;,&quot;displayName&quot;:&quot;Sequenced genome (simple)&quot;,&quot;isPremium&quot;:true},&quot;d54238a9-62a2-4c3b-b19f-39bc604189d6&quot;:{&quot;type&quot;:&quot;FIGURE_OBJECT&quot;,&quot;id&quot;:&quot;d54238a9-62a2-4c3b-b19f-39bc604189d6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1&quot;}},&quot;2002d280-d1d4-4b7b-b77b-d1b1402296e5&quot;:{&quot;type&quot;:&quot;FIGURE_OBJECT&quot;,&quot;id&quot;:&quot;2002d280-d1d4-4b7b-b77b-d1b1402296e5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2&quot;}},&quot;cef63482-f23d-4104-b2dc-3f3d3ca77343&quot;:{&quot;type&quot;:&quot;FIGURE_OBJECT&quot;,&quot;id&quot;:&quot;cef63482-f23d-4104-b2dc-3f3d3ca77343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3&quot;}},&quot;0aec1872-2741-4be2-8057-6d5f167dc06d&quot;:{&quot;type&quot;:&quot;FIGURE_OBJECT&quot;,&quot;id&quot;:&quot;0aec1872-2741-4be2-8057-6d5f167dc06d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5&quot;}},&quot;e3a21ee7-b4d1-4c6b-857b-b93a039c2dd2&quot;:{&quot;type&quot;:&quot;FIGURE_OBJECT&quot;,&quot;id&quot;:&quot;e3a21ee7-b4d1-4c6b-857b-b93a039c2dd2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6&quot;}},&quot;92adc89c-39ba-4763-9e5b-d22fc7f987f0&quot;:{&quot;type&quot;:&quot;FIGURE_OBJECT&quot;,&quot;id&quot;:&quot;92adc89c-39ba-4763-9e5b-d22fc7f987f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7&quot;}},&quot;3a2de315-83df-4d8f-a3b4-3471f250eeeb&quot;:{&quot;type&quot;:&quot;FIGURE_OBJECT&quot;,&quot;id&quot;:&quot;3a2de315-83df-4d8f-a3b4-3471f250eeeb&quot;,&quot;relativeTransform&quot;:{&quot;translate&quot;:{&quot;x&quot;:161.81537581709472,&quot;y&quot;:353.8249753990779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7&quot;},&quot;connectorInfo&quot;:{&quot;connectedObjects&quot;:[],&quot;type&quot;:&quot;LINE&quot;,&quot;offset&quot;:{&quot;x&quot;:0,&quot;y&quot;:0},&quot;bending&quot;:0.1,&quot;firstElementIsHead&quot;:false,&quot;customized&quot;:false}},&quot;e3d41516-54f5-4864-a1b5-6962b6af5839&quot;:{&quot;id&quot;:&quot;e3d41516-54f5-4864-a1b5-6962b6af5839&quot;,&quot;type&quot;:&quot;FIGURE_OBJECT&quot;,&quot;relativeTransform&quot;:{&quot;translate&quot;:{&quot;x&quot;:-108.72240037052978,&quot;y&quot;:98.54570239222899},&quot;rotate&quot;:0,&quot;skewX&quot;:0,&quot;scale&quot;:{&quot;x&quot;:1,&quot;y&quot;:1}},&quot;text&quot;:{&quot;textData&quot;:{&quot;lineSpacing&quot;:&quot;normal&quot;,&quot;alignment&quot;:&quot;left&quot;,&quot;verticalAlign&quot;:&quot;TOP&quot;,&quot;lines&quot;:[{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19]}],&quot;text&quot;:&quot;Read quality control&quot;}],&quot;_lastCaretLocation&quot;:{&quot;lineIndex&quot;:0,&quot;runIndex&quot;:-1,&quot;charIndex&quot;:-1,&quot;endOfLine&quot;:true}},&quot;format&quot;:&quot;BETTER_TEXT&quot;,&quot;size&quot;:{&quot;x&quot;:189,&quot;y&quot;:21.00000000000001},&quot;targetSize&quot;:{&quot;x&quot;:189,&quot;y&quot;:21.00000000000001}},&quot;parent&quot;:{&quot;type&quot;:&quot;CHILD&quot;,&quot;parentId&quot;:&quot;f2649530-61e9-41f1-9f94-86db36006b6b&quot;,&quot;order&quot;:&quot;99998&quot;}},&quot;10203336-c065-46f3-b795-c64a9d9e3cc1&quot;:{&quot;type&quot;:&quot;FIGURE_OBJECT&quot;,&quot;id&quot;:&quot;10203336-c065-46f3-b795-c64a9d9e3cc1&quot;,&quot;relativeTransform&quot;:{&quot;translate&quot;:{&quot;x&quot;:161.77154889791439,&quot;y&quot;:547.0738040031024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9&quot;},&quot;connectorInfo&quot;:{&quot;connectedObjects&quot;:[],&quot;type&quot;:&quot;LINE&quot;,&quot;offset&quot;:{&quot;x&quot;:0,&quot;y&quot;:0},&quot;bending&quot;:0.1,&quot;firstElementIsHead&quot;:false,&quot;customized&quot;:false}},&quot;602a6df8-aa43-4ad8-9d8d-f02416690030&quot;:{&quot;relativeTransform&quot;:{&quot;translate&quot;:{&quot;x&quot;:-430.24482095642014,&quot;y&quot;:311.14060813078197},&quot;rotate&quot;:0,&quot;skewX&quot;:0,&quot;scale&quot;:{&quot;x&quot;:1,&quot;y&quot;:1}},&quot;type&quot;:&quot;FIGURE_OBJECT&quot;,&quot;id&quot;:&quot;602a6df8-aa43-4ad8-9d8d-f0241669003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5&quot;},&quot;name&quot;:&quot;Sequenced genome (simple)&quot;,&quot;displayName&quot;:&quot;Sequenced genome (simple)&quot;,&quot;isPremium&quot;:true},&quot;5ea508c9-5d9d-49df-95ae-2a1082807c45&quot;:{&quot;type&quot;:&quot;FIGURE_OBJECT&quot;,&quot;id&quot;:&quot;5ea508c9-5d9d-49df-95ae-2a1082807c45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1&quot;}},&quot;933a44e9-2724-4ea5-8299-7bfbe645f954&quot;:{&quot;type&quot;:&quot;FIGURE_OBJECT&quot;,&quot;id&quot;:&quot;933a44e9-2724-4ea5-8299-7bfbe645f954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2&quot;}},&quot;2e992fcb-1b0e-4e20-aba1-e0e1e69af10b&quot;:{&quot;type&quot;:&quot;FIGURE_OBJECT&quot;,&quot;id&quot;:&quot;2e992fcb-1b0e-4e20-aba1-e0e1e69af10b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3&quot;}},&quot;e8683895-d1c2-4dcd-9983-3189fbb7fbfe&quot;:{&quot;type&quot;:&quot;FIGURE_OBJECT&quot;,&quot;id&quot;:&quot;e8683895-d1c2-4dcd-9983-3189fbb7fbfe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5&quot;}},&quot;7486b5d1-3091-4b44-86a9-ab7c8289a410&quot;:{&quot;type&quot;:&quot;FIGURE_OBJECT&quot;,&quot;id&quot;:&quot;7486b5d1-3091-4b44-86a9-ab7c8289a410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6&quot;}},&quot;267c7895-4b32-49a7-80b1-3643763f1061&quot;:{&quot;type&quot;:&quot;FIGURE_OBJECT&quot;,&quot;id&quot;:&quot;267c7895-4b32-49a7-80b1-3643763f106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7&quot;}},&quot;9bce0378-4824-4085-afff-1a69ed365778&quot;:{&quot;id&quot;:&quot;9bce0378-4824-4085-afff-1a69ed365778&quot;,&quot;name&quot;:&quot;Bacillus (pili)&quot;,&quot;displayName&quot;:&quot;&quot;,&quot;type&quot;:&quot;FIGURE_OBJECT&quot;,&quot;relativeTransform&quot;:{&quot;translate&quot;:{&quot;x&quot;:-423.86233375986825,&quot;y&quot;:273.8944719280789},&quot;rotate&quot;:0,&quot;skewX&quot;:0,&quot;scale&quot;:{&quot;x&quot;:1,&quot;y&quot;:1}},&quot;image&quot;:{&quot;url&quot;:&quot;https://icons.cdn.biorender.com/biorender/5b070a4bbd399f0014847cc9/20200109200857/image/5b070a4bbd399f0014847cc9.png&quot;,&quot;isPremium&quot;:false,&quot;isOrgIcon&quot;:false,&quot;size&quot;:{&quot;x&quot;:75,&quot;y&quot;:38.94230769230769}},&quot;source&quot;:{&quot;id&quot;:&quot;5b070a4bbd399f0014847cc9&quot;,&quot;version&quot;:&quot;20200109200857&quot;,&quot;type&quot;:&quot;ASSETS&quot;},&quot;isPremium&quot;:false,&quot;parent&quot;:{&quot;type&quot;:&quot;CHILD&quot;,&quot;parentId&quot;:&quot;f2649530-61e9-41f1-9f94-86db36006b6b&quot;,&quot;order&quot;:&quot;999997&quot;}},&quot;ebc25500-2228-43a3-8fac-f8155773cee0&quot;:{&quot;id&quot;:&quot;ebc25500-2228-43a3-8fac-f8155773cee0&quot;,&quot;name&quot;:&quot;SARS&quot;,&quot;displayName&quot;:&quot;&quot;,&quot;type&quot;:&quot;FIGURE_OBJECT&quot;,&quot;relativeTransform&quot;:{&quot;translate&quot;:{&quot;x&quot;:-356.22376061681774,&quot;y&quot;:271.8019721825549},&quot;rotate&quot;:0,&quot;skewX&quot;:0,&quot;scale&quot;:{&quot;x&quot;:0.7848074724659675,&quot;y&quot;:0.7848074724659675}},&quot;image&quot;:{&quot;url&quot;:&quot;https://icons.cdn.biorender.com/biorender/5acbaeb93f8c3400148e4048/20180409182012/image/5acbaeb93f8c3400148e4048.png&quot;,&quot;isPremium&quot;:false,&quot;isOrgIcon&quot;:false,&quot;size&quot;:{&quot;x&quot;:50,&quot;y&quot;:50}},&quot;source&quot;:{&quot;id&quot;:&quot;5acbaeb93f8c3400148e4048&quot;,&quot;version&quot;:&quot;20180409182012&quot;,&quot;type&quot;:&quot;ASSETS&quot;},&quot;isPremium&quot;:false,&quot;parent&quot;:{&quot;type&quot;:&quot;CHILD&quot;,&quot;parentId&quot;:&quot;f2649530-61e9-41f1-9f94-86db36006b6b&quot;,&quot;order&quot;:&quot;999998&quot;}},&quot;f00ac019-f7d3-4bbb-9ee0-0cbfbd1d36a5&quot;:{&quot;id&quot;:&quot;f00ac019-f7d3-4bbb-9ee0-0cbfbd1d36a5&quot;,&quot;name&quot;:&quot;Adult female head (anterior, eyes open)&quot;,&quot;displayName&quot;:&quot;&quot;,&quot;type&quot;:&quot;FIGURE_OBJECT&quot;,&quot;relativeTransform&quot;:{&quot;translate&quot;:{&quot;x&quot;:-293.5317136781922,&quot;y&quot;:272.5385352506988},&quot;rotate&quot;:0,&quot;skewX&quot;:0,&quot;scale&quot;:{&quot;x&quot;:0.37635379313331274,&quot;y&quot;:0.3763537931333128}},&quot;image&quot;:{&quot;url&quot;:&quot;https://icons.cdn.biorender.com/biorender/5e83ae152fef720028aa6413/20200331205519/image/5e83ae152fef720028aa6413.png&quot;,&quot;isPremium&quot;:true,&quot;isOrgIcon&quot;:false,&quot;size&quot;:{&quot;x&quot;:150,&quot;y&quot;:129.375}},&quot;source&quot;:{&quot;id&quot;:&quot;5e83ae152fef720028aa6413&quot;,&quot;version&quot;:&quot;20200331205519&quot;,&quot;type&quot;:&quot;ASSETS&quot;},&quot;isPremium&quot;:true,&quot;parent&quot;:{&quot;type&quot;:&quot;CHILD&quot;,&quot;parentId&quot;:&quot;f2649530-61e9-41f1-9f94-86db36006b6b&quot;,&quot;order&quot;:&quot;999999&quot;}},&quot;564668e2-80e1-44ed-a150-e5982c3755e0&quot;:{&quot;relativeTransform&quot;:{&quot;translate&quot;:{&quot;x&quot;:-362.1830884633796,&quot;y&quot;:311.14152421894886},&quot;rotate&quot;:0,&quot;skewX&quot;:0,&quot;scale&quot;:{&quot;x&quot;:1,&quot;y&quot;:1}},&quot;type&quot;:&quot;FIGURE_OBJECT&quot;,&quot;id&quot;:&quot;564668e2-80e1-44ed-a150-e5982c3755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5&quot;},&quot;name&quot;:&quot;Sequenced genome (simple)&quot;,&quot;displayName&quot;:&quot;Sequenced genome (simple)&quot;,&quot;isPremium&quot;:true},&quot;1e65d0bd-1628-4648-91ca-28dafce16bb0&quot;:{&quot;type&quot;:&quot;FIGURE_OBJECT&quot;,&quot;id&quot;:&quot;1e65d0bd-1628-4648-91ca-28dafce16bb0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1&quot;}},&quot;c675d4cc-e0f0-4ed1-9410-5f036b0c7b7d&quot;:{&quot;type&quot;:&quot;FIGURE_OBJECT&quot;,&quot;id&quot;:&quot;c675d4cc-e0f0-4ed1-9410-5f036b0c7b7d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2&quot;}},&quot;3ad061bc-d9f4-442a-9689-b428b46d4ef8&quot;:{&quot;type&quot;:&quot;FIGURE_OBJECT&quot;,&quot;id&quot;:&quot;3ad061bc-d9f4-442a-9689-b428b46d4ef8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3&quot;}},&quot;bc02ea59-70b3-41a7-a72a-dfcc9603b5d0&quot;:{&quot;type&quot;:&quot;FIGURE_OBJECT&quot;,&quot;id&quot;:&quot;bc02ea59-70b3-41a7-a72a-dfcc9603b5d0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5&quot;}},&quot;b0fd6b21-7498-493a-ab8c-5bb1cd04bef5&quot;:{&quot;type&quot;:&quot;FIGURE_OBJECT&quot;,&quot;id&quot;:&quot;b0fd6b21-7498-493a-ab8c-5bb1cd04bef5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6&quot;}},&quot;28df9b7b-773b-49bb-bdb6-a4148f49c604&quot;:{&quot;type&quot;:&quot;FIGURE_OBJECT&quot;,&quot;id&quot;:&quot;28df9b7b-773b-49bb-bdb6-a4148f49c604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7&quot;}},&quot;0f1e6670-79bf-4f12-b8cb-091fa219d0a4&quot;:{&quot;relativeTransform&quot;:{&quot;translate&quot;:{&quot;x&quot;:-298.36495386747754,&quot;y&quot;:311.1414403071158},&quot;rotate&quot;:0,&quot;skewX&quot;:0,&quot;scale&quot;:{&quot;x&quot;:1,&quot;y&quot;:1}},&quot;type&quot;:&quot;FIGURE_OBJECT&quot;,&quot;id&quot;:&quot;0f1e6670-79bf-4f12-b8cb-091fa219d0a4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7&quot;},&quot;name&quot;:&quot;Sequenced genome (simple)&quot;,&quot;displayName&quot;:&quot;Sequenced genome (simple)&quot;,&quot;isPremium&quot;:true},&quot;ddf8c6f9-7eb1-4636-9adf-ffb49c3a095b&quot;:{&quot;type&quot;:&quot;FIGURE_OBJECT&quot;,&quot;id&quot;:&quot;ddf8c6f9-7eb1-4636-9adf-ffb49c3a095b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1&quot;}},&quot;bbd618b7-621d-4961-b028-15ec78f34afa&quot;:{&quot;type&quot;:&quot;FIGURE_OBJECT&quot;,&quot;id&quot;:&quot;bbd618b7-621d-4961-b028-15ec78f34afa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2&quot;}},&quot;e281fe04-a9d4-48de-8323-4762c93194e1&quot;:{&quot;type&quot;:&quot;FIGURE_OBJECT&quot;,&quot;id&quot;:&quot;e281fe04-a9d4-48de-8323-4762c93194e1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3&quot;}},&quot;29c3cc3e-17a5-4410-906a-d3be7194dc48&quot;:{&quot;type&quot;:&quot;FIGURE_OBJECT&quot;,&quot;id&quot;:&quot;29c3cc3e-17a5-4410-906a-d3be7194dc48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5&quot;}},&quot;23306f76-4dbf-499d-b7e0-2af6ffbf4b04&quot;:{&quot;type&quot;:&quot;FIGURE_OBJECT&quot;,&quot;id&quot;:&quot;23306f76-4dbf-499d-b7e0-2af6ffbf4b04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6&quot;}},&quot;b54bb14d-fb61-45f4-845a-0546bbe45d01&quot;:{&quot;type&quot;:&quot;FIGURE_OBJECT&quot;,&quot;id&quot;:&quot;b54bb14d-fb61-45f4-845a-0546bbe45d0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7&quot;}},&quot;46f104f4-9bf8-439c-ab4b-a78f811c1681&quot;:{&quot;id&quot;:&quot;46f104f4-9bf8-439c-ab4b-a78f811c1681&quot;,&quot;type&quot;:&quot;FIGURE_OBJECT&quot;,&quot;relativeTransform&quot;:{&quot;translate&quot;:{&quot;x&quot;:-79.09834633686913,&quot;y&quot;:291.3132653057401},&quot;rotate&quot;:0,&quot;skewX&quot;:0,&quot;scale&quot;:{&quot;x&quot;:1,&quot;y&quot;:1}},&quot;text&quot;:{&quot;textData&quot;:{&quot;lineSpacing&quot;:&quot;normal&quot;,&quot;alignment&quot;:&quot;left&quot;,&quot;verticalAlign&quot;:&quot;TOP&quot;,&quot;lines&quot;:[{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32]}],&quot;text&quot;:&quot;Taxonomic classification of reads&quot;}],&quot;_lastCaretLocation&quot;:{&quot;lineIndex&quot;:0,&quot;runIndex&quot;:-1,&quot;charIndex&quot;:-1,&quot;endOfLine&quot;:true}},&quot;format&quot;:&quot;BETTER_TEXT&quot;,&quot;size&quot;:{&quot;x&quot;:248.24667827659982,&quot;y&quot;:21.000831497731102},&quot;targetSize&quot;:{&quot;x&quot;:248.24667827659982,&quot;y&quot;:21.000831497731102}},&quot;parent&quot;:{&quot;type&quot;:&quot;CHILD&quot;,&quot;parentId&quot;:&quot;f2649530-61e9-41f1-9f94-86db36006b6b&quot;,&quot;order&quot;:&quot;9999998&quot;}},&quot;b146b141-d185-40f5-8bb3-ac2193701ab4&quot;:{&quot;id&quot;:&quot;b146b141-d185-40f5-8bb3-ac2193701ab4&quot;,&quot;type&quot;:&quot;FIGURE_OBJECT&quot;,&quot;relativeTransform&quot;:{&quot;translate&quot;:{&quot;x&quot;:259.2595850379356,&quot;y&quot;:98.54619261789784},&quot;rotate&quot;:0,&quot;skewX&quot;:0,&quot;scale&quot;:{&quot;x&quot;:1,&quot;y&quot;:1}},&quot;text&quot;:{&quot;textData&quot;:{&quot;lineSpacing&quot;:&quot;double&quot;,&quot;alignment&quot;:&quot;left&quot;,&quot;verticalAlign&quot;:&quot;TOP&quot;,&quot;lines&quot;:[{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5]}],&quot;text&quot;:&quot;fastqc&quot;,&quot;textIndent&quot;:{&quot;type&quot;:&quot;number&quot;,&quot;indent&quot;:1,&quot;symbol&quot;:&quot;1.&quot;,&quot;unit&quot;:&quot;levels&quot;}},{&quot;textIndent&quot;:{&quot;type&quot;:&quot;number&quot;,&quot;indent&quot;:1,&quot;symbol&quot;:&quot;2.&quot;,&quot;unit&quot;:&quot;levels&quot;},&quot;runs&quot;:[{&quot;style&quot;:{&quot;fontFamily&quot;:&quot;Roboto&quot;,&quot;fontSize&quot;:16,&quot;color&quot;:&quot;black&quot;,&quot;fontWeight&quot;:&quot;normal&quot;,&quot;fontStyle&quot;:&quot;normal&quot;,&quot;decoration&quot;:&quot;none&quot;,&quot;script&quot;:&quot;none&quot;},&quot;range&quot;:[0,41]}],&quot;text&quot;:&quot;fastp: trim adapters and low quality bases&quot;}],&quot;_lastCaretLocation&quot;:{&quot;lineIndex&quot;:1,&quot;runIndex&quot;:-1,&quot;charIndex&quot;:-1,&quot;endOfLine&quot;:true}},&quot;format&quot;:&quot;BETTER_TEXT&quot;,&quot;size&quot;:{&quot;x&quot;:392.9639743948523,&quot;y&quot;:55.16},&quot;targetSize&quot;:{&quot;x&quot;:392.9639743948523,&quot;y&quot;:55.16}},&quot;parent&quot;:{&quot;type&quot;:&quot;CHILD&quot;,&quot;parentId&quot;:&quot;f2649530-61e9-41f1-9f94-86db36006b6b&quot;,&quot;order&quot;:&quot;9999999&quot;}},&quot;3eada996-b3b5-4274-b1ba-6a5c662bbfee&quot;:{&quot;id&quot;:&quot;3eada996-b3b5-4274-b1ba-6a5c662bbfee&quot;,&quot;type&quot;:&quot;FIGURE_OBJECT&quot;,&quot;relativeTransform&quot;:{&quot;translate&quot;:{&quot;x&quot;:211.66839266292985,&quot;y&quot;:291.31334143562907},&quot;rotate&quot;:0},&quot;text&quot;:{&quot;textData&quot;:{&quot;lineSpacing&quot;:&quot;double&quot;,&quot;alignment&quot;:&quot;left&quot;,&quot;verticalAlign&quot;:&quot;TOP&quot;,&quot;lines&quot;:[{&quot;textIndent&quot;:{&quot;type&quot;:&quot;number&quot;,&quot;indent&quot;:1,&quot;symbol&quot;:&quot;1.&quot;,&quot;unit&quot;:&quot;levels&quot;},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32]}],&quot;text&quot;:&quot;Kraken metagenomic classification&quot;,&quot;baseStyle&quot;:{&quot;fontFamily&quot;:&quot;Roboto&quot;,&quot;fontSize&quot;:16,&quot;color&quot;:&quot;black&quot;,&quot;fontWeight&quot;:&quot;normal&quot;,&quot;fontStyle&quot;:&quot;normal&quot;,&quot;decoration&quot;:&quot;none&quot;,&quot;script&quot;:&quot;none&quot;}}],&quot;_lastCaretLocation&quot;:{&quot;lineIndex&quot;:0,&quot;runIndex&quot;:0,&quot;charIndex&quot;:0}},&quot;format&quot;:&quot;BETTER_TEXT&quot;,&quot;size&quot;:{&quot;x&quot;:297.78078634392136,&quot;y&quot;:21.00149022566897},&quot;targetSize&quot;:{&quot;x&quot;:297.78078634392136,&quot;y&quot;:21.00149022566897}},&quot;parent&quot;:{&quot;type&quot;:&quot;CHILD&quot;,&quot;parentId&quot;:&quot;f2649530-61e9-41f1-9f94-86db36006b6b&quot;,&quot;order&quot;:&quot;99999995&quot;}},&quot;712e7b2a-1c71-4731-802f-81e007666edb&quot;:{&quot;id&quot;:&quot;712e7b2a-1c71-4731-802f-81e007666edb&quot;,&quot;type&quot;:&quot;FIGURE_OBJECT&quot;,&quot;document&quot;:{&quot;type&quot;:&quot;DOCUMENT_GROUP&quot;,&quot;canvasType&quot;:&quot;FIGURE&quot;,&quot;units&quot;:&quot;in&quot;}}}}"/>
  <p:tag name="TRANSPARENTBACKGROUND" val="false"/>
  <p:tag name="VERSION" val="1742592191799"/>
  <p:tag name="FIGURESLIDEID" val="f2649530-61e9-41f1-9f94-86db36006b6b"/>
  <p:tag name="TITLE" val="Untitled"/>
  <p:tag name="CREATORNAME" val="Sanjana Kulkarni"/>
  <p:tag name="DATEINSERTED" val="174259223017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ddcf9e3e0c3a2d6ec7fb89"/>
  <p:tag name="BIOJSON" val="{&quot;id&quot;:&quot;712e7b2a-1c71-4731-802f-81e007666edb&quot;,&quot;objects&quot;:{&quot;f2649530-61e9-41f1-9f94-86db36006b6b&quot;:{&quot;id&quot;:&quot;f2649530-61e9-41f1-9f94-86db36006b6b&quot;,&quot;type&quot;:&quot;FIGURE_OBJECT&quot;,&quot;document&quot;:{&quot;type&quot;:&quot;FIGURE&quot;,&quot;canvasType&quot;:&quot;FIGURE&quot;,&quot;units&quot;:&quot;in&quot;},&quot;parent&quot;:{&quot;parentId&quot;:&quot;712e7b2a-1c71-4731-802f-81e007666edb&quot;,&quot;type&quot;:&quot;DOCUMENT&quot;,&quot;order&quot;:&quot;5&quot;}},&quot;9b279821-4243-4427-8d6c-ebd5ec3860cb&quot;:{&quot;id&quot;:&quot;9b279821-4243-4427-8d6c-ebd5ec3860cb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f2649530-61e9-41f1-9f94-86db36006b6b&quot;,&quot;order&quot;:&quot;5&quot;}},&quot;c4373e79-fa67-4653-bfa0-cef7b5646e3a&quot;:{&quot;relativeTransform&quot;:{&quot;translate&quot;:{&quot;x&quot;:-366.9079307372355,&quot;y&quot;:113.27577553069302},&quot;rotate&quot;:0,&quot;skewX&quot;:0,&quot;scale&quot;:{&quot;x&quot;:1,&quot;y&quot;:1}},&quot;type&quot;:&quot;FIGURE_OBJECT&quot;,&quot;id&quot;:&quot;c4373e79-fa67-4653-bfa0-cef7b5646e3a&quot;,&quot;name&quot;:&quot;Simple QC graph (generic)&quot;,&quot;displayName&quot;:&quot;Simple QC graph (generic)&quot;,&quot;opacity&quot;:1,&quot;source&quot;:{&quot;id&quot;:&quot;5f9879b6023b8300a229fbd0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5&quot;},&quot;isPremium&quot;:true},&quot;217e8bdc-5a9c-4c5a-91f5-e77c6b18db9a&quot;:{&quot;type&quot;:&quot;FIGURE_OBJECT&quot;,&quot;id&quot;:&quot;217e8bdc-5a9c-4c5a-91f5-e77c6b18db9a&quot;,&quot;relativeTransform&quot;:{&quot;translate&quot;:{&quot;x&quot;:-63.7014343103838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2&quot;}},&quot;6e7f5487-51da-4530-b25e-f5455feb5d34&quot;:{&quot;type&quot;:&quot;FIGURE_OBJECT&quot;,&quot;id&quot;:&quot;6e7f5487-51da-4530-b25e-f5455feb5d34&quot;,&quot;relativeTransform&quot;:{&quot;translate&quot;:{&quot;x&quot;:-63.57479486188623,&quot;y&quot;:-5.809390826203155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5&quot;}},&quot;214081e2-5ac2-493f-989c-450eb74a0f07&quot;:{&quot;type&quot;:&quot;FIGURE_OBJECT&quot;,&quot;id&quot;:&quot;214081e2-5ac2-493f-989c-450eb74a0f07&quot;,&quot;relativeTransform&quot;:{&quot;translate&quot;:{&quot;x&quot;:-63.57479486188623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&quot;}},&quot;2f6445f9-088b-4979-8906-1666417e8133&quot;:{&quot;type&quot;:&quot;FIGURE_OBJECT&quot;,&quot;id&quot;:&quot;2f6445f9-088b-4979-8906-1666417e8133&quot;,&quot;relativeTransform&quot;:{&quot;translate&quot;:{&quot;x&quot;:-47.7363215777046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2&quot;}},&quot;24220193-f18d-42e2-936f-3cc48ffba21b&quot;:{&quot;type&quot;:&quot;FIGURE_OBJECT&quot;,&quot;id&quot;:&quot;24220193-f18d-42e2-936f-3cc48ffba21b&quot;,&quot;relativeTransform&quot;:{&quot;translate&quot;:{&quot;x&quot;:-47.736268747956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5&quot;}},&quot;163e04bf-d7b7-4d69-b7d6-78eda2b5537c&quot;:{&quot;type&quot;:&quot;FIGURE_OBJECT&quot;,&quot;id&quot;:&quot;163e04bf-d7b7-4d69-b7d6-78eda2b5537c&quot;,&quot;relativeTransform&quot;:{&quot;translate&quot;:{&quot;x&quot;:-47.736268747956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&quot;}},&quot;e77b4141-fd7f-492f-bd63-fef051410e77&quot;:{&quot;type&quot;:&quot;FIGURE_OBJECT&quot;,&quot;id&quot;:&quot;e77b4141-fd7f-492f-bd63-fef051410e77&quot;,&quot;relativeTransform&quot;:{&quot;translate&quot;:{&quot;x&quot;:-31.771208845025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2&quot;}},&quot;72ff4c8c-33ef-45b5-8235-bdf348104072&quot;:{&quot;type&quot;:&quot;FIGURE_OBJECT&quot;,&quot;id&quot;:&quot;72ff4c8c-33ef-45b5-8235-bdf348104072&quot;,&quot;relativeTransform&quot;:{&quot;translate&quot;:{&quot;x&quot;:-31.77115601527715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5&quot;}},&quot;b8948351-f332-4da8-a0c7-90d922e6220e&quot;:{&quot;type&quot;:&quot;FIGURE_OBJECT&quot;,&quot;id&quot;:&quot;b8948351-f332-4da8-a0c7-90d922e6220e&quot;,&quot;relativeTransform&quot;:{&quot;translate&quot;:{&quot;x&quot;:-31.7711560152772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3&quot;}},&quot;f4ecf84f-1f7a-4e94-93b8-830dce159609&quot;:{&quot;type&quot;:&quot;FIGURE_OBJECT&quot;,&quot;id&quot;:&quot;f4ecf84f-1f7a-4e94-93b8-830dce159609&quot;,&quot;relativeTransform&quot;:{&quot;translate&quot;:{&quot;x&quot;:-15.8060961123464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4&quot;}},&quot;69b77829-8009-4e5d-b5cb-c2f46aff5398&quot;:{&quot;type&quot;:&quot;FIGURE_OBJECT&quot;,&quot;id&quot;:&quot;69b77829-8009-4e5d-b5cb-c2f46aff5398&quot;,&quot;relativeTransform&quot;:{&quot;translate&quot;:{&quot;x&quot;:-15.8060432825980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&quot;}},&quot;be1494d9-3b18-45c5-886c-267135b47866&quot;:{&quot;type&quot;:&quot;FIGURE_OBJECT&quot;,&quot;id&quot;:&quot;be1494d9-3b18-45c5-886c-267135b47866&quot;,&quot;relativeTransform&quot;:{&quot;translate&quot;:{&quot;x&quot;:-15.8060432825980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2&quot;}},&quot;b9dddb05-8e69-4713-a631-be6d19129fee&quot;:{&quot;type&quot;:&quot;FIGURE_OBJECT&quot;,&quot;id&quot;:&quot;b9dddb05-8e69-4713-a631-be6d19129fee&quot;,&quot;relativeTransform&quot;:{&quot;translate&quot;:{&quot;x&quot;:0.1590166203326937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5&quot;}},&quot;d864f44a-f6e4-40be-b645-5b78bb412f8a&quot;:{&quot;type&quot;:&quot;FIGURE_OBJECT&quot;,&quot;id&quot;:&quot;d864f44a-f6e4-40be-b645-5b78bb412f8a&quot;,&quot;relativeTransform&quot;:{&quot;translate&quot;:{&quot;x&quot;:0.1590694500811094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&quot;}},&quot;1ddb280a-f0d9-45ca-9e4f-8578641e1000&quot;:{&quot;type&quot;:&quot;FIGURE_OBJECT&quot;,&quot;id&quot;:&quot;1ddb280a-f0d9-45ca-9e4f-8578641e1000&quot;,&quot;relativeTransform&quot;:{&quot;translate&quot;:{&quot;x&quot;:0.15906945008104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5&quot;}},&quot;edf9d3bd-839e-45c4-bd3b-ad9a136f03a9&quot;:{&quot;type&quot;:&quot;FIGURE_OBJECT&quot;,&quot;id&quot;:&quot;edf9d3bd-839e-45c4-bd3b-ad9a136f03a9&quot;,&quot;relativeTransform&quot;:{&quot;translate&quot;:{&quot;x&quot;:16.12412935301185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&quot;}},&quot;46ae4c2d-84de-453d-b715-78f66a26bae0&quot;:{&quot;type&quot;:&quot;FIGURE_OBJECT&quot;,&quot;id&quot;:&quot;46ae4c2d-84de-453d-b715-78f66a26bae0&quot;,&quot;relativeTransform&quot;:{&quot;translate&quot;:{&quot;x&quot;:16.12418218276020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2&quot;}},&quot;86f615bf-246f-41c8-8849-84c774cd6b4f&quot;:{&quot;type&quot;:&quot;FIGURE_OBJECT&quot;,&quot;id&quot;:&quot;86f615bf-246f-41c8-8849-84c774cd6b4f&quot;,&quot;relativeTransform&quot;:{&quot;translate&quot;:{&quot;x&quot;:16.12418218276020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5&quot;}},&quot;5771f70a-14bd-40de-8600-7e2bc7d9de57&quot;:{&quot;type&quot;:&quot;FIGURE_OBJECT&quot;,&quot;id&quot;:&quot;5771f70a-14bd-40de-8600-7e2bc7d9de57&quot;,&quot;relativeTransform&quot;:{&quot;translate&quot;:{&quot;x&quot;:32.089242085690955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8&quot;}},&quot;8771d763-39c5-4820-ab00-19d60acfc4c4&quot;:{&quot;type&quot;:&quot;FIGURE_OBJECT&quot;,&quot;id&quot;:&quot;8771d763-39c5-4820-ab00-19d60acfc4c4&quot;,&quot;relativeTransform&quot;:{&quot;translate&quot;:{&quot;x&quot;:32.0892949154393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9&quot;}},&quot;da840c87-8c95-4fb7-a270-e9cf1ca796af&quot;:{&quot;type&quot;:&quot;FIGURE_OBJECT&quot;,&quot;id&quot;:&quot;da840c87-8c95-4fb7-a270-e9cf1ca796af&quot;,&quot;relativeTransform&quot;:{&quot;translate&quot;:{&quot;x&quot;:32.0892949154393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&quot;}},&quot;9107cd14-5343-4a87-8413-1d5554a2e813&quot;:{&quot;type&quot;:&quot;FIGURE_OBJECT&quot;,&quot;id&quot;:&quot;9107cd14-5343-4a87-8413-1d5554a2e813&quot;,&quot;relativeTransform&quot;:{&quot;translate&quot;:{&quot;x&quot;:48.054354818370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2&quot;}},&quot;f71b6ee2-e2ab-43de-82bb-dee679dcc4bd&quot;:{&quot;type&quot;:&quot;FIGURE_OBJECT&quot;,&quot;id&quot;:&quot;f71b6ee2-e2ab-43de-82bb-dee679dcc4bd&quot;,&quot;relativeTransform&quot;:{&quot;translate&quot;:{&quot;x&quot;:48.0544076481184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5&quot;}},&quot;57f426f2-7997-4506-bc40-054134cd8149&quot;:{&quot;type&quot;:&quot;FIGURE_OBJECT&quot;,&quot;id&quot;:&quot;57f426f2-7997-4506-bc40-054134cd8149&quot;,&quot;relativeTransform&quot;:{&quot;translate&quot;:{&quot;x&quot;:48.0544076481184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&quot;}},&quot;34c216ce-d6df-4f89-9590-b7732f2c8d23&quot;:{&quot;type&quot;:&quot;FIGURE_OBJECT&quot;,&quot;id&quot;:&quot;34c216ce-d6df-4f89-9590-b7732f2c8d23&quot;,&quot;relativeTransform&quot;:{&quot;translate&quot;:{&quot;x&quot;:64.0194675510492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5&quot;}},&quot;ee439fd4-e135-4958-8c3f-d000c592a5f2&quot;:{&quot;type&quot;:&quot;FIGURE_OBJECT&quot;,&quot;id&quot;:&quot;ee439fd4-e135-4958-8c3f-d000c592a5f2&quot;,&quot;relativeTransform&quot;:{&quot;translate&quot;:{&quot;x&quot;:64.0195203807975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&quot;}},&quot;f313b612-e32d-4d2d-9eab-d82041b39955&quot;:{&quot;type&quot;:&quot;FIGURE_OBJECT&quot;,&quot;id&quot;:&quot;f313b612-e32d-4d2d-9eab-d82041b39955&quot;,&quot;relativeTransform&quot;:{&quot;translate&quot;:{&quot;x&quot;:64.0195203807975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2&quot;}},&quot;9c1f4bb4-d12d-4c1a-b2c6-4b8ba832f460&quot;:{&quot;type&quot;:&quot;FIGURE_OBJECT&quot;,&quot;id&quot;:&quot;9c1f4bb4-d12d-4c1a-b2c6-4b8ba832f460&quot;,&quot;relativeTransform&quot;:{&quot;translate&quot;:{&quot;x&quot;:-58.3797300661574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5&quot;}},&quot;29be53de-9514-47f5-a3ea-7d57ee1b97a6&quot;:{&quot;type&quot;:&quot;FIGURE_OBJECT&quot;,&quot;id&quot;:&quot;29be53de-9514-47f5-a3ea-7d57ee1b97a6&quot;,&quot;relativeTransform&quot;:{&quot;translate&quot;:{&quot;x&quot;:-58.50005290757131,&quot;y&quot;:-5.809390826203274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3&quot;}},&quot;c9f8a54b-1ff8-4715-a433-fd7a45e9ffd8&quot;:{&quot;type&quot;:&quot;FIGURE_OBJECT&quot;,&quot;id&quot;:&quot;c9f8a54b-1ff8-4715-a433-fd7a45e9ffd8&quot;,&quot;relativeTransform&quot;:{&quot;translate&quot;:{&quot;x&quot;:-58.379677236409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4&quot;}},&quot;6aaf0733-c8d2-4736-98ee-01a53efb9477&quot;:{&quot;type&quot;:&quot;FIGURE_OBJECT&quot;,&quot;id&quot;:&quot;6aaf0733-c8d2-4736-98ee-01a53efb9477&quot;,&quot;relativeTransform&quot;:{&quot;translate&quot;:{&quot;x&quot;:-42.4146173334782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&quot;}},&quot;ab53f17c-3156-48f2-9879-bcb0320f7fc9&quot;:{&quot;type&quot;:&quot;FIGURE_OBJECT&quot;,&quot;id&quot;:&quot;ab53f17c-3156-48f2-9879-bcb0320f7fc9&quot;,&quot;relativeTransform&quot;:{&quot;translate&quot;:{&quot;x&quot;:-42.4145645037299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2&quot;}},&quot;6b2b5986-7d04-4539-a671-a043590663c7&quot;:{&quot;type&quot;:&quot;FIGURE_OBJECT&quot;,&quot;id&quot;:&quot;6b2b5986-7d04-4539-a671-a043590663c7&quot;,&quot;relativeTransform&quot;:{&quot;translate&quot;:{&quot;x&quot;:-42.414564503729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5&quot;}},&quot;b03eff11-1ad7-4be6-9ae3-b7104e689d13&quot;:{&quot;type&quot;:&quot;FIGURE_OBJECT&quot;,&quot;id&quot;:&quot;b03eff11-1ad7-4be6-9ae3-b7104e689d13&quot;,&quot;relativeTransform&quot;:{&quot;translate&quot;:{&quot;x&quot;:-26.4495046007991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&quot;}},&quot;495c1739-9fd5-4cf4-8fee-18e0f3bdcdae&quot;:{&quot;type&quot;:&quot;FIGURE_OBJECT&quot;,&quot;id&quot;:&quot;495c1739-9fd5-4cf4-8fee-18e0f3bdcdae&quot;,&quot;relativeTransform&quot;:{&quot;translate&quot;:{&quot;x&quot;:-26.44945177105078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5&quot;}},&quot;2ae4eeea-b366-4afe-aec2-bfa2a484e295&quot;:{&quot;type&quot;:&quot;FIGURE_OBJECT&quot;,&quot;id&quot;:&quot;2ae4eeea-b366-4afe-aec2-bfa2a484e295&quot;,&quot;relativeTransform&quot;:{&quot;translate&quot;:{&quot;x&quot;:-26.4494517710508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&quot;}},&quot;4dd1cd15-b77e-4314-92e5-13664b15b8c3&quot;:{&quot;type&quot;:&quot;FIGURE_OBJECT&quot;,&quot;id&quot;:&quot;4dd1cd15-b77e-4314-92e5-13664b15b8c3&quot;,&quot;relativeTransform&quot;:{&quot;translate&quot;:{&quot;x&quot;:-10.48439186811998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2&quot;}},&quot;59d9f600-0f34-44da-a4d0-3efc614b4779&quot;:{&quot;type&quot;:&quot;FIGURE_OBJECT&quot;,&quot;id&quot;:&quot;59d9f600-0f34-44da-a4d0-3efc614b4779&quot;,&quot;relativeTransform&quot;:{&quot;translate&quot;:{&quot;x&quot;:-10.48433903837162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5&quot;}},&quot;1af5f463-9eeb-4004-906c-812bbaeea689&quot;:{&quot;type&quot;:&quot;FIGURE_OBJECT&quot;,&quot;id&quot;:&quot;1af5f463-9eeb-4004-906c-812bbaeea689&quot;,&quot;relativeTransform&quot;:{&quot;translate&quot;:{&quot;x&quot;:-10.48433903837162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8&quot;}},&quot;b43f018c-d7e2-4c56-81e4-1848dd7e7f50&quot;:{&quot;type&quot;:&quot;FIGURE_OBJECT&quot;,&quot;id&quot;:&quot;b43f018c-d7e2-4c56-81e4-1848dd7e7f50&quot;,&quot;relativeTransform&quot;:{&quot;translate&quot;:{&quot;x&quot;:5.48072086455912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9&quot;}},&quot;c9504c12-a842-41f0-bff5-4f2ec1bd3ab7&quot;:{&quot;type&quot;:&quot;FIGURE_OBJECT&quot;,&quot;id&quot;:&quot;c9504c12-a842-41f0-bff5-4f2ec1bd3ab7&quot;,&quot;relativeTransform&quot;:{&quot;translate&quot;:{&quot;x&quot;:5.480773694307537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&quot;}},&quot;4facef6b-d4a5-4904-80f4-1e25ed1590a6&quot;:{&quot;type&quot;:&quot;FIGURE_OBJECT&quot;,&quot;id&quot;:&quot;4facef6b-d4a5-4904-80f4-1e25ed1590a6&quot;,&quot;relativeTransform&quot;:{&quot;translate&quot;:{&quot;x&quot;:5.498081738511207,&quot;y&quot;:-32.235543253785224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2&quot;}},&quot;f1648612-d080-4dd1-85e5-50e9a046ab5f&quot;:{&quot;type&quot;:&quot;FIGURE_OBJECT&quot;,&quot;id&quot;:&quot;f1648612-d080-4dd1-85e5-50e9a046ab5f&quot;,&quot;relativeTransform&quot;:{&quot;translate&quot;:{&quot;x&quot;:21.44583359723827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5&quot;}},&quot;ad8eb57b-ef2f-440b-b22f-99fdbf03d212&quot;:{&quot;type&quot;:&quot;FIGURE_OBJECT&quot;,&quot;id&quot;:&quot;ad8eb57b-ef2f-440b-b22f-99fdbf03d212&quot;,&quot;relativeTransform&quot;:{&quot;translate&quot;:{&quot;x&quot;:21.44588642698663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&quot;}},&quot;7162c458-ffc4-4f55-848d-3292a1552ef8&quot;:{&quot;type&quot;:&quot;FIGURE_OBJECT&quot;,&quot;id&quot;:&quot;7162c458-ffc4-4f55-848d-3292a1552ef8&quot;,&quot;relativeTransform&quot;:{&quot;translate&quot;:{&quot;x&quot;:21.44588642698663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2&quot;}},&quot;96972992-0fa3-4539-9e7f-4508f136137c&quot;:{&quot;type&quot;:&quot;FIGURE_OBJECT&quot;,&quot;id&quot;:&quot;96972992-0fa3-4539-9e7f-4508f136137c&quot;,&quot;relativeTransform&quot;:{&quot;translate&quot;:{&quot;x&quot;:37.4109463299174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5&quot;}},&quot;2c9063cf-6196-4e4e-8de8-5cdd00277b1c&quot;:{&quot;type&quot;:&quot;FIGURE_OBJECT&quot;,&quot;id&quot;:&quot;2c9063cf-6196-4e4e-8de8-5cdd00277b1c&quot;,&quot;relativeTransform&quot;:{&quot;translate&quot;:{&quot;x&quot;:37.410999159665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&quot;}},&quot;520a96c6-527b-4726-a9d8-67effa794a28&quot;:{&quot;type&quot;:&quot;FIGURE_OBJECT&quot;,&quot;id&quot;:&quot;520a96c6-527b-4726-a9d8-67effa794a28&quot;,&quot;relativeTransform&quot;:{&quot;translate&quot;:{&quot;x&quot;:37.354492426614506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2&quot;}},&quot;77427ba3-47fd-402d-bc79-d6cb33a60caa&quot;:{&quot;type&quot;:&quot;FIGURE_OBJECT&quot;,&quot;id&quot;:&quot;77427ba3-47fd-402d-bc79-d6cb33a60caa&quot;,&quot;relativeTransform&quot;:{&quot;translate&quot;:{&quot;x&quot;:53.3760590625964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5&quot;}},&quot;f61144a7-bdfb-4e15-9bf5-585935cd3f66&quot;:{&quot;type&quot;:&quot;FIGURE_OBJECT&quot;,&quot;id&quot;:&quot;f61144a7-bdfb-4e15-9bf5-585935cd3f66&quot;,&quot;relativeTransform&quot;:{&quot;translate&quot;:{&quot;x&quot;:53.3761118923449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3&quot;}},&quot;a66daf7b-1205-423d-aaee-5958ce4b11f7&quot;:{&quot;type&quot;:&quot;FIGURE_OBJECT&quot;,&quot;id&quot;:&quot;a66daf7b-1205-423d-aaee-5958ce4b11f7&quot;,&quot;relativeTransform&quot;:{&quot;translate&quot;:{&quot;x&quot;:53.3761118923449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4&quot;}},&quot;377c112d-0582-4bf5-8cd2-5e1314cb0cfb&quot;:{&quot;type&quot;:&quot;FIGURE_OBJECT&quot;,&quot;id&quot;:&quot;377c112d-0582-4bf5-8cd2-5e1314cb0cfb&quot;,&quot;relativeTransform&quot;:{&quot;translate&quot;:{&quot;x&quot;:69.3411717952756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&quot;}},&quot;3b6d96de-7999-49d7-90de-291303561667&quot;:{&quot;type&quot;:&quot;FIGURE_OBJECT&quot;,&quot;id&quot;:&quot;3b6d96de-7999-49d7-90de-291303561667&quot;,&quot;relativeTransform&quot;:{&quot;translate&quot;:{&quot;x&quot;:69.3412246250240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2&quot;}},&quot;7c9b9768-1ce3-4b3d-9f79-c3d28bbbd86b&quot;:{&quot;type&quot;:&quot;FIGURE_OBJECT&quot;,&quot;id&quot;:&quot;7c9b9768-1ce3-4b3d-9f79-c3d28bbbd86b&quot;,&quot;relativeTransform&quot;:{&quot;translate&quot;:{&quot;x&quot;:69.3412246250240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5&quot;}},&quot;b3d6b2ae-7b41-4474-9874-564a790fc67c&quot;:{&quot;type&quot;:&quot;FIGURE_OBJECT&quot;,&quot;id&quot;:&quot;b3d6b2ae-7b41-4474-9874-564a790fc67c&quot;,&quot;relativeTransform&quot;:{&quot;translate&quot;:{&quot;x&quot;:-53.05802582193109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&quot;}},&quot;21195641-394f-4cb6-9972-364a9c244f8c&quot;:{&quot;type&quot;:&quot;FIGURE_OBJECT&quot;,&quot;id&quot;:&quot;21195641-394f-4cb6-9972-364a9c244f8c&quot;,&quot;relativeTransform&quot;:{&quot;translate&quot;:{&quot;x&quot;:-53.057972992182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5&quot;}},&quot;a4379036-2562-4e09-bc88-6378fa08b9fb&quot;:{&quot;type&quot;:&quot;FIGURE_OBJECT&quot;,&quot;id&quot;:&quot;a4379036-2562-4e09-bc88-6378fa08b9fb&quot;,&quot;relativeTransform&quot;:{&quot;translate&quot;:{&quot;x&quot;:-53.0579729921826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&quot;}},&quot;577d3ea2-addc-4323-b164-89f2a89f7ca0&quot;:{&quot;type&quot;:&quot;FIGURE_OBJECT&quot;,&quot;id&quot;:&quot;577d3ea2-addc-4323-b164-89f2a89f7ca0&quot;,&quot;relativeTransform&quot;:{&quot;translate&quot;:{&quot;x&quot;:-37.09291308925199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2&quot;}},&quot;81d23e61-7bf8-4f8f-8fc4-57968a29fa2f&quot;:{&quot;type&quot;:&quot;FIGURE_OBJECT&quot;,&quot;id&quot;:&quot;81d23e61-7bf8-4f8f-8fc4-57968a29fa2f&quot;,&quot;relativeTransform&quot;:{&quot;translate&quot;:{&quot;x&quot;:-37.0928602595035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5&quot;}},&quot;38a1fa8e-75d1-47a1-95c1-1630558eeb1d&quot;:{&quot;type&quot;:&quot;FIGURE_OBJECT&quot;,&quot;id&quot;:&quot;38a1fa8e-75d1-47a1-95c1-1630558eeb1d&quot;,&quot;relativeTransform&quot;:{&quot;translate&quot;:{&quot;x&quot;:-37.0928602595035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8&quot;}},&quot;4ed6ed91-b3bf-4f75-8a39-f2203def35c9&quot;:{&quot;type&quot;:&quot;FIGURE_OBJECT&quot;,&quot;id&quot;:&quot;4ed6ed91-b3bf-4f75-8a39-f2203def35c9&quot;,&quot;relativeTransform&quot;:{&quot;translate&quot;:{&quot;x&quot;:-21.12780035657271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9&quot;}},&quot;5408bfe0-7247-47b9-8994-1ff323a428e7&quot;:{&quot;type&quot;:&quot;FIGURE_OBJECT&quot;,&quot;id&quot;:&quot;5408bfe0-7247-47b9-8994-1ff323a428e7&quot;,&quot;relativeTransform&quot;:{&quot;translate&quot;:{&quot;x&quot;:-21.1277475268244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&quot;}},&quot;911ead1e-d592-4c86-bcec-a822f025514b&quot;:{&quot;type&quot;:&quot;FIGURE_OBJECT&quot;,&quot;id&quot;:&quot;911ead1e-d592-4c86-bcec-a822f025514b&quot;,&quot;relativeTransform&quot;:{&quot;translate&quot;:{&quot;x&quot;:-21.1277475268244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05&quot;}},&quot;32b69e02-7f26-4e3d-8969-4efc38a0e7e6&quot;:{&quot;type&quot;:&quot;FIGURE_OBJECT&quot;,&quot;id&quot;:&quot;32b69e02-7f26-4e3d-8969-4efc38a0e7e6&quot;,&quot;relativeTransform&quot;:{&quot;translate&quot;:{&quot;x&quot;:-5.16268762389367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1&quot;}},&quot;ef6957df-d196-4eb0-bb73-528235c64dbc&quot;:{&quot;type&quot;:&quot;FIGURE_OBJECT&quot;,&quot;id&quot;:&quot;ef6957df-d196-4eb0-bb73-528235c64dbc&quot;,&quot;relativeTransform&quot;:{&quot;translate&quot;:{&quot;x&quot;:-5.162634794145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2&quot;}},&quot;6e93a4c9-6883-48cd-b5a2-affc0427ecc0&quot;:{&quot;type&quot;:&quot;FIGURE_OBJECT&quot;,&quot;id&quot;:&quot;6e93a4c9-6883-48cd-b5a2-affc0427ecc0&quot;,&quot;relativeTransform&quot;:{&quot;translate&quot;:{&quot;x&quot;:-5.162634794145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3&quot;}},&quot;d58f7a68-6fd7-4ba7-b957-530def1ee73a&quot;:{&quot;type&quot;:&quot;FIGURE_OBJECT&quot;,&quot;id&quot;:&quot;d58f7a68-6fd7-4ba7-b957-530def1ee73a&quot;,&quot;relativeTransform&quot;:{&quot;translate&quot;:{&quot;x&quot;:10.80242510878548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&quot;}},&quot;98740cee-c6e4-43a6-9d28-1e4a97607b9a&quot;:{&quot;type&quot;:&quot;FIGURE_OBJECT&quot;,&quot;id&quot;:&quot;98740cee-c6e4-43a6-9d28-1e4a97607b9a&quot;,&quot;relativeTransform&quot;:{&quot;translate&quot;:{&quot;x&quot;:10.80247793853384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5&quot;}},&quot;fe79a041-582e-4ca8-8855-0404bcd6a74d&quot;:{&quot;type&quot;:&quot;FIGURE_OBJECT&quot;,&quot;id&quot;:&quot;fe79a041-582e-4ca8-8855-0404bcd6a74d&quot;,&quot;relativeTransform&quot;:{&quot;translate&quot;:{&quot;x&quot;:10.80247793853384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6&quot;}},&quot;2644de69-bce3-4f47-b3b7-f814d598a146&quot;:{&quot;type&quot;:&quot;FIGURE_OBJECT&quot;,&quot;id&quot;:&quot;2644de69-bce3-4f47-b3b7-f814d598a146&quot;,&quot;relativeTransform&quot;:{&quot;translate&quot;:{&quot;x&quot;:26.76753784146458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7&quot;}},&quot;bfb882c0-6362-434f-86d6-eb4103528a6f&quot;:{&quot;type&quot;:&quot;FIGURE_OBJECT&quot;,&quot;id&quot;:&quot;bfb882c0-6362-434f-86d6-eb4103528a6f&quot;,&quot;relativeTransform&quot;:{&quot;translate&quot;:{&quot;x&quot;:26.76759067121282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8&quot;}},&quot;105fd3d8-82da-44c5-a4f9-8264bb22a22a&quot;:{&quot;type&quot;:&quot;FIGURE_OBJECT&quot;,&quot;id&quot;:&quot;105fd3d8-82da-44c5-a4f9-8264bb22a22a&quot;,&quot;relativeTransform&quot;:{&quot;translate&quot;:{&quot;x&quot;:26.76759067121282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&quot;}},&quot;aacd45aa-4503-4eda-9e58-e1a5146094a1&quot;:{&quot;type&quot;:&quot;FIGURE_OBJECT&quot;,&quot;id&quot;:&quot;aacd45aa-4503-4eda-9e58-e1a5146094a1&quot;,&quot;relativeTransform&quot;:{&quot;translate&quot;:{&quot;x&quot;:42.732650574143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05&quot;}},&quot;38726344-f8d4-436b-b7d6-42c60639f4d7&quot;:{&quot;type&quot;:&quot;FIGURE_OBJECT&quot;,&quot;id&quot;:&quot;38726344-f8d4-436b-b7d6-42c60639f4d7&quot;,&quot;relativeTransform&quot;:{&quot;translate&quot;:{&quot;x&quot;:42.73270340389204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1&quot;}},&quot;b0a7532d-8728-45b2-aac4-3ad572591e17&quot;:{&quot;type&quot;:&quot;FIGURE_OBJECT&quot;,&quot;id&quot;:&quot;b0a7532d-8728-45b2-aac4-3ad572591e17&quot;,&quot;relativeTransform&quot;:{&quot;translate&quot;:{&quot;x&quot;:42.7327034038920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2&quot;}},&quot;2de96f58-bf5f-40b3-b968-a7d8a57f82ad&quot;:{&quot;type&quot;:&quot;FIGURE_OBJECT&quot;,&quot;id&quot;:&quot;2de96f58-bf5f-40b3-b968-a7d8a57f82ad&quot;,&quot;relativeTransform&quot;:{&quot;translate&quot;:{&quot;x&quot;:58.6977633068229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3&quot;}},&quot;3db354c7-c715-44ae-b82b-7e6c5355bc29&quot;:{&quot;type&quot;:&quot;FIGURE_OBJECT&quot;,&quot;id&quot;:&quot;3db354c7-c715-44ae-b82b-7e6c5355bc29&quot;,&quot;relativeTransform&quot;:{&quot;translate&quot;:{&quot;x&quot;:58.6978161365711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&quot;}},&quot;507a14e6-7c75-41b3-983e-ce388ca743bb&quot;:{&quot;type&quot;:&quot;FIGURE_OBJECT&quot;,&quot;id&quot;:&quot;507a14e6-7c75-41b3-983e-ce388ca743bb&quot;,&quot;relativeTransform&quot;:{&quot;translate&quot;:{&quot;x&quot;:58.6978161365711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5&quot;}},&quot;8d004f53-7aa7-4d66-a31e-9d5d8eecf828&quot;:{&quot;type&quot;:&quot;FIGURE_OBJECT&quot;,&quot;id&quot;:&quot;8d004f53-7aa7-4d66-a31e-9d5d8eecf828&quot;,&quot;relativeTransform&quot;:{&quot;translate&quot;:{&quot;x&quot;:74.6628760395020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6&quot;}},&quot;9701d976-e09c-4bbb-b44d-398dc6416c92&quot;:{&quot;type&quot;:&quot;FIGURE_OBJECT&quot;,&quot;id&quot;:&quot;9701d976-e09c-4bbb-b44d-398dc6416c92&quot;,&quot;relativeTransform&quot;:{&quot;translate&quot;:{&quot;x&quot;:74.6629288692502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7&quot;}},&quot;dffd054b-1f42-4501-bd27-16765d468af4&quot;:{&quot;type&quot;:&quot;FIGURE_OBJECT&quot;,&quot;id&quot;:&quot;dffd054b-1f42-4501-bd27-16765d468af4&quot;,&quot;relativeTransform&quot;:{&quot;translate&quot;:{&quot;x&quot;:74.6629288692502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8&quot;}},&quot;f883d95a-415a-4060-96ca-69d5c9095b6b&quot;:{&quot;type&quot;:&quot;FIGURE_OBJECT&quot;,&quot;id&quot;:&quot;f883d95a-415a-4060-96ca-69d5c9095b6b&quot;,&quot;relativeTransform&quot;:{&quot;translate&quot;:{&quot;x&quot;:80.1892615425524,&quot;y&quot;:24.76343807463799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&quot;}},&quot;7b63a154-5347-418b-bdbe-90d778982687&quot;:{&quot;type&quot;:&quot;FIGURE_OBJECT&quot;,&quot;id&quot;:&quot;7b63a154-5347-418b-bdbe-90d778982687&quot;,&quot;relativeTransform&quot;:{&quot;translate&quot;:{&quot;x&quot;:79.9846331134767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2&quot;}},&quot;a0478145-a6a2-4a3b-9c8e-a6a22fdcfcdf&quot;:{&quot;type&quot;:&quot;FIGURE_OBJECT&quot;,&quot;id&quot;:&quot;a0478145-a6a2-4a3b-9c8e-a6a22fdcfcdf&quot;,&quot;relativeTransform&quot;:{&quot;translate&quot;:{&quot;x&quot;:79.98463311347673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5&quot;}},&quot;9e8d6216-c0b4-4eb3-ab56-2c36abbaf80c&quot;:{&quot;type&quot;:&quot;FIGURE_OBJECT&quot;,&quot;id&quot;:&quot;9e8d6216-c0b4-4eb3-ab56-2c36abbaf80c&quot;,&quot;relativeTransform&quot;:{&quot;translate&quot;:{&quot;x&quot;:8.043127820712458,&quot;y&quot;:-0.9207517404147035},&quot;rotate&quot;:0},&quot;opacity&quot;:1,&quot;path&quot;:{&quot;type&quot;:&quot;RECT&quot;,&quot;size&quot;:{&quot;x&quot;:149.01157720484946,&quot;y&quot;:97.26371613122815},&quot;cornerRounding&quot;:{&quot;type&quot;:&quot;ARC_LENGTH&quot;,&quot;global&quot;:0}},&quot;pathStyles&quot;:[{&quot;type&quot;:&quot;FILL&quot;,&quot;fillStyle&quot;:&quot;rgba(0,0,0,0)&quot;},{&quot;type&quot;:&quot;STROKE&quot;,&quot;strokeStyle&quot;:&quot;rgba(39,39,39,1)&quot;,&quot;lineWidth&quot;:0.8457903257191524,&quot;lineJoin&quot;:&quot;round&quot;}],&quot;isLocked&quot;:false,&quot;parent&quot;:{&quot;type&quot;:&quot;CHILD&quot;,&quot;parentId&quot;:&quot;c4373e79-fa67-4653-bfa0-cef7b5646e3a&quot;,&quot;order&quot;:&quot;51&quot;}},&quot;dd0d17cb-8218-49b2-8b65-afb9d150ff2f&quot;:{&quot;type&quot;:&quot;FIGURE_OBJECT&quot;,&quot;id&quot;:&quot;dd0d17cb-8218-49b2-8b65-afb9d150ff2f&quot;,&quot;relativeTransform&quot;:{&quot;translate&quot;:{&quot;x&quot;:-63.74417818131469,&quot;y&quot;:-25.43558249509643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2&quot;}},&quot;6bd328b3-a6a8-4e64-9ead-079139e54eff&quot;:{&quot;type&quot;:&quot;FIGURE_OBJECT&quot;,&quot;id&quot;:&quot;6bd328b3-a6a8-4e64-9ead-079139e54eff&quot;,&quot;relativeTransform&quot;:{&quot;translate&quot;:{&quot;x&quot;:-5.942725052905958e-14,&quot;y&quot;:-1.7637959851625777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d0d17cb-8218-49b2-8b65-afb9d150ff2f&quot;,&quot;order&quot;:&quot;1&quot;}},&quot;1eff5795-ae95-4b38-b4a5-2553c6652b82&quot;:{&quot;type&quot;:&quot;FIGURE_OBJECT&quot;,&quot;id&quot;:&quot;1eff5795-ae95-4b38-b4a5-2553c6652b82&quot;,&quot;relativeTransform&quot;:{&quot;translate&quot;:{&quot;x&quot;:-5.990211609757413e-14,&quot;y&quot;:5.092858192178685},&quot;rotate&quot;:0},&quot;opacity&quot;:1,&quot;path&quot;:{&quot;type&quot;:&quot;POLY_LINE&quot;,&quot;points&quot;:[{&quot;x&quot;:0,&quot;y&quot;:-1.6734644135745436},{&quot;x&quot;:0,&quot;y&quot;:1.673464413574543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2&quot;}},&quot;0a3ac684-2fa8-4f69-83d0-ba67ea794c5c&quot;:{&quot;type&quot;:&quot;FIGURE_OBJECT&quot;,&quot;id&quot;:&quot;0a3ac684-2fa8-4f69-83d0-ba67ea794c5c&quot;,&quot;relativeTransform&quot;:{&quot;translate&quot;:{&quot;x&quot;:-2.9924715869324626e-14,&quot;y&quot;:6.7663226057532295},&quot;rotate&quot;:0},&quot;opacity&quot;:1,&quot;path&quot;:{&quot;type&quot;:&quot;POLY_LINE&quot;,&quot;points&quot;:[{&quot;x&quot;:1.609536293862607,&quot;y&quot;:0},{&quot;x&quot;:-1.60953629386260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5&quot;}},&quot;12cd1319-64c0-49be-a5e5-7e9e8bbd9d2c&quot;:{&quot;type&quot;:&quot;FIGURE_OBJECT&quot;,&quot;id&quot;:&quot;12cd1319-64c0-49be-a5e5-7e9e8bbd9d2c&quot;,&quot;relativeTransform&quot;:{&quot;translate&quot;:{&quot;x&quot;:-2.9924715869324626e-14,&quot;y&quot;:-4.3241703712042465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d0d17cb-8218-49b2-8b65-afb9d150ff2f&quot;,&quot;order&quot;:&quot;7&quot;}},&quot;ac2b4b98-f203-4c4c-b277-9f60f6a4b2e1&quot;:{&quot;type&quot;:&quot;FIGURE_OBJECT&quot;,&quot;id&quot;:&quot;ac2b4b98-f203-4c4c-b277-9f60f6a4b2e1&quot;,&quot;relativeTransform&quot;:{&quot;translate&quot;:{&quot;x&quot;:-58.4974588607702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5&quot;}},&quot;a471b496-a5db-48ed-8380-6d409525bf3a&quot;:{&quot;type&quot;:&quot;FIGURE_OBJECT&quot;,&quot;id&quot;:&quot;a471b496-a5db-48ed-8380-6d409525bf3a&quot;,&quot;relativeTransform&quot;:{&quot;translate&quot;:{&quot;x&quot;:-5.942725052905958e-14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ac2b4b98-f203-4c4c-b277-9f60f6a4b2e1&quot;,&quot;order&quot;:&quot;1&quot;}},&quot;2f5aec74-6721-4e7e-83b9-4e74a50c7ed4&quot;:{&quot;type&quot;:&quot;FIGURE_OBJECT&quot;,&quot;id&quot;:&quot;2f5aec74-6721-4e7e-83b9-4e74a50c7ed4&quot;,&quot;relativeTransform&quot;:{&quot;translate&quot;:{&quot;x&quot;:-5.990211609757413e-14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2&quot;}},&quot;6cafd209-e308-451b-9b60-daa30b8687a3&quot;:{&quot;type&quot;:&quot;FIGURE_OBJECT&quot;,&quot;id&quot;:&quot;6cafd209-e308-451b-9b60-daa30b8687a3&quot;,&quot;relativeTransform&quot;:{&quot;translate&quot;:{&quot;x&quot;:-1.4972894806447285e-13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5&quot;}},&quot;33f54c8b-afe7-4cca-bd9d-5947a236fc74&quot;:{&quot;type&quot;:&quot;FIGURE_OBJECT&quot;,&quot;id&quot;:&quot;33f54c8b-afe7-4cca-bd9d-5947a236fc74&quot;,&quot;relativeTransform&quot;:{&quot;translate&quot;:{&quot;x&quot;:0,&quot;y&quot;:-6.766249894838151},&quot;rotate&quot;:0},&quot;opacity&quot;:1,&quot;path&quot;:{&quot;type&quot;:&quot;POLY_LINE&quot;,&quot;points&quot;:[{&quot;x&quot;:-2.2018741479555386,&quot;y&quot;:0},{&quot;x&quot;:2.201874147955538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ac2b4b98-f203-4c4c-b277-9f60f6a4b2e1&quot;,&quot;order&quot;:&quot;7&quot;}},&quot;e8167071-6779-4664-b95f-c792aac44144&quot;:{&quot;type&quot;:&quot;FIGURE_OBJECT&quot;,&quot;id&quot;:&quot;e8167071-6779-4664-b95f-c792aac44144&quot;,&quot;relativeTransform&quot;:{&quot;translate&quot;:{&quot;x&quot;:-53.0790441041047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&quot;}},&quot;5203afcf-34fc-49d7-8c09-b3d0554ca60d&quot;:{&quot;type&quot;:&quot;FIGURE_OBJECT&quot;,&quot;id&quot;:&quot;5203afcf-34fc-49d7-8c09-b3d0554ca60d&quot;,&quot;relativeTransform&quot;:{&quot;translate&quot;:{&quot;x&quot;:4.679311065280283e-16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8167071-6779-4664-b95f-c792aac44144&quot;,&quot;order&quot;:&quot;1&quot;}},&quot;9980a970-17b2-4b6e-9e38-53010b37bea7&quot;:{&quot;type&quot;:&quot;FIGURE_OBJECT&quot;,&quot;id&quot;:&quot;9980a970-17b2-4b6e-9e38-53010b37bea7&quot;,&quot;relativeTransform&quot;:{&quot;translate&quot;:{&quot;x&quot;:0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2&quot;}},&quot;89418457-0205-420d-b728-2e63b30e1fcb&quot;:{&quot;type&quot;:&quot;FIGURE_OBJECT&quot;,&quot;id&quot;:&quot;89418457-0205-420d-b728-2e63b30e1fcb&quot;,&quot;relativeTransform&quot;:{&quot;translate&quot;:{&quot;x&quot;:-8.982683196689875e-14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5&quot;}},&quot;61b634ae-d757-48ab-983f-d21dc05325a0&quot;:{&quot;type&quot;:&quot;FIGURE_OBJECT&quot;,&quot;id&quot;:&quot;61b634ae-d757-48ab-983f-d21dc05325a0&quot;,&quot;relativeTransform&quot;:{&quot;translate&quot;:{&quot;x&quot;:0,&quot;y&quot;:-6.76624989483815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8167071-6779-4664-b95f-c792aac44144&quot;,&quot;order&quot;:&quot;7&quot;}},&quot;ee705b2c-08d1-4bbd-b150-38829946554f&quot;:{&quot;type&quot;:&quot;FIGURE_OBJECT&quot;,&quot;id&quot;:&quot;ee705b2c-08d1-4bbd-b150-38829946554f&quot;,&quot;relativeTransform&quot;:{&quot;translate&quot;:{&quot;x&quot;:-47.73618661653686,&quot;y&quot;:-34.6150176110414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2&quot;}},&quot;1b4a4408-0f39-4696-b4a7-1b9f52ad5061&quot;:{&quot;type&quot;:&quot;FIGURE_OBJECT&quot;,&quot;id&quot;:&quot;1b4a4408-0f39-4696-b4a7-1b9f52ad5061&quot;,&quot;relativeTransform&quot;:{&quot;translate&quot;:{&quot;x&quot;:-0.00013838493075985907,&quot;y&quot;:-1.866015195159824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e705b2c-08d1-4bbd-b150-38829946554f&quot;,&quot;order&quot;:&quot;1&quot;}},&quot;c23e6141-077b-45d2-8079-9a5e10b38f14&quot;:{&quot;type&quot;:&quot;FIGURE_OBJECT&quot;,&quot;id&quot;:&quot;c23e6141-077b-45d2-8079-9a5e10b38f14&quot;,&quot;relativeTransform&quot;:{&quot;translate&quot;:{&quot;x&quot;:0.0005140280889660652,&quot;y&quot;:2.397815573413803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2&quot;}},&quot;7487b0d1-8b60-4ed7-883f-16f079747a65&quot;:{&quot;type&quot;:&quot;FIGURE_OBJECT&quot;,&quot;id&quot;:&quot;7487b0d1-8b60-4ed7-883f-16f079747a65&quot;,&quot;relativeTransform&quot;:{&quot;translate&quot;:{&quot;x&quot;:0.0005140280889960426,&quot;y&quot;:4.07127998698840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5&quot;}},&quot;7dc8b503-99da-4c41-9f2f-03e337668761&quot;:{&quot;type&quot;:&quot;FIGURE_OBJECT&quot;,&quot;id&quot;:&quot;7dc8b503-99da-4c41-9f2f-03e337668761&quot;,&quot;relativeTransform&quot;:{&quot;translate&quot;:{&quot;x&quot;:0,&quot;y&quot;:-4.07127998698840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e705b2c-08d1-4bbd-b150-38829946554f&quot;,&quot;order&quot;:&quot;7&quot;}},&quot;16418527-1e9e-4d03-b103-ff693a6e0236&quot;:{&quot;type&quot;:&quot;FIGURE_OBJECT&quot;,&quot;id&quot;:&quot;16418527-1e9e-4d03-b103-ff693a6e0236&quot;,&quot;relativeTransform&quot;:{&quot;translate&quot;:{&quot;x&quot;:-42.50610117239827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5&quot;}},&quot;58527cec-45d1-47b7-a24e-fd624475951a&quot;:{&quot;type&quot;:&quot;FIGURE_OBJECT&quot;,&quot;id&quot;:&quot;58527cec-45d1-47b7-a24e-fd624475951a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6418527-1e9e-4d03-b103-ff693a6e0236&quot;,&quot;order&quot;:&quot;1&quot;}},&quot;3ea276ee-ee03-4e15-9b2d-79ff7d2da402&quot;:{&quot;type&quot;:&quot;FIGURE_OBJECT&quot;,&quot;id&quot;:&quot;3ea276ee-ee03-4e15-9b2d-79ff7d2da402&quot;,&quot;relativeTransform&quot;:{&quot;translate&quot;:{&quot;x&quot;:0.015738253951876807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2&quot;}},&quot;3c8bfe73-dc09-4377-a7a5-c2b1877969dc&quot;:{&quot;type&quot;:&quot;FIGURE_OBJECT&quot;,&quot;id&quot;:&quot;3c8bfe73-dc09-4377-a7a5-c2b1877969dc&quot;,&quot;relativeTransform&quot;:{&quot;translate&quot;:{&quot;x&quot;:0.015738253951846883,&quot;y&quot;:4.0148939652737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5&quot;}},&quot;a57e3ab1-e5b2-422c-8abc-aa417ffcf946&quot;:{&quot;type&quot;:&quot;FIGURE_OBJECT&quot;,&quot;id&quot;:&quot;a57e3ab1-e5b2-422c-8abc-aa417ffcf946&quot;,&quot;relativeTransform&quot;:{&quot;translate&quot;:{&quot;x&quot;:0,&quot;y&quot;:-4.014893965273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6418527-1e9e-4d03-b103-ff693a6e0236&quot;,&quot;order&quot;:&quot;7&quot;}},&quot;0f912d3f-a67a-4816-9970-e02d3dcf77b7&quot;:{&quot;type&quot;:&quot;FIGURE_OBJECT&quot;,&quot;id&quot;:&quot;0f912d3f-a67a-4816-9970-e02d3dcf77b7&quot;,&quot;relativeTransform&quot;:{&quot;translate&quot;:{&quot;x&quot;:-37.12800242125874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3&quot;}},&quot;e1b07f99-6637-4a61-972d-bff8d28afae9&quot;:{&quot;type&quot;:&quot;FIGURE_OBJECT&quot;,&quot;id&quot;:&quot;e1b07f99-6637-4a61-972d-bff8d28afae9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0f912d3f-a67a-4816-9970-e02d3dcf77b7&quot;,&quot;order&quot;:&quot;1&quot;}},&quot;dc0fbb92-aeb9-475e-b4a1-d3ec1834e83f&quot;:{&quot;type&quot;:&quot;FIGURE_OBJECT&quot;,&quot;id&quot;:&quot;dc0fbb92-aeb9-475e-b4a1-d3ec1834e83f&quot;,&quot;relativeTransform&quot;:{&quot;translate&quot;:{&quot;x&quot;:0.16628893192984256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2&quot;}},&quot;4638fcdf-8358-4a6a-a954-436c47446943&quot;:{&quot;type&quot;:&quot;FIGURE_OBJECT&quot;,&quot;id&quot;:&quot;4638fcdf-8358-4a6a-a954-436c47446943&quot;,&quot;relativeTransform&quot;:{&quot;translate&quot;:{&quot;x&quot;:0.09219114550339468,&quot;y&quot;:3.88788890813731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5&quot;}},&quot;797b212a-50de-4fcc-be93-bd30e2c51822&quot;:{&quot;type&quot;:&quot;FIGURE_OBJECT&quot;,&quot;id&quot;:&quot;797b212a-50de-4fcc-be93-bd30e2c51822&quot;,&quot;relativeTransform&quot;:{&quot;translate&quot;:{&quot;x&quot;:0,&quot;y&quot;:-4.0148939652738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0f912d3f-a67a-4816-9970-e02d3dcf77b7&quot;,&quot;order&quot;:&quot;7&quot;}},&quot;e4fce2f2-2949-414a-95b0-ae28ed3f8a59&quot;:{&quot;type&quot;:&quot;FIGURE_OBJECT&quot;,&quot;id&quot;:&quot;e4fce2f2-2949-414a-95b0-ae28ed3f8a59&quot;,&quot;relativeTransform&quot;:{&quot;translate&quot;:{&quot;x&quot;:-31.74990367011922,&quot;y&quot;:-34.7277896544707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4&quot;}},&quot;9730fc5e-10cb-43c4-ad17-71b1beb6b953&quot;:{&quot;type&quot;:&quot;FIGURE_OBJECT&quot;,&quot;id&quot;:&quot;9730fc5e-10cb-43c4-ad17-71b1beb6b953&quot;,&quot;relativeTransform&quot;:{&quot;translate&quot;:{&quot;x&quot;:0.03349985079194935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1&quot;}},&quot;909966db-fac7-45d2-8ea3-84f7c60eafb7&quot;:{&quot;type&quot;:&quot;FIGURE_OBJECT&quot;,&quot;id&quot;:&quot;909966db-fac7-45d2-8ea3-84f7c60eafb7&quot;,&quot;relativeTransform&quot;:{&quot;translate&quot;:{&quot;x&quot;:-0.021283143073774637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4fce2f2-2949-414a-95b0-ae28ed3f8a59&quot;,&quot;order&quot;:&quot;2&quot;}},&quot;e0543869-da9e-4d56-9fc1-5386a7306dae&quot;:{&quot;type&quot;:&quot;FIGURE_OBJECT&quot;,&quot;id&quot;:&quot;e0543869-da9e-4d56-9fc1-5386a7306dae&quot;,&quot;relativeTransform&quot;:{&quot;translate&quot;:{&quot;x&quot;:0.03349985079185953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5&quot;}},&quot;45999e8b-8827-454d-b295-0e8b850b8d34&quot;:{&quot;type&quot;:&quot;FIGURE_OBJECT&quot;,&quot;id&quot;:&quot;45999e8b-8827-454d-b295-0e8b850b8d34&quot;,&quot;relativeTransform&quot;:{&quot;translate&quot;:{&quot;x&quot;:0,&quot;y&quot;:-3.95850794355919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4fce2f2-2949-414a-95b0-ae28ed3f8a59&quot;,&quot;order&quot;:&quot;7&quot;}},&quot;75e116cc-b4dc-427f-993d-499bf48c5aa5&quot;:{&quot;type&quot;:&quot;FIGURE_OBJECT&quot;,&quot;id&quot;:&quot;75e116cc-b4dc-427f-993d-499bf48c5aa5&quot;,&quot;relativeTransform&quot;:{&quot;translate&quot;:{&quot;x&quot;:-26.56238967237515,&quot;y&quot;:-34.727789654470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&quot;}},&quot;f85d958f-c1ef-43e6-a633-08d451d3f260&quot;:{&quot;type&quot;:&quot;FIGURE_OBJECT&quot;,&quot;id&quot;:&quot;f85d958f-c1ef-43e6-a633-08d451d3f260&quot;,&quot;relativeTransform&quot;:{&quot;translate&quot;:{&quot;x&quot;:-0.028806703202641122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1&quot;}},&quot;ff3c55da-446e-4903-83ae-6ae0712c0b8d&quot;:{&quot;type&quot;:&quot;FIGURE_OBJECT&quot;,&quot;id&quot;:&quot;ff3c55da-446e-4903-83ae-6ae0712c0b8d&quot;,&quot;relativeTransform&quot;:{&quot;translate&quot;:{&quot;x&quot;:0.00014354517773381106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5e116cc-b4dc-427f-993d-499bf48c5aa5&quot;,&quot;order&quot;:&quot;2&quot;}},&quot;4ca38afd-69d0-4aa1-9b55-a33230671f36&quot;:{&quot;type&quot;:&quot;FIGURE_OBJECT&quot;,&quot;id&quot;:&quot;4ca38afd-69d0-4aa1-9b55-a33230671f36&quot;,&quot;relativeTransform&quot;:{&quot;translate&quot;:{&quot;x&quot;:-0.028806703202671105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5&quot;}},&quot;750fd1ac-dba6-487e-8d73-a4da42ac085f&quot;:{&quot;type&quot;:&quot;FIGURE_OBJECT&quot;,&quot;id&quot;:&quot;750fd1ac-dba6-487e-8d73-a4da42ac085f&quot;,&quot;relativeTransform&quot;:{&quot;translate&quot;:{&quot;x&quot;:0,&quot;y&quot;:-3.9585079435590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5e116cc-b4dc-427f-993d-499bf48c5aa5&quot;,&quot;order&quot;:&quot;7&quot;}},&quot;7afed2ff-9000-4c3c-8a52-8a28e393c1cc&quot;:{&quot;type&quot;:&quot;FIGURE_OBJECT&quot;,&quot;id&quot;:&quot;7afed2ff-9000-4c3c-8a52-8a28e393c1cc&quot;,&quot;relativeTransform&quot;:{&quot;translate&quot;:{&quot;x&quot;:-21.127747526824503,&quot;y&quot;:-39.11398557273527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2&quot;}},&quot;dec2fba7-a445-4587-bcae-712b7a38eb2f&quot;:{&quot;type&quot;:&quot;FIGURE_OBJECT&quot;,&quot;id&quot;:&quot;dec2fba7-a445-4587-bcae-712b7a38eb2f&quot;,&quot;relativeTransform&quot;:{&quot;translate&quot;:{&quot;x&quot;:0,&quot;y&quot;:2.03007410223791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1&quot;}},&quot;97b4aacb-5881-44b3-a023-224d06681e2d&quot;:{&quot;type&quot;:&quot;FIGURE_OBJECT&quot;,&quot;id&quot;:&quot;97b4aacb-5881-44b3-a023-224d06681e2d&quot;,&quot;relativeTransform&quot;:{&quot;translate&quot;:{&quot;x&quot;:4.679311065280283e-16,&quot;y&quot;:-2.3414220691290355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afed2ff-9000-4c3c-8a52-8a28e393c1cc&quot;,&quot;order&quot;:&quot;2&quot;}},&quot;6160f161-5cd3-4ddf-bbd3-e202cafd1ccd&quot;:{&quot;type&quot;:&quot;FIGURE_OBJECT&quot;,&quot;id&quot;:&quot;6160f161-5cd3-4ddf-bbd3-e202cafd1ccd&quot;,&quot;relativeTransform&quot;:{&quot;translate&quot;:{&quot;x&quot;:-8.982683196689875e-14,&quot;y&quot;:4.54668686095761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5&quot;}},&quot;f13eb4fa-32a9-4082-8890-0536cd1f90bd&quot;:{&quot;type&quot;:&quot;FIGURE_OBJECT&quot;,&quot;id&quot;:&quot;f13eb4fa-32a9-4082-8890-0536cd1f90bd&quot;,&quot;relativeTransform&quot;:{&quot;translate&quot;:{&quot;x&quot;:0,&quot;y&quot;:-4.546686860957497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afed2ff-9000-4c3c-8a52-8a28e393c1cc&quot;,&quot;order&quot;:&quot;7&quot;}},&quot;8d3d5e3d-bb36-4798-a603-3b4edda52a21&quot;:{&quot;type&quot;:&quot;FIGURE_OBJECT&quot;,&quot;id&quot;:&quot;8d3d5e3d-bb36-4798-a603-3b4edda52a21&quot;,&quot;relativeTransform&quot;:{&quot;translate&quot;:{&quot;x&quot;:-15.839459922907583,&quot;y&quot;:-39.1656151380615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5&quot;}},&quot;7458ce12-982c-40c2-95ae-7c591207758b&quot;:{&quot;type&quot;:&quot;FIGURE_OBJECT&quot;,&quot;id&quot;:&quot;7458ce12-982c-40c2-95ae-7c591207758b&quot;,&quot;relativeTransform&quot;:{&quot;translate&quot;:{&quot;x&quot;:-1.1980423219514826e-13,&quot;y&quot;:1.9784445369112953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1&quot;}},&quot;1b72fee6-3304-4bd3-b969-3e684a41d2a2&quot;:{&quot;type&quot;:&quot;FIGURE_OBJECT&quot;,&quot;id&quot;:&quot;1b72fee6-3304-4bd3-b969-3e684a41d2a2&quot;,&quot;relativeTransform&quot;:{&quot;translate&quot;:{&quot;x&quot;:-5.942725052905958e-14,&quot;y&quot;:-2.289792503802541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d3d5e3d-bb36-4798-a603-3b4edda52a21&quot;,&quot;order&quot;:&quot;2&quot;}},&quot;255836d3-712b-4829-bb5a-3bbe979c8593&quot;:{&quot;type&quot;:&quot;FIGURE_OBJECT&quot;,&quot;id&quot;:&quot;255836d3-712b-4829-bb5a-3bbe979c8593&quot;,&quot;relativeTransform&quot;:{&quot;translate&quot;:{&quot;x&quot;:-5.990211609757413e-14,&quot;y&quot;:4.495057295631122},&quot;rotate&quot;:0},&quot;opacity&quot;:1,&quot;path&quot;:{&quot;type&quot;:&quot;POLY_LINE&quot;,&quot;points&quot;:[{&quot;x&quot;:2.0772112078380967,&quot;y&quot;:0},{&quot;x&quot;:-2.07721120783809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5&quot;}},&quot;40d89f5f-238e-4bf3-acb9-45fc6209e876&quot;:{&quot;type&quot;:&quot;FIGURE_OBJECT&quot;,&quot;id&quot;:&quot;40d89f5f-238e-4bf3-acb9-45fc6209e876&quot;,&quot;relativeTransform&quot;:{&quot;translate&quot;:{&quot;x&quot;:-2.9924715869324626e-14,&quot;y&quot;:-3.9875831001996063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d3d5e3d-bb36-4798-a603-3b4edda52a21&quot;,&quot;order&quot;:&quot;7&quot;}},&quot;3fe1a78a-efe4-4960-b2f9-4bb31c8fb251&quot;:{&quot;type&quot;:&quot;FIGURE_OBJECT&quot;,&quot;id&quot;:&quot;3fe1a78a-efe4-4960-b2f9-4bb31c8fb251&quot;,&quot;relativeTransform&quot;:{&quot;translate&quot;:{&quot;x&quot;:-10.61839624224342,&quot;y&quot;:-40.19790547268626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&quot;}},&quot;88fb19f1-3686-4627-915c-e3fb7727217f&quot;:{&quot;type&quot;:&quot;FIGURE_OBJECT&quot;,&quot;id&quot;:&quot;88fb19f1-3686-4627-915c-e3fb7727217f&quot;,&quot;relativeTransform&quot;:{&quot;translate&quot;:{&quot;x&quot;:4.679311065280283e-16,&quot;y&quot;:-4.8429879224977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fe1a78a-efe4-4960-b2f9-4bb31c8fb251&quot;,&quot;order&quot;:&quot;1&quot;}},&quot;95d6c94e-7ef4-4041-9afb-47c9d71133c2&quot;:{&quot;type&quot;:&quot;FIGURE_OBJECT&quot;,&quot;id&quot;:&quot;95d6c94e-7ef4-4041-9afb-47c9d71133c2&quot;,&quot;relativeTransform&quot;:{&quot;translate&quot;:{&quot;x&quot;:0,&quot;y&quot;:3.679509444529049},&quot;rotate&quot;:0},&quot;opacity&quot;:1,&quot;path&quot;:{&quot;type&quot;:&quot;POLY_LINE&quot;,&quot;points&quot;:[{&quot;x&quot;:0,&quot;y&quot;:-4.598421035880761},{&quot;x&quot;:0,&quot;y&quot;:4.59842103588076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2&quot;}},&quot;2fecf2e6-c440-4842-a7af-303ccb2d1c56&quot;:{&quot;type&quot;:&quot;FIGURE_OBJECT&quot;,&quot;id&quot;:&quot;2fecf2e6-c440-4842-a7af-303ccb2d1c56&quot;,&quot;relativeTransform&quot;:{&quot;translate&quot;:{&quot;x&quot;:-8.982683196689875e-14,&quot;y&quot;:8.5598605889829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5&quot;}},&quot;6f15d87e-cd35-42a7-b23e-42efd08df8aa&quot;:{&quot;type&quot;:&quot;FIGURE_OBJECT&quot;,&quot;id&quot;:&quot;6f15d87e-cd35-42a7-b23e-42efd08df8aa&quot;,&quot;relativeTransform&quot;:{&quot;translate&quot;:{&quot;x&quot;:0,&quot;y&quot;:-6.664365273961863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fe1a78a-efe4-4960-b2f9-4bb31c8fb251&quot;,&quot;order&quot;:&quot;7&quot;}},&quot;209f552a-8838-4cbe-9bcc-2d66a820780f&quot;:{&quot;type&quot;:&quot;FIGURE_OBJECT&quot;,&quot;id&quot;:&quot;209f552a-8838-4cbe-9bcc-2d66a820780f&quot;,&quot;relativeTransform&quot;:{&quot;translate&quot;:{&quot;x&quot;:-5.219152732960824,&quot;y&quot;:-39.7707417606561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5&quot;}},&quot;61ee672a-f04c-45e0-aad6-6a460b114f1f&quot;:{&quot;type&quot;:&quot;FIGURE_OBJECT&quot;,&quot;id&quot;:&quot;61ee672a-f04c-45e0-aad6-6a460b114f1f&quot;,&quot;relativeTransform&quot;:{&quot;translate&quot;:{&quot;x&quot;:0,&quot;y&quot;:3.908115165039649},&quot;rotate&quot;:0},&quot;opacity&quot;:1,&quot;path&quot;:{&quot;type&quot;:&quot;POLY_LINE&quot;,&quot;points&quot;:[{&quot;x&quot;:0,&quot;y&quot;:-4.7971817624248},{&quot;x&quot;:0,&quot;y&quot;:4.797181762424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1&quot;}},&quot;d71cb032-f574-43a9-a284-e490d14f9786&quot;:{&quot;type&quot;:&quot;FIGURE_OBJECT&quot;,&quot;id&quot;:&quot;d71cb032-f574-43a9-a284-e490d14f9786&quot;,&quot;relativeTransform&quot;:{&quot;translate&quot;:{&quot;x&quot;:4.679311065280283e-16,&quot;y&quot;:-5.021521743405518},&quot;rotate&quot;:0},&quot;opacity&quot;:1,&quot;path&quot;:{&quot;type&quot;:&quot;RECT&quot;,&quot;size&quot;:{&quot;x&quot;:3.9275735027780376,&quot;y&quot;:7.93141058526388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09f552a-8838-4cbe-9bcc-2d66a820780f&quot;,&quot;order&quot;:&quot;2&quot;}},&quot;dbb4af56-88f8-4305-8255-673b951604c2&quot;:{&quot;type&quot;:&quot;FIGURE_OBJECT&quot;,&quot;id&quot;:&quot;dbb4af56-88f8-4305-8255-673b951604c2&quot;,&quot;relativeTransform&quot;:{&quot;translate&quot;:{&quot;x&quot;:-8.982683196689875e-14,&quot;y&quot;:8.987227036037421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5&quot;}},&quot;22ddf52b-877c-4dfd-9160-e1db7b8458d4&quot;:{&quot;type&quot;:&quot;FIGURE_OBJECT&quot;,&quot;id&quot;:&quot;22ddf52b-877c-4dfd-9160-e1db7b8458d4&quot;,&quot;relativeTransform&quot;:{&quot;translate&quot;:{&quot;x&quot;:0,&quot;y&quot;:-6.5276687688461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09f552a-8838-4cbe-9bcc-2d66a820780f&quot;,&quot;order&quot;:&quot;7&quot;}},&quot;95e111e8-4f4b-4c9d-a62a-76b72d607e02&quot;:{&quot;type&quot;:&quot;FIGURE_OBJECT&quot;,&quot;id&quot;:&quot;95e111e8-4f4b-4c9d-a62a-76b72d607e02&quot;,&quot;relativeTransform&quot;:{&quot;translate&quot;:{&quot;x&quot;:0.23675872814481175,&quot;y&quot;:-38.7959684102647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&quot;}},&quot;d1f9418c-127b-495f-996a-55f72b245d84&quot;:{&quot;type&quot;:&quot;FIGURE_OBJECT&quot;,&quot;id&quot;:&quot;d1f9418c-127b-495f-996a-55f72b245d84&quot;,&quot;relativeTransform&quot;:{&quot;translate&quot;:{&quot;x&quot;:0,&quot;y&quot;:3.6650914114497657},&quot;rotate&quot;:0},&quot;opacity&quot;:1,&quot;path&quot;:{&quot;type&quot;:&quot;POLY_LINE&quot;,&quot;points&quot;:[{&quot;x&quot;:0,&quot;y&quot;:-4.683141033506947},{&quot;x&quot;:0,&quot;y&quot;:4.68314103350694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1&quot;}},&quot;d041ce75-539c-4003-9c45-021e81a6c06d&quot;:{&quot;type&quot;:&quot;FIGURE_OBJECT&quot;,&quot;id&quot;:&quot;d041ce75-539c-4003-9c45-021e81a6c06d&quot;,&quot;relativeTransform&quot;:{&quot;translate&quot;:{&quot;x&quot;:4.679311065280283e-16,&quot;y&quot;:-4.913289887044294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5e111e8-4f4b-4c9d-a62a-76b72d607e02&quot;,&quot;order&quot;:&quot;2&quot;}},&quot;afc754ed-8711-4e96-90d8-a1ab53c8706e&quot;:{&quot;type&quot;:&quot;FIGURE_OBJECT&quot;,&quot;id&quot;:&quot;afc754ed-8711-4e96-90d8-a1ab53c8706e&quot;,&quot;relativeTransform&quot;:{&quot;translate&quot;:{&quot;x&quot;:-8.982683196689875e-14,&quot;y&quot;:8.630162553529683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5&quot;}},&quot;c317b2c0-0bd2-4dd1-a703-3dd2c1120f8a&quot;:{&quot;type&quot;:&quot;FIGURE_OBJECT&quot;,&quot;id&quot;:&quot;c317b2c0-0bd2-4dd1-a703-3dd2c1120f8a&quot;,&quot;relativeTransform&quot;:{&quot;translate&quot;:{&quot;x&quot;:0,&quot;y&quot;:-6.245033835001689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5e111e8-4f4b-4c9d-a62a-76b72d607e02&quot;,&quot;order&quot;:&quot;7&quot;}},&quot;4039f150-e787-4b1a-b154-8ee2235974ee&quot;:{&quot;type&quot;:&quot;FIGURE_OBJECT&quot;,&quot;id&quot;:&quot;4039f150-e787-4b1a-b154-8ee2235974ee&quot;,&quot;relativeTransform&quot;:{&quot;translate&quot;:{&quot;x&quot;:5.424272725888946,&quot;y&quot;:-40.0456236165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2&quot;}},&quot;2ccff51e-7e96-4fbb-b300-526f28f8d131&quot;:{&quot;type&quot;:&quot;FIGURE_OBJECT&quot;,&quot;id&quot;:&quot;2ccff51e-7e96-4fbb-b300-526f28f8d131&quot;,&quot;relativeTransform&quot;:{&quot;translate&quot;:{&quot;x&quot;:0,&quot;y&quot;:3.626185056466678},&quot;rotate&quot;:0},&quot;opacity&quot;:1,&quot;path&quot;:{&quot;type&quot;:&quot;POLY_LINE&quot;,&quot;points&quot;:[{&quot;x&quot;:0,&quot;y&quot;:-4.8042300151390585},{&quot;x&quot;:0,&quot;y&quot;:4.804230015139058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1&quot;}},&quot;3455c39f-cc2f-4dd8-ab5f-e40e8f44b62f&quot;:{&quot;type&quot;:&quot;FIGURE_OBJECT&quot;,&quot;id&quot;:&quot;3455c39f-cc2f-4dd8-ab5f-e40e8f44b62f&quot;,&quot;relativeTransform&quot;:{&quot;translate&quot;:{&quot;x&quot;:4.679311065280283e-16,&quot;y&quot;:-4.995472513693318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039f150-e787-4b1a-b154-8ee2235974ee&quot;,&quot;order&quot;:&quot;2&quot;}},&quot;480beeec-2825-4b26-8298-23de5bc78a69&quot;:{&quot;type&quot;:&quot;FIGURE_OBJECT&quot;,&quot;id&quot;:&quot;480beeec-2825-4b26-8298-23de5bc78a69&quot;,&quot;relativeTransform&quot;:{&quot;translate&quot;:{&quot;x&quot;:-8.982683196689875e-14,&quot;y&quot;:8.712345180178708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5&quot;}},&quot;b8c70ce7-9b42-4402-b925-d7e28c64a7b1&quot;:{&quot;type&quot;:&quot;FIGURE_OBJECT&quot;,&quot;id&quot;:&quot;b8c70ce7-9b42-4402-b925-d7e28c64a7b1&quot;,&quot;relativeTransform&quot;:{&quot;translate&quot;:{&quot;x&quot;:0,&quot;y&quot;:-6.81664713013348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039f150-e787-4b1a-b154-8ee2235974ee&quot;,&quot;order&quot;:&quot;7&quot;}},&quot;2b970e99-bb1c-4a1f-b11d-4af7bdc462bc&quot;:{&quot;type&quot;:&quot;FIGURE_OBJECT&quot;,&quot;id&quot;:&quot;2b970e99-bb1c-4a1f-b11d-4af7bdc462bc&quot;,&quot;relativeTransform&quot;:{&quot;translate&quot;:{&quot;x&quot;:10.778971278016904,&quot;y&quot;:-39.911706814942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5&quot;}},&quot;8a5c8541-2845-4305-a9b2-8dbb5ea85910&quot;:{&quot;type&quot;:&quot;FIGURE_OBJECT&quot;,&quot;id&quot;:&quot;8a5c8541-2845-4305-a9b2-8dbb5ea85910&quot;,&quot;relativeTransform&quot;:{&quot;translate&quot;:{&quot;x&quot;:0,&quot;y&quot;:3.6261145739392555},&quot;rotate&quot;:0},&quot;opacity&quot;:1,&quot;path&quot;:{&quot;type&quot;:&quot;POLY_LINE&quot;,&quot;points&quot;:[{&quot;x&quot;:0,&quot;y&quot;:-4.938076334184102},{&quot;x&quot;:0,&quot;y&quot;:4.93807633418410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1&quot;}},&quot;970d516b-d671-4df5-8749-81fe6b3727a1&quot;:{&quot;type&quot;:&quot;FIGURE_OBJECT&quot;,&quot;id&quot;:&quot;970d516b-d671-4df5-8749-81fe6b3727a1&quot;,&quot;relativeTransform&quot;:{&quot;translate&quot;:{&quot;x&quot;:4.679311065280283e-16,&quot;y&quot;:-5.12938931526566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b970e99-bb1c-4a1f-b11d-4af7bdc462bc&quot;,&quot;order&quot;:&quot;2&quot;}},&quot;0a2fb747-ceda-49ad-b051-c5d8ef957501&quot;:{&quot;type&quot;:&quot;FIGURE_OBJECT&quot;,&quot;id&quot;:&quot;0a2fb747-ceda-49ad-b051-c5d8ef957501&quot;,&quot;relativeTransform&quot;:{&quot;translate&quot;:{&quot;x&quot;:-8.982683196689875e-14,&quot;y&quot;:8.84626198175081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5&quot;}},&quot;82ebf2a2-818e-4033-b1c7-12002e8921cd&quot;:{&quot;type&quot;:&quot;FIGURE_OBJECT&quot;,&quot;id&quot;:&quot;82ebf2a2-818e-4033-b1c7-12002e8921cd&quot;,&quot;relativeTransform&quot;:{&quot;translate&quot;:{&quot;x&quot;:0,&quot;y&quot;:-6.95056393170583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b970e99-bb1c-4a1f-b11d-4af7bdc462bc&quot;,&quot;order&quot;:&quot;7&quot;}},&quot;662d9c65-96de-4294-a838-08f858a6335c&quot;:{&quot;type&quot;:&quot;FIGURE_OBJECT&quot;,&quot;id&quot;:&quot;662d9c65-96de-4294-a838-08f858a6335c&quot;,&quot;relativeTransform&quot;:{&quot;translate&quot;:{&quot;x&quot;:16.067134324521607,&quot;y&quot;:-39.54012293184331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8&quot;}},&quot;0584f855-65b7-4cf7-a274-32575a1ff15d&quot;:{&quot;type&quot;:&quot;FIGURE_OBJECT&quot;,&quot;id&quot;:&quot;0584f855-65b7-4cf7-a274-32575a1ff15d&quot;,&quot;relativeTransform&quot;:{&quot;translate&quot;:{&quot;x&quot;:4.679311065280283e-16,&quot;y&quot;:-5.251832672078273},&quot;rotate&quot;:0},&quot;opacity&quot;:1,&quot;path&quot;:{&quot;type&quot;:&quot;RECT&quot;,&quot;size&quot;:{&quot;x&quot;:3.9275735027780376,&quot;y&quot;:8.0921626872130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62d9c65-96de-4294-a838-08f858a6335c&quot;,&quot;order&quot;:&quot;1&quot;}},&quot;f2ed8e19-c7d5-4667-ad0b-dc06452d48e7&quot;:{&quot;type&quot;:&quot;FIGURE_OBJECT&quot;,&quot;id&quot;:&quot;f2ed8e19-c7d5-4667-ad0b-dc06452d48e7&quot;,&quot;relativeTransform&quot;:{&quot;translate&quot;:{&quot;x&quot;:0,&quot;y&quot;:4.101730667102181},&quot;rotate&quot;:0},&quot;opacity&quot;:1,&quot;path&quot;:{&quot;type&quot;:&quot;POLY_LINE&quot;,&quot;points&quot;:[{&quot;x&quot;:0,&quot;y&quot;:-4.93948598472699},{&quot;x&quot;:0,&quot;y&quot;:4.9394859847269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2&quot;}},&quot;ad2b31ab-da07-4b15-a943-81b597bff16a&quot;:{&quot;type&quot;:&quot;FIGURE_OBJECT&quot;,&quot;id&quot;:&quot;ad2b31ab-da07-4b15-a943-81b597bff16a&quot;,&quot;relativeTransform&quot;:{&quot;translate&quot;:{&quot;x&quot;:-8.982683196689875e-14,&quot;y&quot;:9.297914015684892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5&quot;}},&quot;53db1763-08cc-4de8-859e-7e121b740ac4&quot;:{&quot;type&quot;:&quot;FIGURE_OBJECT&quot;,&quot;id&quot;:&quot;53db1763-08cc-4de8-859e-7e121b740ac4&quot;,&quot;relativeTransform&quot;:{&quot;translate&quot;:{&quot;x&quot;:0,&quot;y&quot;:-7.322147814804945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62d9c65-96de-4294-a838-08f858a6335c&quot;,&quot;order&quot;:&quot;7&quot;}},&quot;93ccc0b2-6469-40fb-a5be-8f734af014c3&quot;:{&quot;type&quot;:&quot;FIGURE_OBJECT&quot;,&quot;id&quot;:&quot;93ccc0b2-6469-40fb-a5be-8f734af014c3&quot;,&quot;relativeTransform&quot;:{&quot;translate&quot;:{&quot;x&quot;:21.389692844272123,&quot;y&quot;:-38.5401168367346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9&quot;}},&quot;ecc45386-c178-4ed0-9f14-c74e6a9fe91e&quot;:{&quot;type&quot;:&quot;FIGURE_OBJECT&quot;,&quot;id&quot;:&quot;ecc45386-c178-4ed0-9f14-c74e6a9fe91e&quot;,&quot;relativeTransform&quot;:{&quot;translate&quot;:{&quot;x&quot;:0,&quot;y&quot;:4.883170445539626},&quot;rotate&quot;:0},&quot;opacity&quot;:1,&quot;path&quot;:{&quot;type&quot;:&quot;POLY_LINE&quot;,&quot;points&quot;:[{&quot;x&quot;:0,&quot;y&quot;:-5.029351206834683},{&quot;x&quot;:0,&quot;y&quot;:5.0293512068346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1&quot;}},&quot;4a5a9ca6-be7e-4241-9644-8dad0c29c89b&quot;:{&quot;type&quot;:&quot;FIGURE_OBJECT&quot;,&quot;id&quot;:&quot;4a5a9ca6-be7e-4241-9644-8dad0c29c89b&quot;,&quot;relativeTransform&quot;:{&quot;translate&quot;:{&quot;x&quot;:4.679311065280283e-16,&quot;y&quot;:-5.227187887491963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3ccc0b2-6469-40fb-a5be-8f734af014c3&quot;,&quot;order&quot;:&quot;2&quot;}},&quot;3e3b2a9b-ceea-47e6-8952-3242f6fc6bb7&quot;:{&quot;type&quot;:&quot;FIGURE_OBJECT&quot;,&quot;id&quot;:&quot;3e3b2a9b-ceea-47e6-8952-3242f6fc6bb7&quot;,&quot;relativeTransform&quot;:{&quot;translate&quot;:{&quot;x&quot;:-5.990211609757413e-14,&quot;y&quot;:10.19445176094728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5&quot;}},&quot;2b5449ea-391a-409e-b758-38c8fcace3aa&quot;:{&quot;type&quot;:&quot;FIGURE_OBJECT&quot;,&quot;id&quot;:&quot;2b5449ea-391a-409e-b758-38c8fcace3aa&quot;,&quot;relativeTransform&quot;:{&quot;translate&quot;:{&quot;x&quot;:-2.9924715869324626e-14,&quot;y&quot;:-8.322153909913501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3ccc0b2-6469-40fb-a5be-8f734af014c3&quot;,&quot;order&quot;:&quot;7&quot;}},&quot;2776a64c-ab25-402e-af3d-5e2ff38c3b96&quot;:{&quot;type&quot;:&quot;FIGURE_OBJECT&quot;,&quot;id&quot;:&quot;2776a64c-ab25-402e-af3d-5e2ff38c3b96&quot;,&quot;relativeTransform&quot;:{&quot;translate&quot;:{&quot;x&quot;:26.746364907160135,&quot;y&quot;:-37.0566006054233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&quot;}},&quot;554cd8d7-0269-45f8-a816-3f54c1ced8db&quot;:{&quot;type&quot;:&quot;FIGURE_OBJECT&quot;,&quot;id&quot;:&quot;554cd8d7-0269-45f8-a816-3f54c1ced8db&quot;,&quot;relativeTransform&quot;:{&quot;translate&quot;:{&quot;x&quot;:0,&quot;y&quot;:6.292820988404843},&quot;rotate&quot;:0},&quot;opacity&quot;:1,&quot;path&quot;:{&quot;type&quot;:&quot;POLY_LINE&quot;,&quot;points&quot;:[{&quot;x&quot;:0,&quot;y&quot;:-5.103216895280749},{&quot;x&quot;:0,&quot;y&quot;:5.10321689528074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1&quot;}},&quot;1c85f2c1-58ff-4372-8d77-272aaf7f96fa&quot;:{&quot;type&quot;:&quot;FIGURE_OBJECT&quot;,&quot;id&quot;:&quot;1c85f2c1-58ff-4372-8d77-272aaf7f96fa&quot;,&quot;relativeTransform&quot;:{&quot;translate&quot;:{&quot;x&quot;:-5.942725052905958e-14,&quot;y&quot;:-5.32893032403004},&quot;rotate&quot;:0},&quot;opacity&quot;:1,&quot;path&quot;:{&quot;type&quot;:&quot;RECT&quot;,&quot;size&quot;:{&quot;x&quot;:3.9275735027780376,&quot;y&quot;:12.69807533645712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776a64c-ab25-402e-af3d-5e2ff38c3b96&quot;,&quot;order&quot;:&quot;2&quot;}},&quot;5c8901de-946f-40fe-8588-0aaa956e778e&quot;:{&quot;type&quot;:&quot;FIGURE_OBJECT&quot;,&quot;id&quot;:&quot;5c8901de-946f-40fe-8588-0aaa956e778e&quot;,&quot;relativeTransform&quot;:{&quot;translate&quot;:{&quot;x&quot;:-5.990211609757413e-14,&quot;y&quot;:11.67796799225868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5&quot;}},&quot;2fe47ae7-77ba-479b-8a43-2b0154d598da&quot;:{&quot;type&quot;:&quot;FIGURE_OBJECT&quot;,&quot;id&quot;:&quot;2fe47ae7-77ba-479b-8a43-2b0154d598da&quot;,&quot;relativeTransform&quot;:{&quot;translate&quot;:{&quot;x&quot;:0,&quot;y&quot;:-5.47635139397723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776a64c-ab25-402e-af3d-5e2ff38c3b96&quot;,&quot;order&quot;:&quot;7&quot;}},&quot;1403d321-0817-4ff8-8d51-df05a196525d&quot;:{&quot;type&quot;:&quot;FIGURE_OBJECT&quot;,&quot;id&quot;:&quot;1403d321-0817-4ff8-8d51-df05a196525d&quot;,&quot;relativeTransform&quot;:{&quot;translate&quot;:{&quot;x&quot;:32.011691614870564,&quot;y&quot;:-34.3282219797075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2&quot;}},&quot;fee64780-ed40-49a6-908a-2749ba53b051&quot;:{&quot;type&quot;:&quot;FIGURE_OBJECT&quot;,&quot;id&quot;:&quot;fee64780-ed40-49a6-908a-2749ba53b051&quot;,&quot;relativeTransform&quot;:{&quot;translate&quot;:{&quot;x&quot;:-5.942725052905958e-14,&quot;y&quot;:-5.311344024900922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403d321-0817-4ff8-8d51-df05a196525d&quot;,&quot;order&quot;:&quot;1&quot;}},&quot;8a9b0e8a-ca2c-4b27-8fef-5b54b84db481&quot;:{&quot;type&quot;:&quot;FIGURE_OBJECT&quot;,&quot;id&quot;:&quot;8a9b0e8a-ca2c-4b27-8fef-5b54b84db481&quot;,&quot;relativeTransform&quot;:{&quot;translate&quot;:{&quot;x&quot;:0,&quot;y&quot;:4.967326582948526},&quot;rotate&quot;:0},&quot;opacity&quot;:1,&quot;path&quot;:{&quot;type&quot;:&quot;POLY_LINE&quot;,&quot;points&quot;:[{&quot;x&quot;:0,&quot;y&quot;:-5.029351206834742},{&quot;x&quot;:0,&quot;y&quot;:5.02935120683474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2&quot;}},&quot;4d58d526-821d-43a9-8b60-333867b17eec&quot;:{&quot;type&quot;:&quot;FIGURE_OBJECT&quot;,&quot;id&quot;:&quot;4d58d526-821d-43a9-8b60-333867b17eec&quot;,&quot;relativeTransform&quot;:{&quot;translate&quot;:{&quot;x&quot;:-5.990211609757413e-14,&quot;y&quot;:10.2786078983562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5&quot;}},&quot;41be6c7a-9e3d-46a5-b7b1-49bd16b03efa&quot;:{&quot;type&quot;:&quot;FIGURE_OBJECT&quot;,&quot;id&quot;:&quot;41be6c7a-9e3d-46a5-b7b1-49bd16b03efa&quot;,&quot;relativeTransform&quot;:{&quot;translate&quot;:{&quot;x&quot;:0,&quot;y&quot;:-8.20473001969294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403d321-0817-4ff8-8d51-df05a196525d&quot;,&quot;order&quot;:&quot;7&quot;}},&quot;f65eb871-0574-493b-9f10-18104920600d&quot;:{&quot;type&quot;:&quot;FIGURE_OBJECT&quot;,&quot;id&quot;:&quot;f65eb871-0574-493b-9f10-18104920600d&quot;,&quot;relativeTransform&quot;:{&quot;translate&quot;:{&quot;x&quot;:37.29816308072377,&quot;y&quot;:-33.6553957755976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5&quot;}},&quot;92f68283-f012-4990-8115-41ea78665cdc&quot;:{&quot;type&quot;:&quot;FIGURE_OBJECT&quot;,&quot;id&quot;:&quot;92f68283-f012-4990-8115-41ea78665cdc&quot;,&quot;relativeTransform&quot;:{&quot;translate&quot;:{&quot;x&quot;:0,&quot;y&quot;:5.497637117174379},&quot;rotate&quot;:0},&quot;opacity&quot;:1,&quot;path&quot;:{&quot;type&quot;:&quot;POLY_LINE&quot;,&quot;points&quot;:[{&quot;x&quot;:0,&quot;y&quot;:-5.171866876718303},{&quot;x&quot;:0,&quot;y&quot;:5.17186687671830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1&quot;}},&quot;dd832b8c-df8f-4188-a1fc-20f8d1c574d8&quot;:{&quot;type&quot;:&quot;FIGURE_OBJECT&quot;,&quot;id&quot;:&quot;dd832b8c-df8f-4188-a1fc-20f8d1c574d8&quot;,&quot;relativeTransform&quot;:{&quot;translate&quot;:{&quot;x&quot;:-5.942725052905958e-14,&quot;y&quot;:-5.367616801594243},&quot;rotate&quot;:0},&quot;opacity&quot;:1,&quot;path&quot;:{&quot;type&quot;:&quot;RECT&quot;,&quot;size&quot;:{&quot;x&quot;:3.9275735027780376,&quot;y&quot;:11.1676346017433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f65eb871-0574-493b-9f10-18104920600d&quot;,&quot;order&quot;:&quot;2&quot;}},&quot;9e506df9-8f54-4c07-896c-bc7ce4a10eb9&quot;:{&quot;type&quot;:&quot;FIGURE_OBJECT&quot;,&quot;id&quot;:&quot;9e506df9-8f54-4c07-896c-bc7ce4a10eb9&quot;,&quot;relativeTransform&quot;:{&quot;translate&quot;:{&quot;x&quot;:-5.990211609757413e-14,&quot;y&quot;:10.951434102465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5&quot;}},&quot;1ef7d95d-d728-4ebb-9f3d-a40b7157c3b5&quot;:{&quot;type&quot;:&quot;FIGURE_OBJECT&quot;,&quot;id&quot;:&quot;1ef7d95d-d728-4ebb-9f3d-a40b7157c3b5&quot;,&quot;relativeTransform&quot;:{&quot;translate&quot;:{&quot;x&quot;:0,&quot;y&quot;:-8.31369600665653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f65eb871-0574-493b-9f10-18104920600d&quot;,&quot;order&quot;:&quot;7&quot;}},&quot;e3971954-1b7a-45ac-82ea-9d3396416aec&quot;:{&quot;type&quot;:&quot;FIGURE_OBJECT&quot;,&quot;id&quot;:&quot;e3971954-1b7a-45ac-82ea-9d3396416aec&quot;,&quot;relativeTransform&quot;:{&quot;translate&quot;:{&quot;x&quot;:42.69740659000618,&quot;y&quot;:-32.386710287019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&quot;}},&quot;b7eb4371-3afd-455e-ae67-c341334d1867&quot;:{&quot;type&quot;:&quot;FIGURE_OBJECT&quot;,&quot;id&quot;:&quot;b7eb4371-3afd-455e-ae67-c341334d1867&quot;,&quot;relativeTransform&quot;:{&quot;translate&quot;:{&quot;x&quot;:-5.942725052905958e-14,&quot;y&quot;:-5.416714803355716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245,96,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3971954-1b7a-45ac-82ea-9d3396416aec&quot;,&quot;order&quot;:&quot;1&quot;}},&quot;4a4963bd-bb80-4093-a0b1-f4245b757454&quot;:{&quot;type&quot;:&quot;FIGURE_OBJECT&quot;,&quot;id&quot;:&quot;4a4963bd-bb80-4093-a0b1-f4245b757454&quot;,&quot;relativeTransform&quot;:{&quot;translate&quot;:{&quot;x&quot;:0,&quot;y&quot;:6.202462388606986},&quot;rotate&quot;:0},&quot;opacity&quot;:1,&quot;path&quot;:{&quot;type&quot;:&quot;POLY_LINE&quot;,&quot;points&quot;:[{&quot;x&quot;:0,&quot;y&quot;:-5.171866876718362},{&quot;x&quot;:0,&quot;y&quot;:5.17186687671836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2&quot;}},&quot;5cd79c0b-dd26-4791-80f3-34801a14fe62&quot;:{&quot;type&quot;:&quot;FIGURE_OBJECT&quot;,&quot;id&quot;:&quot;5cd79c0b-dd26-4791-80f3-34801a14fe62&quot;,&quot;relativeTransform&quot;:{&quot;translate&quot;:{&quot;x&quot;:-5.990211609757413e-14,&quot;y&quot;:11.65625937389844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5&quot;}},&quot;b969e467-6b3c-45fb-8c45-3796cc2918d8&quot;:{&quot;type&quot;:&quot;FIGURE_OBJECT&quot;,&quot;id&quot;:&quot;b969e467-6b3c-45fb-8c45-3796cc2918d8&quot;,&quot;relativeTransform&quot;:{&quot;translate&quot;:{&quot;x&quot;:0,&quot;y&quot;:-5.849344927619538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3971954-1b7a-45ac-82ea-9d3396416aec&quot;,&quot;order&quot;:&quot;7&quot;}},&quot;dfe80d90-51f1-4c0e-86be-ef438c9aaaf6&quot;:{&quot;type&quot;:&quot;FIGURE_OBJECT&quot;,&quot;id&quot;:&quot;dfe80d90-51f1-4c0e-86be-ef438c9aaaf6&quot;,&quot;relativeTransform&quot;:{&quot;translate&quot;:{&quot;x&quot;:48.02391213127687,&quot;y&quot;:-29.67130044629803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5&quot;}},&quot;62662194-fe85-44b1-867e-b0a66fd4d041&quot;:{&quot;type&quot;:&quot;FIGURE_OBJECT&quot;,&quot;id&quot;:&quot;62662194-fe85-44b1-867e-b0a66fd4d041&quot;,&quot;relativeTransform&quot;:{&quot;translate&quot;:{&quot;x&quot;:-5.942725052905958e-14,&quot;y&quot;:-5.594753666919542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fe80d90-51f1-4c0e-86be-ef438c9aaaf6&quot;,&quot;order&quot;:&quot;1&quot;}},&quot;264c3cbf-8f53-49e4-800a-fc6d8739595c&quot;:{&quot;type&quot;:&quot;FIGURE_OBJECT&quot;,&quot;id&quot;:&quot;264c3cbf-8f53-49e4-800a-fc6d8739595c&quot;,&quot;relativeTransform&quot;:{&quot;translate&quot;:{&quot;x&quot;:0,&quot;y&quot;:6.202462388607106},&quot;rotate&quot;:0},&quot;opacity&quot;:1,&quot;path&quot;:{&quot;type&quot;:&quot;POLY_LINE&quot;,&quot;points&quot;:[{&quot;x&quot;:0,&quot;y&quot;:-5.349905740282188},{&quot;x&quot;:0,&quot;y&quot;:5.34990574028218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2&quot;}},&quot;ed385194-5cb9-4f2b-8b82-860a779c55df&quot;:{&quot;type&quot;:&quot;FIGURE_OBJECT&quot;,&quot;id&quot;:&quot;ed385194-5cb9-4f2b-8b82-860a779c55df&quot;,&quot;relativeTransform&quot;:{&quot;translate&quot;:{&quot;x&quot;:-5.990211609757413e-14,&quot;y&quot;:11.83429823746238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5&quot;}},&quot;e700eb5e-972c-4063-9d8c-cbc1ba23ff9a&quot;:{&quot;type&quot;:&quot;FIGURE_OBJECT&quot;,&quot;id&quot;:&quot;e700eb5e-972c-4063-9d8c-cbc1ba23ff9a&quot;,&quot;relativeTransform&quot;:{&quot;translate&quot;:{&quot;x&quot;:0,&quot;y&quot;:-8.56475476834070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fe80d90-51f1-4c0e-86be-ef438c9aaaf6&quot;,&quot;order&quot;:&quot;7&quot;}},&quot;c01a16fa-9fbd-4263-8bbb-5ec5f315592f&quot;:{&quot;type&quot;:&quot;FIGURE_OBJECT&quot;,&quot;id&quot;:&quot;c01a16fa-9fbd-4263-8bbb-5ec5f315592f&quot;,&quot;relativeTransform&quot;:{&quot;translate&quot;:{&quot;x&quot;:53.173929424580926,&quot;y&quot;:-24.03524708679714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&quot;}},&quot;37af4182-dead-4798-8672-c767b11f0e00&quot;:{&quot;type&quot;:&quot;FIGURE_OBJECT&quot;,&quot;id&quot;:&quot;37af4182-dead-4798-8672-c767b11f0e00&quot;,&quot;relativeTransform&quot;:{&quot;translate&quot;:{&quot;x&quot;:-5.942725052905958e-14,&quot;y&quot;:-5.475356265938798},&quot;rotate&quot;:0},&quot;opacity&quot;:1,&quot;path&quot;:{&quot;type&quot;:&quot;RECT&quot;,&quot;size&quot;:{&quot;x&quot;:3.9275735027780376,&quot;y&quot;:10.55381131160670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c01a16fa-9fbd-4263-8bbb-5ec5f315592f&quot;,&quot;order&quot;:&quot;1&quot;}},&quot;c61d9c17-2f92-404c-bb24-8504daf88e21&quot;:{&quot;type&quot;:&quot;FIGURE_OBJECT&quot;,&quot;id&quot;:&quot;c61d9c17-2f92-404c-bb24-8504daf88e21&quot;,&quot;relativeTransform&quot;:{&quot;translate&quot;:{&quot;x&quot;:0,&quot;y&quot;:5.310306001010923},&quot;rotate&quot;:0},&quot;opacity&quot;:1,&quot;path&quot;:{&quot;type&quot;:&quot;POLY_LINE&quot;,&quot;points&quot;:[{&quot;x&quot;:0,&quot;y&quot;:-5.30099086644482},{&quot;x&quot;:0,&quot;y&quot;:5.3009908664448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2&quot;}},&quot;8f3871f8-21a0-4c11-8462-466aa7d6a25f&quot;:{&quot;type&quot;:&quot;FIGURE_OBJECT&quot;,&quot;id&quot;:&quot;8f3871f8-21a0-4c11-8462-466aa7d6a25f&quot;,&quot;relativeTransform&quot;:{&quot;translate&quot;:{&quot;x&quot;:-5.990211609757413e-14,&quot;y&quot;:10.7522619217421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5&quot;}},&quot;49dc4f2b-c8c1-4250-aa1e-41cc174081d3&quot;:{&quot;type&quot;:&quot;FIGURE_OBJECT&quot;,&quot;id&quot;:&quot;49dc4f2b-c8c1-4250-aa1e-41cc174081d3&quot;,&quot;relativeTransform&quot;:{&quot;translate&quot;:{&quot;x&quot;:0,&quot;y&quot;:-10.05756325225185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c01a16fa-9fbd-4263-8bbb-5ec5f315592f&quot;,&quot;order&quot;:&quot;7&quot;}},&quot;7133ae58-ac4e-4fa8-98da-9af896f07c23&quot;:{&quot;type&quot;:&quot;FIGURE_OBJECT&quot;,&quot;id&quot;:&quot;7133ae58-ac4e-4fa8-98da-9af896f07c23&quot;,&quot;relativeTransform&quot;:{&quot;translate&quot;:{&quot;x&quot;:58.7003234128298,&quot;y&quot;:-23.4059036857178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2&quot;}},&quot;c95e3ea2-6794-40c9-8329-017d5448b2fd&quot;:{&quot;type&quot;:&quot;FIGURE_OBJECT&quot;,&quot;id&quot;:&quot;c95e3ea2-6794-40c9-8329-017d5448b2fd&quot;,&quot;relativeTransform&quot;:{&quot;translate&quot;:{&quot;x&quot;:-5.942725052905958e-14,&quot;y&quot;:-6.309627548721366},&quot;rotate&quot;:0},&quot;opacity&quot;:1,&quot;path&quot;:{&quot;type&quot;:&quot;RECT&quot;,&quot;size&quot;:{&quot;x&quot;:3.9275735027780376,&quot;y&quot;:7.62658194388265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133ae58-ac4e-4fa8-98da-9af896f07c23&quot;,&quot;order&quot;:&quot;1&quot;}},&quot;74c8ebec-d73f-4207-9235-7c0efe584301&quot;:{&quot;type&quot;:&quot;FIGURE_OBJECT&quot;,&quot;id&quot;:&quot;74c8ebec-d73f-4207-9235-7c0efe584301&quot;,&quot;relativeTransform&quot;:{&quot;translate&quot;:{&quot;x&quot;:0,&quot;y&quot;:3.8908534706554447},&quot;rotate&quot;:0},&quot;opacity&quot;:1,&quot;path&quot;:{&quot;type&quot;:&quot;POLY_LINE&quot;,&quot;points&quot;:[{&quot;x&quot;:0,&quot;y&quot;:-6.202462388607106},{&quot;x&quot;:0,&quot;y&quot;:6.20246238860710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2&quot;}},&quot;0693aaaf-7612-41f6-b8f4-96ebb550a2be&quot;:{&quot;type&quot;:&quot;FIGURE_OBJECT&quot;,&quot;id&quot;:&quot;0693aaaf-7612-41f6-b8f4-96ebb550a2be&quot;,&quot;relativeTransform&quot;:{&quot;translate&quot;:{&quot;x&quot;:-5.990211609757413e-14,&quot;y&quot;:10.122918520662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5&quot;}},&quot;8bc836aa-3d29-41ef-ad4f-358c99aaea3b&quot;:{&quot;type&quot;:&quot;FIGURE_OBJECT&quot;,&quot;id&quot;:&quot;8bc836aa-3d29-41ef-ad4f-358c99aaea3b&quot;,&quot;relativeTransform&quot;:{&quot;translate&quot;:{&quot;x&quot;:0,&quot;y&quot;:-8.8112256409947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133ae58-ac4e-4fa8-98da-9af896f07c23&quot;,&quot;order&quot;:&quot;7&quot;}},&quot;6d94ebcf-04bb-44d8-a453-4c61e4ebc92c&quot;:{&quot;type&quot;:&quot;FIGURE_OBJECT&quot;,&quot;id&quot;:&quot;6d94ebcf-04bb-44d8-a453-4c61e4ebc92c&quot;,&quot;relativeTransform&quot;:{&quot;translate&quot;:{&quot;x&quot;:64.00173717443748,&quot;y&quot;:-22.51344327970818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5&quot;}},&quot;e831661b-dff6-480f-a0ce-4b64ec05a74b&quot;:{&quot;type&quot;:&quot;FIGURE_OBJECT&quot;,&quot;id&quot;:&quot;e831661b-dff6-480f-a0ce-4b64ec05a74b&quot;,&quot;relativeTransform&quot;:{&quot;translate&quot;:{&quot;x&quot;:0,&quot;y&quot;:3.70025806993841},&quot;rotate&quot;:0},&quot;opacity&quot;:1,&quot;path&quot;:{&quot;type&quot;:&quot;POLY_LINE&quot;,&quot;points&quot;:[{&quot;x&quot;:0,&quot;y&quot;:-6.340467176753631},{&quot;x&quot;:0,&quot;y&quot;:6.34046717675363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1&quot;}},&quot;c1e393b0-c24d-41b0-b7a4-24deb2cc34b8&quot;:{&quot;type&quot;:&quot;FIGURE_OBJECT&quot;,&quot;id&quot;:&quot;c1e393b0-c24d-41b0-b7a4-24deb2cc34b8&quot;,&quot;relativeTransform&quot;:{&quot;translate&quot;:{&quot;x&quot;:-5.942725052905958e-14,&quot;y&quot;:-6.414545439247541},&quot;rotate&quot;:0},&quot;opacity&quot;:1,&quot;path&quot;:{&quot;type&quot;:&quot;RECT&quot;,&quot;size&quot;:{&quot;x&quot;:3.9275735027780376,&quot;y&quot;:7.3115649376892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d94ebcf-04bb-44d8-a453-4c61e4ebc92c&quot;,&quot;order&quot;:&quot;2&quot;}},&quot;8016e529-f057-49e1-b533-8ca449af43f9&quot;:{&quot;type&quot;:&quot;FIGURE_OBJECT&quot;,&quot;id&quot;:&quot;8016e529-f057-49e1-b533-8ca449af43f9&quot;,&quot;relativeTransform&quot;:{&quot;translate&quot;:{&quot;x&quot;:-5.990211609757413e-14,&quot;y&quot;:10.0703279080921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5&quot;}},&quot;b1387971-032f-4777-9944-472442b7e32a&quot;:{&quot;type&quot;:&quot;FIGURE_OBJECT&quot;,&quot;id&quot;:&quot;b1387971-032f-4777-9944-472442b7e32a&quot;,&quot;relativeTransform&quot;:{&quot;translate&quot;:{&quot;x&quot;:0,&quot;y&quot;:-8.48659376829449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d94ebcf-04bb-44d8-a453-4c61e4ebc92c&quot;,&quot;order&quot;:&quot;7&quot;}},&quot;371ecf6e-cd51-44d6-aab6-00a480410704&quot;:{&quot;type&quot;:&quot;FIGURE_OBJECT&quot;,&quot;id&quot;:&quot;371ecf6e-cd51-44d6-aab6-00a480410704&quot;,&quot;relativeTransform&quot;:{&quot;translate&quot;:{&quot;x&quot;:69.25804211867336,&quot;y&quot;:-21.2334142268150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3&quot;}},&quot;abca95fc-4b16-41c4-a4ab-0b6ecb54448f&quot;:{&quot;type&quot;:&quot;FIGURE_OBJECT&quot;,&quot;id&quot;:&quot;abca95fc-4b16-41c4-a4ab-0b6ecb54448f&quot;,&quot;relativeTransform&quot;:{&quot;translate&quot;:{&quot;x&quot;:0,&quot;y&quot;:4.18877658812416},&quot;rotate&quot;:0},&quot;opacity&quot;:1,&quot;path&quot;:{&quot;type&quot;:&quot;POLY_LINE&quot;,&quot;points&quot;:[{&quot;x&quot;:0,&quot;y&quot;:-6.417434096394083},{&quot;x&quot;:0,&quot;y&quot;:6.4174340963940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1&quot;}},&quot;8c44c29b-97c1-4187-a0d9-5e88c40abc27&quot;:{&quot;type&quot;:&quot;FIGURE_OBJECT&quot;,&quot;id&quot;:&quot;8c44c29b-97c1-4187-a0d9-5e88c40abc27&quot;,&quot;relativeTransform&quot;:{&quot;translate&quot;:{&quot;x&quot;:-5.942725052905958e-14,&quot;y&quot;:-6.47100591757531},&quot;rotate&quot;:0},&quot;opacity&quot;:1,&quot;path&quot;:{&quot;type&quot;:&quot;RECT&quot;,&quot;size&quot;:{&quot;x&quot;:3.9275735027780376,&quot;y&quot;:8.3296148566861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71ecf6e-cd51-44d6-aab6-00a480410704&quot;,&quot;order&quot;:&quot;2&quot;}},&quot;becf6147-6ed7-4110-a9c5-1ecce4236000&quot;:{&quot;type&quot;:&quot;FIGURE_OBJECT&quot;,&quot;id&quot;:&quot;becf6147-6ed7-4110-a9c5-1ecce4236000&quot;,&quot;relativeTransform&quot;:{&quot;translate&quot;:{&quot;x&quot;:-5.990211609757413e-14,&quot;y&quot;:10.63581334591834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5&quot;}},&quot;0d5e1ca5-4845-4326-b09e-3646171af768&quot;:{&quot;type&quot;:&quot;FIGURE_OBJECT&quot;,&quot;id&quot;:&quot;0d5e1ca5-4845-4326-b09e-3646171af768&quot;,&quot;relativeTransform&quot;:{&quot;translate&quot;:{&quot;x&quot;:0,&quot;y&quot;:-9.202762604041446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71ecf6e-cd51-44d6-aab6-00a480410704&quot;,&quot;order&quot;:&quot;7&quot;}},&quot;43c2a84f-5803-4121-9104-02a2107d08e5&quot;:{&quot;type&quot;:&quot;FIGURE_OBJECT&quot;,&quot;id&quot;:&quot;43c2a84f-5803-4121-9104-02a2107d08e5&quot;,&quot;relativeTransform&quot;:{&quot;translate&quot;:{&quot;x&quot;:74.58539345026965,&quot;y&quot;:-16.670375419560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4&quot;}},&quot;4ce81207-e84b-4f0d-87d4-560274ad7c8d&quot;:{&quot;type&quot;:&quot;FIGURE_OBJECT&quot;,&quot;id&quot;:&quot;4ce81207-e84b-4f0d-87d4-560274ad7c8d&quot;,&quot;relativeTransform&quot;:{&quot;translate&quot;:{&quot;x&quot;:-5.942725052905958e-14,&quot;y&quot;:-10.142551787218478},&quot;rotate&quot;:0},&quot;opacity&quot;:1,&quot;path&quot;:{&quot;type&quot;:&quot;RECT&quot;,&quot;size&quot;:{&quot;x&quot;:3.9275735027780376,&quot;y&quot;:10.11260073190941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3c2a84f-5803-4121-9104-02a2107d08e5&quot;,&quot;order&quot;:&quot;1&quot;}},&quot;a16c85a4-6292-41e6-abf0-485ba64e5240&quot;:{&quot;type&quot;:&quot;FIGURE_OBJECT&quot;,&quot;id&quot;:&quot;a16c85a4-6292-41e6-abf0-485ba64e5240&quot;,&quot;relativeTransform&quot;:{&quot;translate&quot;:{&quot;x&quot;:0,&quot;y&quot;:5.19033329882985},&quot;rotate&quot;:0},&quot;opacity&quot;:1,&quot;path&quot;:{&quot;type&quot;:&quot;POLY_LINE&quot;,&quot;points&quot;:[{&quot;x&quot;:0,&quot;y&quot;:-10.008518854343297},{&quot;x&quot;:0,&quot;y&quot;:10.00851885434329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2&quot;}},&quot;4d23a3ff-5247-4f73-9644-d99309ea7a20&quot;:{&quot;type&quot;:&quot;FIGURE_OBJECT&quot;,&quot;id&quot;:&quot;4d23a3ff-5247-4f73-9644-d99309ea7a20&quot;,&quot;relativeTransform&quot;:{&quot;translate&quot;:{&quot;x&quot;:-5.990211609757413e-14,&quot;y&quot;:15.198852153173148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5&quot;}},&quot;2009eb1d-51d4-44d6-825d-081301461916&quot;:{&quot;type&quot;:&quot;FIGURE_OBJECT&quot;,&quot;id&quot;:&quot;2009eb1d-51d4-44d6-825d-081301461916&quot;,&quot;relativeTransform&quot;:{&quot;translate&quot;:{&quot;x&quot;:0,&quot;y&quot;:-13.20194119415018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3c2a84f-5803-4121-9104-02a2107d08e5&quot;,&quot;order&quot;:&quot;7&quot;}},&quot;8f94874d-59b9-4017-8cf7-84f42713aee8&quot;:{&quot;type&quot;:&quot;FIGURE_OBJECT&quot;,&quot;id&quot;:&quot;8f94874d-59b9-4017-8cf7-84f42713aee8&quot;,&quot;relativeTransform&quot;:{&quot;translate&quot;:{&quot;x&quot;:79.72328774890511,&quot;y&quot;:3.74136444112864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5&quot;}},&quot;9cda8f64-bba0-48fc-8601-3fd2033ed168&quot;:{&quot;type&quot;:&quot;FIGURE_OBJECT&quot;,&quot;id&quot;:&quot;9cda8f64-bba0-48fc-8601-3fd2033ed168&quot;,&quot;relativeTransform&quot;:{&quot;translate&quot;:{&quot;x&quot;:-5.942725052905958e-14,&quot;y&quot;:-27.339843288009998},&quot;rotate&quot;:0},&quot;opacity&quot;:1,&quot;path&quot;:{&quot;type&quot;:&quot;RECT&quot;,&quot;size&quot;:{&quot;x&quot;:3.9275735027780376,&quot;y&quot;:16.5414974517039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f94874d-59b9-4017-8cf7-84f42713aee8&quot;,&quot;order&quot;:&quot;1&quot;}},&quot;3dd0210d-34c8-49ea-9f7d-9de7bc24efdc&quot;:{&quot;type&quot;:&quot;FIGURE_OBJECT&quot;,&quot;id&quot;:&quot;3dd0210d-34c8-49ea-9f7d-9de7bc24efdc&quot;,&quot;relativeTransform&quot;:{&quot;translate&quot;:{&quot;x&quot;:-5.990211609757413e-14,&quot;y&quot;:35.610592013861925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2&quot;}},&quot;f5a923fd-195b-43c5-8394-22aa14615c8f&quot;:{&quot;type&quot;:&quot;FIGURE_OBJECT&quot;,&quot;id&quot;:&quot;f5a923fd-195b-43c5-8394-22aa14615c8f&quot;,&quot;relativeTransform&quot;:{&quot;translate&quot;:{&quot;x&quot;:0,&quot;y&quot;:-30.55417551660436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f94874d-59b9-4017-8cf7-84f42713aee8&quot;,&quot;order&quot;:&quot;5&quot;}},&quot;d0184c42-1c71-4906-a985-ad267107ef18&quot;:{&quot;type&quot;:&quot;FIGURE_OBJECT&quot;,&quot;id&quot;:&quot;d0184c42-1c71-4906-a985-ad267107ef18&quot;,&quot;relativeTransform&quot;:{&quot;translate&quot;:{&quot;x&quot;:0,&quot;y&quot;:8.266984347342406},&quot;rotate&quot;:0},&quot;opacity&quot;:1,&quot;path&quot;:{&quot;type&quot;:&quot;POLY_LINE&quot;,&quot;points&quot;:[{&quot;x&quot;:0,&quot;y&quot;:-27.118063579661218},{&quot;x&quot;:0,&quot;y&quot;:27.11806357966121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7&quot;}},&quot;c1224672-0a10-47e5-9979-589a9126380c&quot;:{&quot;type&quot;:&quot;FIGURE_OBJECT&quot;,&quot;id&quot;:&quot;c1224672-0a10-47e5-9979-589a9126380c&quot;,&quot;relativeTransform&quot;:{&quot;translate&quot;:{&quot;x&quot;:8.043121504424196,&quot;y&quot;:-30.436176830856503},&quot;rotate&quot;:0},&quot;opacity&quot;:1,&quot;path&quot;:{&quot;type&quot;:&quot;POLY_LINE&quot;,&quot;points&quot;:[{&quot;x&quot;:-73.01989812042024,&quot;y&quot;:3.422296542106105},{&quot;x&quot;:-58.91899471435118,&quot;y&quot;:3.422296542106105},{&quot;x&quot;:-54.694441063171894,&quot;y&quot;:-5.920532280034075},{&quot;x&quot;:-33.54968292019311,&quot;y&quot;:-5.920532280034075},{&quot;x&quot;:-28.474940965878194,&quot;y&quot;:-11.277204342922207},{&quot;x&quot;:-23.40019901156327,&quot;y&quot;:-11.277204342922207},{&quot;x&quot;:-17.761596840102346,&quot;y&quot;:-14.378435537225611},{&quot;x&quot;:-3.101231194303643,&quot;y&quot;:-12.12299466864124},{&quot;x&quot;:-3.101231194303643,&quot;y&quot;:-12.12299466864124},{&quot;x&quot;:1.127720434292125,&quot;y&quot;:-14.096505428652641},{&quot;x&quot;:4.792811845741711,&quot;y&quot;:-12.12299466864124},{&quot;x&quot;:33.31624479029441,&quot;y&quot;:-5.712749790015782},{&quot;x&quot;:44.87537924178959,&quot;y&quot;:3.5909437928949073},{&quot;x&quot;:66.86592771048758,&quot;y&quot;:9.511476072928982},{&quot;x&quot;:73.01989812042018,&quot;y&quot;:14.378435537225611}],&quot;closed&quot;:false,&quot;cornerRounding&quot;:{&quot;type&quot;:&quot;ARC_LENGTH&quot;,&quot;global&quot;:4.428547789594346}},&quot;pathStyles&quot;:[{&quot;type&quot;:&quot;FILL&quot;,&quot;fillStyle&quot;:&quot;rgba(0,0,0,0)&quot;},{&quot;type&quot;:&quot;STROKE&quot;,&quot;strokeStyle&quot;:&quot;rgba(0,77,185,1)&quot;,&quot;lineWidth&quot;:0.5638602171461017,&quot;lineJoin&quot;:&quot;round&quot;}],&quot;isLocked&quot;:false,&quot;parent&quot;:{&quot;type&quot;:&quot;CHILD&quot;,&quot;parentId&quot;:&quot;c4373e79-fa67-4653-bfa0-cef7b5646e3a&quot;,&quot;order&quot;:&quot;652&quot;}},&quot;3055ffdd-acbc-437a-98d5-07ddd5240954&quot;:{&quot;type&quot;:&quot;FIGURE_OBJECT&quot;,&quot;id&quot;:&quot;3055ffdd-acbc-437a-98d5-07ddd5240954&quot;,&quot;relativeTransform&quot;:{&quot;translate&quot;:{&quot;x&quot;:-61.2203398493687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55&quot;}},&quot;4217ec9a-92d5-491a-a6a0-954ccdaf1064&quot;:{&quot;type&quot;:&quot;FIGURE_OBJECT&quot;,&quot;id&quot;:&quot;4217ec9a-92d5-491a-a6a0-954ccdaf1064&quot;,&quot;relativeTransform&quot;:{&quot;translate&quot;:{&quot;x&quot;:-28.93060258438873,&quot;y&quot;:49.07096635887299},&quot;rotate&quot;:0},&quot;opacity&quot;:1,&quot;path&quot;:{&quot;type&quot;:&quot;POLY_LINE&quot;,&quot;points&quot;:[{&quot;x&quot;:0,&quot;y&quot;:-1.2034650671444005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&quot;}},&quot;544065f9-f8a8-482a-9925-755fc90abe87&quot;:{&quot;type&quot;:&quot;FIGURE_OBJECT&quot;,&quot;id&quot;:&quot;544065f9-f8a8-482a-9925-755fc90abe87&quot;,&quot;relativeTransform&quot;:{&quot;translate&quot;:{&quot;x&quot;:2.999391862052204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5&quot;}},&quot;29d4b592-99c5-4a80-86ed-2a6fde4b3178&quot;:{&quot;type&quot;:&quot;FIGURE_OBJECT&quot;,&quot;id&quot;:&quot;29d4b592-99c5-4a80-86ed-2a6fde4b3178&quot;,&quot;relativeTransform&quot;:{&quot;translate&quot;:{&quot;x&quot;:-67.65297094429961,&quot;y&quot;:-27.22499289420966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&quot;}},&quot;cd6e96cf-fe29-4d68-8902-7ad39584d0f6&quot;:{&quot;type&quot;:&quot;FIGURE_OBJECT&quot;,&quot;id&quot;:&quot;cd6e96cf-fe29-4d68-8902-7ad39584d0f6&quot;,&quot;relativeTransform&quot;:{&quot;translate&quot;:{&quot;x&quot;:34.9296682386015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2&quot;}},&quot;7f7655e4-0122-45da-8898-6bdd5dd4ce0e&quot;:{&quot;type&quot;:&quot;FIGURE_OBJECT&quot;,&quot;id&quot;:&quot;7f7655e4-0122-45da-8898-6bdd5dd4ce0e&quot;,&quot;relativeTransform&quot;:{&quot;translate&quot;:{&quot;x&quot;:-67.65318939909153,&quot;y&quot;:4.70528348233982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5&quot;}},&quot;de03f146-1dc2-4339-85fb-7c8b90e2a6ec&quot;:{&quot;type&quot;:&quot;FIGURE_OBJECT&quot;,&quot;id&quot;:&quot;de03f146-1dc2-4339-85fb-7c8b90e2a6ec&quot;,&quot;relativeTransform&quot;:{&quot;translate&quot;:{&quot;x&quot;:66.859944615151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8&quot;}},&quot;4540061f-9209-4c26-8051-f51a20fcfaf6&quot;:{&quot;type&quot;:&quot;FIGURE_OBJECT&quot;,&quot;id&quot;:&quot;4540061f-9209-4c26-8051-f51a20fcfaf6&quot;,&quot;relativeTransform&quot;:{&quot;translate&quot;:{&quot;x&quot;:-67.65318939909153,&quot;y&quot;:36.63555985888931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9&quot;}},&quot;395d097c-1c38-4db5-960d-063ec323ae1f&quot;:{&quot;type&quot;:&quot;FIGURE_OBJECT&quot;,&quot;id&quot;:&quot;395d097c-1c38-4db5-960d-063ec323ae1f&quot;,&quot;relativeTransform&quot;:{&quot;translate&quot;:{&quot;x&quot;:-55.5391662315132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&quot;}},&quot;2b6bd7ac-354b-40aa-bd00-e2d1bc63ebea&quot;:{&quot;type&quot;:&quot;FIGURE_OBJECT&quot;,&quot;id&quot;:&quot;2b6bd7ac-354b-40aa-bd00-e2d1bc63ebea&quot;,&quot;relativeTransform&quot;:{&quot;translate&quot;:{&quot;x&quot;:-23.608889854963817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2&quot;}},&quot;ce5d3475-c77c-4334-ae5b-15f2e9674fcd&quot;:{&quot;type&quot;:&quot;FIGURE_OBJECT&quot;,&quot;id&quot;:&quot;ce5d3475-c77c-4334-ae5b-15f2e9674fcd&quot;,&quot;relativeTransform&quot;:{&quot;translate&quot;:{&quot;x&quot;:8.3211045914770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5&quot;}},&quot;137b3039-8e48-408d-9a45-4b90d8d1bf50&quot;:{&quot;type&quot;:&quot;FIGURE_OBJECT&quot;,&quot;id&quot;:&quot;137b3039-8e48-408d-9a45-4b90d8d1bf50&quot;,&quot;relativeTransform&quot;:{&quot;translate&quot;:{&quot;x&quot;:-67.65297094429961,&quot;y&quot;:-21.9032801647846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&quot;}},&quot;f598ebd2-67b5-41f4-962f-f69702062538&quot;:{&quot;type&quot;:&quot;FIGURE_OBJECT&quot;,&quot;id&quot;:&quot;f598ebd2-67b5-41f4-962f-f69702062538&quot;,&quot;relativeTransform&quot;:{&quot;translate&quot;:{&quot;x&quot;:40.45606222685045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2&quot;}},&quot;009370ab-8d22-4827-bbfc-282948e09179&quot;:{&quot;type&quot;:&quot;FIGURE_OBJECT&quot;,&quot;id&quot;:&quot;009370ab-8d22-4827-bbfc-282948e09179&quot;,&quot;relativeTransform&quot;:{&quot;translate&quot;:{&quot;x&quot;:-67.65318939909153,&quot;y&quot;:10.23167747058882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5&quot;}},&quot;ab27a079-6eb9-4d5e-9938-e8aa5ec972d1&quot;:{&quot;type&quot;:&quot;FIGURE_OBJECT&quot;,&quot;id&quot;:&quot;ab27a079-6eb9-4d5e-9938-e8aa5ec972d1&quot;,&quot;relativeTransform&quot;:{&quot;translate&quot;:{&quot;x&quot;:72.3863386033999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&quot;}},&quot;9b41de39-f702-49d5-b80a-17fe5aafa70d&quot;:{&quot;type&quot;:&quot;FIGURE_OBJECT&quot;,&quot;id&quot;:&quot;9b41de39-f702-49d5-b80a-17fe5aafa70d&quot;,&quot;relativeTransform&quot;:{&quot;translate&quot;:{&quot;x&quot;:-67.65318939909153,&quot;y&quot;:42.1619538471382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2&quot;}},&quot;d5f3bf9b-2e9c-4a9d-816f-25ccba19024f&quot;:{&quot;type&quot;:&quot;FIGURE_OBJECT&quot;,&quot;id&quot;:&quot;d5f3bf9b-2e9c-4a9d-816f-25ccba19024f&quot;,&quot;relativeTransform&quot;:{&quot;translate&quot;:{&quot;x&quot;:-50.21745350208839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5&quot;}},&quot;adc42c34-8b63-4324-bc37-0e7a6ebcb7b7&quot;:{&quot;type&quot;:&quot;FIGURE_OBJECT&quot;,&quot;id&quot;:&quot;adc42c34-8b63-4324-bc37-0e7a6ebcb7b7&quot;,&quot;relativeTransform&quot;:{&quot;translate&quot;:{&quot;x&quot;:-18.082777796823432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3&quot;}},&quot;a0b9bc53-e271-4739-a5bb-6f0ef4625443&quot;:{&quot;type&quot;:&quot;FIGURE_OBJECT&quot;,&quot;id&quot;:&quot;a0b9bc53-e271-4739-a5bb-6f0ef4625443&quot;,&quot;relativeTransform&quot;:{&quot;translate&quot;:{&quot;x&quot;:-67.65297094429961,&quot;y&quot;:-48.3071625530851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4&quot;}},&quot;c3c09206-4231-40c8-ac58-e13e2c8ff688&quot;:{&quot;type&quot;:&quot;FIGURE_OBJECT&quot;,&quot;id&quot;:&quot;c3c09206-4231-40c8-ac58-e13e2c8ff688&quot;,&quot;relativeTransform&quot;:{&quot;translate&quot;:{&quot;x&quot;:13.81197538604591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&quot;}},&quot;d18506f9-973b-4138-a5fb-e5787d41fece&quot;:{&quot;type&quot;:&quot;FIGURE_OBJECT&quot;,&quot;id&quot;:&quot;d18506f9-973b-4138-a5fb-e5787d41fece&quot;,&quot;relativeTransform&quot;:{&quot;translate&quot;:{&quot;x&quot;:-67.65318939909153,&quot;y&quot;:-16.412409370215954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2&quot;}},&quot;2d59b50f-7224-46d6-9a08-bcb97431a8a0&quot;:{&quot;type&quot;:&quot;FIGURE_OBJECT&quot;,&quot;id&quot;:&quot;2d59b50f-7224-46d6-9a08-bcb97431a8a0&quot;,&quot;relativeTransform&quot;:{&quot;translate&quot;:{&quot;x&quot;:45.57309369745140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5&quot;}},&quot;9eed6dba-c771-406b-ae84-77ac256ad322&quot;:{&quot;type&quot;:&quot;FIGURE_OBJECT&quot;,&quot;id&quot;:&quot;9eed6dba-c771-406b-ae84-77ac256ad322&quot;,&quot;relativeTransform&quot;:{&quot;translate&quot;:{&quot;x&quot;:-67.65318939909153,&quot;y&quot;:15.34870894118965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&quot;}},&quot;f2c5cff8-e0d7-4935-97c3-8b9d8a3c9f0b&quot;:{&quot;type&quot;:&quot;FIGURE_OBJECT&quot;,&quot;id&quot;:&quot;f2c5cff8-e0d7-4935-97c3-8b9d8a3c9f0b&quot;,&quot;relativeTransform&quot;:{&quot;translate&quot;:{&quot;x&quot;:77.794603876156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5&quot;}},&quot;3aff0285-f4a5-40ba-a757-8b1363c6d475&quot;:{&quot;type&quot;:&quot;FIGURE_OBJECT&quot;,&quot;id&quot;:&quot;3aff0285-f4a5-40ba-a757-8b1363c6d475&quot;,&quot;relativeTransform&quot;:{&quot;translate&quot;:{&quot;x&quot;:-67.65318939909159,&quot;y&quot;:47.522181806516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&quot;}},&quot;cb3567e5-6f77-4209-afb6-1c462ab1d606&quot;:{&quot;type&quot;:&quot;FIGURE_OBJECT&quot;,&quot;id&quot;:&quot;cb3567e5-6f77-4209-afb6-1c462ab1d606&quot;,&quot;relativeTransform&quot;:{&quot;translate&quot;:{&quot;x&quot;:-44.8957407726634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2&quot;}},&quot;490e9704-6292-4ec1-a32f-aa6c24d3c678&quot;:{&quot;type&quot;:&quot;FIGURE_OBJECT&quot;,&quot;id&quot;:&quot;490e9704-6292-4ec1-a32f-aa6c24d3c678&quot;,&quot;relativeTransform&quot;:{&quot;translate&quot;:{&quot;x&quot;:-12.965464396113987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5&quot;}},&quot;00520c73-0059-4c8a-9305-666be2a5c490&quot;:{&quot;type&quot;:&quot;FIGURE_OBJECT&quot;,&quot;id&quot;:&quot;00520c73-0059-4c8a-9305-666be2a5c490&quot;,&quot;relativeTransform&quot;:{&quot;translate&quot;:{&quot;x&quot;:-67.65297094429961,&quot;y&quot;:-43.1898491523757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8&quot;}},&quot;028571f7-beac-4b3f-b838-27be5a367249&quot;:{&quot;type&quot;:&quot;FIGURE_OBJECT&quot;,&quot;id&quot;:&quot;028571f7-beac-4b3f-b838-27be5a367249&quot;,&quot;relativeTransform&quot;:{&quot;translate&quot;:{&quot;x&quot;:18.9645300503268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9&quot;}},&quot;7ca9cff6-d2ac-4309-85d8-1c72250616e6&quot;:{&quot;type&quot;:&quot;FIGURE_OBJECT&quot;,&quot;id&quot;:&quot;7ca9cff6-d2ac-4309-85d8-1c72250616e6&quot;,&quot;relativeTransform&quot;:{&quot;translate&quot;:{&quot;x&quot;:-67.65318939909153,&quot;y&quot;:-11.25985470593497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&quot;}},&quot;c9cc795a-87bd-4767-93e1-2a0e4fe407b6&quot;:{&quot;type&quot;:&quot;FIGURE_OBJECT&quot;,&quot;id&quot;:&quot;c9cc795a-87bd-4767-93e1-2a0e4fe407b6&quot;,&quot;relativeTransform&quot;:{&quot;translate&quot;:{&quot;x&quot;:50.8948064268763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05&quot;}},&quot;b7ac2d5b-093e-4fca-93b9-f315fc503e25&quot;:{&quot;type&quot;:&quot;FIGURE_OBJECT&quot;,&quot;id&quot;:&quot;b7ac2d5b-093e-4fca-93b9-f315fc503e25&quot;,&quot;relativeTransform&quot;:{&quot;translate&quot;:{&quot;x&quot;:-67.65318939909153,&quot;y&quot;:20.67042167061451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1&quot;}},&quot;ddb954c2-597d-49e3-97de-14b641c55986&quot;:{&quot;type&quot;:&quot;FIGURE_OBJECT&quot;,&quot;id&quot;:&quot;ddb954c2-597d-49e3-97de-14b641c55986&quot;,&quot;relativeTransform&quot;:{&quot;translate&quot;:{&quot;x&quot;:-39.5740280432385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2&quot;}},&quot;96d46a7e-712f-4854-b9b9-5bd0b9e33a06&quot;:{&quot;type&quot;:&quot;FIGURE_OBJECT&quot;,&quot;id&quot;:&quot;96d46a7e-712f-4854-b9b9-5bd0b9e33a06&quot;,&quot;relativeTransform&quot;:{&quot;translate&quot;:{&quot;x&quot;:-7.64403359679768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3&quot;}},&quot;41e8f5b0-b0a4-44de-a3ee-02057f66890a&quot;:{&quot;type&quot;:&quot;FIGURE_OBJECT&quot;,&quot;id&quot;:&quot;41e8f5b0-b0a4-44de-a3ee-02057f66890a&quot;,&quot;relativeTransform&quot;:{&quot;translate&quot;:{&quot;x&quot;:-67.65297094429961,&quot;y&quot;:-37.868418353059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&quot;}},&quot;afade0db-a7b9-4ee5-8b15-c80d93d6b306&quot;:{&quot;type&quot;:&quot;FIGURE_OBJECT&quot;,&quot;id&quot;:&quot;afade0db-a7b9-4ee5-8b15-c80d93d6b306&quot;,&quot;relativeTransform&quot;:{&quot;translate&quot;:{&quot;x&quot;:24.286242779751863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5&quot;}},&quot;2b38f1af-6290-4c7f-8e7f-ecfd5d2e657b&quot;:{&quot;type&quot;:&quot;FIGURE_OBJECT&quot;,&quot;id&quot;:&quot;2b38f1af-6290-4c7f-8e7f-ecfd5d2e657b&quot;,&quot;relativeTransform&quot;:{&quot;translate&quot;:{&quot;x&quot;:-67.68399152474534,&quot;y&quot;:-5.9381419765100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6&quot;}},&quot;82fb9b77-5331-41c8-b2d6-1c15b322a5c4&quot;:{&quot;type&quot;:&quot;FIGURE_OBJECT&quot;,&quot;id&quot;:&quot;82fb9b77-5331-41c8-b2d6-1c15b322a5c4&quot;,&quot;relativeTransform&quot;:{&quot;translate&quot;:{&quot;x&quot;:56.2165191563012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7&quot;}},&quot;1be7b198-f526-43bd-9f69-b09bd4c7a4e5&quot;:{&quot;type&quot;:&quot;FIGURE_OBJECT&quot;,&quot;id&quot;:&quot;1be7b198-f526-43bd-9f69-b09bd4c7a4e5&quot;,&quot;relativeTransform&quot;:{&quot;translate&quot;:{&quot;x&quot;:-67.65318939909153,&quot;y&quot;:25.9921344000394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8&quot;}},&quot;160fcab6-7b3a-4954-a127-6e443572b0cd&quot;:{&quot;type&quot;:&quot;FIGURE_OBJECT&quot;,&quot;id&quot;:&quot;160fcab6-7b3a-4954-a127-6e443572b0cd&quot;,&quot;relativeTransform&quot;:{&quot;translate&quot;:{&quot;x&quot;:-34.0479159850981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&quot;}},&quot;2eefc3fb-72cb-48ec-920a-d7258aed7592&quot;:{&quot;type&quot;:&quot;FIGURE_OBJECT&quot;,&quot;id&quot;:&quot;2eefc3fb-72cb-48ec-920a-d7258aed7592&quot;,&quot;relativeTransform&quot;:{&quot;translate&quot;:{&quot;x&quot;:-2.1176396085486875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05&quot;}},&quot;69a4c15e-f0ea-4e9e-ab30-0e3684b4bea6&quot;:{&quot;type&quot;:&quot;FIGURE_OBJECT&quot;,&quot;id&quot;:&quot;69a4c15e-f0ea-4e9e-ab30-0e3684b4bea6&quot;,&quot;relativeTransform&quot;:{&quot;translate&quot;:{&quot;x&quot;:-67.65297094429961,&quot;y&quot;:-32.342024364810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1&quot;}},&quot;c1bf4c75-78a5-496a-af80-7c44f89a74eb&quot;:{&quot;type&quot;:&quot;FIGURE_OBJECT&quot;,&quot;id&quot;:&quot;c1bf4c75-78a5-496a-af80-7c44f89a74eb&quot;,&quot;relativeTransform&quot;:{&quot;translate&quot;:{&quot;x&quot;:29.81263676800074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2&quot;}},&quot;8878cf46-9ac2-4a01-a950-91ede70c0fba&quot;:{&quot;type&quot;:&quot;FIGURE_OBJECT&quot;,&quot;id&quot;:&quot;8878cf46-9ac2-4a01-a950-91ede70c0fba&quot;,&quot;relativeTransform&quot;:{&quot;translate&quot;:{&quot;x&quot;:-67.65318939909153,&quot;y&quot;:-0.411747988261002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3&quot;}},&quot;c12d1f0c-c204-4ae8-802b-5fd6daa49c9a&quot;:{&quot;type&quot;:&quot;FIGURE_OBJECT&quot;,&quot;id&quot;:&quot;c12d1f0c-c204-4ae8-802b-5fd6daa49c9a&quot;,&quot;relativeTransform&quot;:{&quot;translate&quot;:{&quot;x&quot;:61.74291314455011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&quot;}},&quot;3a8d605f-cb44-4d88-be8a-af251627f44f&quot;:{&quot;type&quot;:&quot;FIGURE_OBJECT&quot;,&quot;id&quot;:&quot;3a8d605f-cb44-4d88-be8a-af251627f44f&quot;,&quot;relativeTransform&quot;:{&quot;translate&quot;:{&quot;x&quot;:-67.65318939909153,&quot;y&quot;:31.51852838828836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5&quot;}},&quot;cbdc83e9-208c-4f0c-81de-fb2122a9e677&quot;:{&quot;type&quot;:&quot;FIGURE_OBJECT&quot;,&quot;id&quot;:&quot;cbdc83e9-208c-4f0c-81de-fb2122a9e677&quot;,&quot;relativeTransform&quot;:{&quot;translate&quot;:{&quot;x&quot;:5.1680571095376076,&quot;y&quot;:58.94190100571629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20]}],&quot;text&quot;:&quot;Position in read (bp)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78.71387629784442,&quot;y&quot;:10.310245983570894},&quot;targetSize&quot;:{&quot;x&quot;:78.71387629784442,&quot;y&quot;:10.310245983570894},&quot;format&quot;:&quot;BETTER_TEXT&quot;,&quot;verticalAlign&quot;:&quot;TOP&quot;},&quot;isLocked&quot;:false,&quot;parent&quot;:{&quot;type&quot;:&quot;CHILD&quot;,&quot;parentId&quot;:&quot;c4373e79-fa67-4653-bfa0-cef7b5646e3a&quot;,&quot;order&quot;:&quot;96&quot;}},&quot;20666a6b-00dc-4cc7-a7d1-b74f23f76340&quot;:{&quot;type&quot;:&quot;FIGURE_OBJECT&quot;,&quot;id&quot;:&quot;20666a6b-00dc-4cc7-a7d1-b74f23f76340&quot;,&quot;relativeTransform&quot;:{&quot;translate&quot;:{&quot;x&quot;:-75.82781251578473,&quot;y&quot;:-0.779786686128158},&quot;rotate&quot;:-1.5707963267948966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6]}],&quot;text&quot;:&quot;Quality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25.00439108240159,&quot;y&quot;:14.287998140424008},&quot;targetSize&quot;:{&quot;x&quot;:25.00439108240159,&quot;y&quot;:14.287998140424008},&quot;format&quot;:&quot;BETTER_TEXT&quot;,&quot;verticalAlign&quot;:&quot;TOP&quot;},&quot;isLocked&quot;:false,&quot;parent&quot;:{&quot;type&quot;:&quot;CHILD&quot;,&quot;parentId&quot;:&quot;c4373e79-fa67-4653-bfa0-cef7b5646e3a&quot;,&quot;order&quot;:&quot;97&quot;}},&quot;a530b382-0b34-4ea7-87b4-371bb574b424&quot;:{&quot;type&quot;:&quot;FIGURE_OBJECT&quot;,&quot;id&quot;:&quot;a530b382-0b34-4ea7-87b4-371bb574b424&quot;,&quot;relativeTransform&quot;:{&quot;translate&quot;:{&quot;x&quot;:8.171563201454372,&quot;y&quot;:-55.95244362367051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,&quot;range&quot;:[0,24]}],&quot;text&quot;:&quot;Per base sequence quality&quot;,&quot;base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}],&quot;verticalAlign&quot;:&quot;TOP&quot;},&quot;size&quot;:{&quot;x&quot;:101.66206870583275,&quot;y&quot;:17.342847926160054},&quot;targetSize&quot;:{&quot;x&quot;:101.66206870583275,&quot;y&quot;:17.342847926160054},&quot;format&quot;:&quot;BETTER_TEXT&quot;,&quot;verticalAlign&quot;:&quot;TOP&quot;},&quot;isLocked&quot;:false,&quot;parent&quot;:{&quot;type&quot;:&quot;CHILD&quot;,&quot;parentId&quot;:&quot;c4373e79-fa67-4653-bfa0-cef7b5646e3a&quot;,&quot;order&quot;:&quot;98&quot;}},&quot;d3d68a36-1777-44f6-8ab9-ada8bd84bb4b&quot;:{&quot;relativeTransform&quot;:{&quot;translate&quot;:{&quot;x&quot;:-409.16459719153164,&quot;y&quot;:-40.74185328299037},&quot;rotate&quot;:0,&quot;skewX&quot;:0,&quot;scale&quot;:{&quot;x&quot;:1,&quot;y&quot;:1}},&quot;type&quot;:&quot;FIGURE_OBJECT&quot;,&quot;id&quot;:&quot;d3d68a36-1777-44f6-8ab9-ada8bd84bb4b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7&quot;},&quot;name&quot;:&quot;Sequenced genome (simple)&quot;,&quot;displayName&quot;:&quot;Sequenced genome (simple)&quot;,&quot;isPremium&quot;:true},&quot;e3c9d5e0-976b-4870-9fb5-c6dc4de6b33d&quot;:{&quot;type&quot;:&quot;FIGURE_OBJECT&quot;,&quot;id&quot;:&quot;e3c9d5e0-976b-4870-9fb5-c6dc4de6b33d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1&quot;}},&quot;8cb5f135-1036-4320-b6b1-6624b7c4eccf&quot;:{&quot;type&quot;:&quot;FIGURE_OBJECT&quot;,&quot;id&quot;:&quot;8cb5f135-1036-4320-b6b1-6624b7c4eccf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2&quot;}},&quot;b882821d-33ac-4297-9ff1-89fffaebe27f&quot;:{&quot;type&quot;:&quot;FIGURE_OBJECT&quot;,&quot;id&quot;:&quot;b882821d-33ac-4297-9ff1-89fffaebe27f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3&quot;}},&quot;51896c9c-6ecc-4961-9a90-12388aa68ecf&quot;:{&quot;type&quot;:&quot;FIGURE_OBJECT&quot;,&quot;id&quot;:&quot;51896c9c-6ecc-4961-9a90-12388aa68ecf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5&quot;}},&quot;1ef04103-9981-4b54-9ab0-f705f87192cb&quot;:{&quot;type&quot;:&quot;FIGURE_OBJECT&quot;,&quot;id&quot;:&quot;1ef04103-9981-4b54-9ab0-f705f87192c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6&quot;}},&quot;5ec5da50-481e-4dec-95bd-51144abc8f9f&quot;:{&quot;type&quot;:&quot;FIGURE_OBJECT&quot;,&quot;id&quot;:&quot;5ec5da50-481e-4dec-95bd-51144abc8f9f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7&quot;}},&quot;2bb77992-0d6d-4a8c-9c56-b0917de1582f&quot;:{&quot;type&quot;:&quot;FIGURE_OBJECT&quot;,&quot;id&quot;:&quot;2bb77992-0d6d-4a8c-9c56-b0917de1582f&quot;,&quot;relativeTransform&quot;:{&quot;translate&quot;:{&quot;x&quot;:-259.0027967917756,&quot;y&quot;:-29.84426239396684},&quot;rotate&quot;:0},&quot;opacity&quot;:1,&quot;path&quot;:{&quot;type&quot;:&quot;RECT&quot;,&quot;size&quot;:{&quot;x&quot;:67.25237646573498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2&quot;},&quot;layout&quot;:{&quot;sizeRatio&quot;:{&quot;x&quot;:0.88,&quot;y&quot;:0.88},&quot;keepAspectRatio&quot;:false}},&quot;a7779904-3eee-436d-8cff-cfb8fcc91a24&quot;:{&quot;type&quot;:&quot;FIGURE_OBJECT&quot;,&quot;id&quot;:&quot;a7779904-3eee-436d-8cff-cfb8fcc91a24&quot;,&quot;relativeTransform&quot;:{&quot;translate&quot;:{&quot;x&quot;:-350.02393747771697,&quot;y&quot;:-29.844050108870423},&quot;rotate&quot;:0,&quot;skewX&quot;:0,&quot;scale&quot;:{&quot;x&quot;:1,&quot;y&quot;:1}},&quot;layout&quot;:{&quot;sizeRatio&quot;:{&quot;x&quot;:0.88,&quot;y&quot;:0.88},&quot;keepAspectRatio&quot;:false},&quot;opacity&quot;:1,&quot;path&quot;:{&quot;type&quot;:&quot;RECT&quot;,&quot;size&quot;:{&quot;x&quot;:68.8195347603673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5&quot;}},&quot;d1ad1b12-6749-4456-9b4f-5c319082e0ff&quot;:{&quot;type&quot;:&quot;FIGURE_OBJECT&quot;,&quot;id&quot;:&quot;d1ad1b12-6749-4456-9b4f-5c319082e0ff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5.890825982145927,&quot;color&quot;:&quot;rgb(0,0,0)&quot;,&quot;fontWeight&quot;:&quot;normal&quot;,&quot;fontStyle&quot;:&quot;normal&quot;,&quot;decoration&quot;:&quot;none&quot;,&quot;script&quot;:&quot;none&quot;},&quot;range&quot;:[0,1]}],&quot;text&quot;:&quot;R1&quot;}],&quot;verticalAlign&quot;:&quot;TOP&quot;,&quot;_lastCaretLocation&quot;:{&quot;lineIndex&quot;:0,&quot;runIndex&quot;:-1,&quot;charIndex&quot;:-1,&quot;endOfLine&quot;:true}},&quot;size&quot;:{&quot;x&quot;:60.56119058912324,&quot;y&quot;:19},&quot;targetSize&quot;:{&quot;x&quot;:60.56119058912324,&quot;y&quot;:2},&quot;format&quot;:&quot;BETTER_TEXT&quot;},&quot;parent&quot;:{&quot;type&quot;:&quot;CHILD&quot;,&quot;parentId&quot;:&quot;a7779904-3eee-436d-8cff-cfb8fcc91a24&quot;,&quot;order&quot;:&quot;5&quot;}},&quot;b46f0430-a83a-4cae-8905-b9642889b7e9&quot;:{&quot;id&quot;:&quot;b46f0430-a83a-4cae-8905-b9642889b7e9&quot;,&quot;name&quot;:&quot;DNA (short, symbol)&quot;,&quot;displayName&quot;:&quot;&quot;,&quot;type&quot;:&quot;FIGURE_OBJECT&quot;,&quot;relativeTransform&quot;:{&quot;translate&quot;:{&quot;x&quot;:-238.14860076982825,&quot;y&quot;:-271.7615748580265},&quot;rotate&quot;:1.5707963267948966,&quot;skewX&quot;:0,&quot;scale&quot;:{&quot;x&quot;:1.319835500899462,&quot;y&quot;:1.319835500899462}},&quot;image&quot;:{&quot;url&quot;:&quot;https://icons.biorender.com/biorender/6329d3598dc9890028b7ab18/dna-short-symbol.png&quot;,&quot;fallbackUrl&quot;:&quot;https://res.cloudinary.com/dlcjuc3ej/image/upload/v1663685447/uweq1izggxsnbozixmas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&quot;,&quot;isPremium&quot;:false,&quot;isOrgIcon&quot;:false,&quot;size&quot;:{&quot;x&quot;:79,&quot;y&quot;:40.68796992481203}},&quot;source&quot;:{&quot;id&quot;:&quot;6329d2c58dc9890028b7aaf8&quot;,&quot;version&quot;:&quot;1663685447&quot;,&quot;type&quot;:&quot;ASSETS&quot;},&quot;isPremium&quot;:false,&quot;parent&quot;:{&quot;type&quot;:&quot;CHILD&quot;,&quot;parentId&quot;:&quot;f2649530-61e9-41f1-9f94-86db36006b6b&quot;,&quot;order&quot;:&quot;91&quot;}},&quot;10120448-a19e-4503-a2f3-46b884e093ea&quot;:{&quot;id&quot;:&quot;10120448-a19e-4503-a2f3-46b884e093ea&quot;,&quot;name&quot;:&quot;image.png&quot;,&quot;type&quot;:&quot;FIGURE_OBJECT&quot;,&quot;relativeTransform&quot;:{&quot;translate&quot;:{&quot;x&quot;:-364.53744837158894,&quot;y&quot;:-271.7613558362481},&quot;rotate&quot;:0,&quot;skewX&quot;:0,&quot;scale&quot;:{&quot;x&quot;:0.6097503441894072,&quot;y&quot;:0.6097503441894072}},&quot;image&quot;:{&quot;url&quot;:&quot;https://core.services.biorender.com/api/uploads/67ddd05a9669e6890616f61e/1742590042385_cb9dff80-2ddb-47bf-81cf-6f20b18ea009_icon.png&quot;,&quot;isPremium&quot;:false,&quot;isSignedURL&quot;:true,&quot;size&quot;:{&quot;x&quot;:300,&quot;y&quot;:170.99999999999997}},&quot;source&quot;:{&quot;id&quot;:&quot;67ddd05a9669e6890616f61e&quot;,&quot;type&quot;:&quot;UPLOADS&quot;},&quot;isPremium&quot;:false,&quot;parent&quot;:{&quot;type&quot;:&quot;CHILD&quot;,&quot;parentId&quot;:&quot;f2649530-61e9-41f1-9f94-86db36006b6b&quot;,&quot;order&quot;:&quot;92&quot;}},&quot;bb4532c2-c7fc-4c37-93fa-80a02a1f03d9&quot;:{&quot;id&quot;:&quot;bb4532c2-c7fc-4c37-93fa-80a02a1f03d9&quot;,&quot;type&quot;:&quot;FIGURE_OBJECT&quot;,&quot;relativeTransform&quot;:{&quot;translate&quot;:{&quot;x&quot;:-70.22246687354559,&quot;y&quot;:-273.7386712946651},&quot;rotate&quot;:0,&quot;skewX&quot;:0,&quot;scale&quot;:{&quot;x&quot;:1,&quot;y&quot;:1}},&quot;text&quot;:{&quot;textData&quot;:{&quot;lineSpacing&quot;:&quot;normal&quot;,&quot;alignment&quot;:&quot;left&quot;,&quot;verticalAlign&quot;:&quot;TOP&quot;,&quot;lines&quot;:[{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28]}],&quot;text&quot;:&quot;Download FASTQ files from SRA&quot;}],&quot;_lastCaretLocation&quot;:{&quot;lineIndex&quot;:0,&quot;runIndex&quot;:0,&quot;charIndex&quot;:9}},&quot;format&quot;:&quot;BETTER_TEXT&quot;,&quot;size&quot;:{&quot;x&quot;:266,&quot;y&quot;:21.00000000000001},&quot;targetSize&quot;:{&quot;x&quot;:266,&quot;y&quot;:21.00000000000001}},&quot;parent&quot;:{&quot;type&quot;:&quot;CHILD&quot;,&quot;parentId&quot;:&quot;f2649530-61e9-41f1-9f94-86db36006b6b&quot;,&quot;order&quot;:&quot;95&quot;}},&quot;e2387e3e-6932-4235-b45b-e75f57307766&quot;:{&quot;id&quot;:&quot;e2387e3e-6932-4235-b45b-e75f57307766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5.890825982145927,&quot;color&quot;:&quot;black&quot;,&quot;fontWeight&quot;:&quot;normal&quot;,&quot;fontStyle&quot;:&quot;normal&quot;,&quot;decoration&quot;:&quot;none&quot;},&quot;range&quot;:[0,1]}],&quot;text&quot;:&quot;R2&quot;}],&quot;_lastCaretLocation&quot;:{&quot;lineIndex&quot;:0,&quot;runIndex&quot;:-1,&quot;charIndex&quot;:-1,&quot;endOfLine&quot;:true}},&quot;format&quot;:&quot;BETTER_TEXT&quot;,&quot;size&quot;:{&quot;x&quot;:59.18209128984679,&quot;y&quot;:18.728473478957703},&quot;targetSize&quot;:{&quot;x&quot;:59.18209128984679,&quot;y&quot;:2}},&quot;parent&quot;:{&quot;type&quot;:&quot;CHILD&quot;,&quot;parentId&quot;:&quot;2bb77992-0d6d-4a8c-9c56-b0917de1582f&quot;,&quot;order&quot;:&quot;5&quot;}},&quot;1b8a3a8f-57a7-49e5-ad24-891899489931&quot;:{&quot;id&quot;:&quot;1b8a3a8f-57a7-49e5-ad24-891899489931&quot;,&quot;type&quot;:&quot;FIGURE_OBJECT&quot;,&quot;relativeTransform&quot;:{&quot;translate&quot;:{&quot;x&quot;:-108.72231611939534,&quot;y&quot;:-80.79753337590105},&quot;rotate&quot;:0,&quot;skewX&quot;:0,&quot;scale&quot;:{&quot;x&quot;:1,&quot;y&quot;:1}},&quot;text&quot;:{&quot;textData&quot;:{&quot;lineSpacing&quot;:&quot;normal&quot;,&quot;alignment&quot;:&quot;left&quot;,&quot;verticalAlign&quot;:&quot;TOP&quot;,&quot;lines&quot;:[{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21]}],&quot;text&quot;:&quot;Paired-end FASTQ files&quot;}],&quot;_lastCaretLocation&quot;:{&quot;lineIndex&quot;:0,&quot;runIndex&quot;:-1,&quot;charIndex&quot;:-1,&quot;endOfLine&quot;:true}},&quot;format&quot;:&quot;BETTER_TEXT&quot;,&quot;size&quot;:{&quot;x&quot;:189,&quot;y&quot;:21.00000000000001},&quot;targetSize&quot;:{&quot;x&quot;:189,&quot;y&quot;:21.00000000000001}},&quot;parent&quot;:{&quot;type&quot;:&quot;CHILD&quot;,&quot;parentId&quot;:&quot;f2649530-61e9-41f1-9f94-86db36006b6b&quot;,&quot;order&quot;:&quot;97&quot;}},&quot;128f745b-e17a-4f0a-9970-0ce7d3d2fd52&quot;:{&quot;type&quot;:&quot;FIGURE_OBJECT&quot;,&quot;id&quot;:&quot;128f745b-e17a-4f0a-9970-0ce7d3d2fd52&quot;,&quot;relativeTransform&quot;:{&quot;translate&quot;:{&quot;x&quot;:-367.76854633648674,&quot;y&quot;:39.85695663808962},&quot;rotate&quot;:0},&quot;opacity&quot;:1,&quot;path&quot;:{&quot;type&quot;:&quot;POLY_LINE&quot;,&quot;points&quot;:[{&quot;x&quot;:-79.5285445208055,&quot;y&quot;:0},{&quot;x&quot;:79.5285445208055,&quot;y&quot;:0}],&quot;closed&quot;:false},&quot;pathStyles&quot;:[{&quot;type&quot;:&quot;FILL&quot;,&quot;fillStyle&quot;:&quot;rgba(0,0,0,0)&quot;},{&quot;type&quot;:&quot;STROKE&quot;,&quot;strokeStyle&quot;:&quot;#232323&quot;,&quot;lineWidth&quot;:2.14461913691752,&quot;lineJoin&quot;:&quot;round&quot;}],&quot;isLocked&quot;:false,&quot;parent&quot;:{&quot;type&quot;:&quot;CHILD&quot;,&quot;parentId&quot;:&quot;022c2638-aeee-4177-bd62-e47fd19fc28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893585f4-315d-4053-8f2f-650a937c60da&quot;:{&quot;type&quot;:&quot;FIGURE_OBJECT&quot;,&quot;id&quot;:&quot;893585f4-315d-4053-8f2f-650a937c60da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d7102dd8-f445-4dbb-af45-e6ff6513844a&quot;:{&quot;type&quot;:&quot;FIGURE_OBJECT&quot;,&quot;id&quot;:&quot;d7102dd8-f445-4dbb-af45-e6ff6513844a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4e93f12d-2abf-4071-a60e-4b1ca03dc4f2&quot;:{&quot;type&quot;:&quot;FIGURE_OBJECT&quot;,&quot;id&quot;:&quot;4e93f12d-2abf-4071-a60e-4b1ca03dc4f2&quot;,&quot;parent&quot;:{&quot;type&quot;:&quot;CHILD&quot;,&quot;parentId&quot;:&quot;022c2638-aeee-4177-bd62-e47fd19fc285&quot;,&quot;order&quot;:&quot;5&quot;},&quot;relativeTransform&quot;:{&quot;translate&quot;:{&quot;x&quot;:-94.86907595121467,&quot;y&quot;:9.579591972808336},&quot;rotate&quot;:0}},&quot;cd001329-375a-4e01-99eb-5664b42c5205&quot;:{&quot;type&quot;:&quot;FIGURE_OBJECT&quot;,&quot;id&quot;:&quot;cd001329-375a-4e01-99eb-5664b42c5205&quot;,&quot;parent&quot;:{&quot;type&quot;:&quot;CHILD&quot;,&quot;parentId&quot;:&quot;022c2638-aeee-4177-bd62-e47fd19fc285&quot;,&quot;order&quot;:&quot;7&quot;},&quot;relativeTransform&quot;:{&quot;translate&quot;:{&quot;x&quot;:-640.6685091253055,&quot;y&quot;:70.31696488961117},&quot;rotate&quot;:3.141592653589793}},&quot;bb5c59a3-16bb-43ef-9aba-3d9bc47726d4&quot;:{&quot;type&quot;:&quot;FIGURE_OBJECT&quot;,&quot;id&quot;:&quot;bb5c59a3-16bb-43ef-9aba-3d9bc47726d4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fbe98e1b-471e-4eed-bef9-1c2c6db76fd4&quot;:{&quot;type&quot;:&quot;FIGURE_OBJECT&quot;,&quot;id&quot;:&quot;fbe98e1b-471e-4eed-bef9-1c2c6db76fd4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022c2638-aeee-4177-bd62-e47fd19fc285&quot;:{&quot;type&quot;:&quot;FIGURE_OBJECT&quot;,&quot;id&quot;:&quot;022c2638-aeee-4177-bd62-e47fd19fc285&quot;,&quot;parent&quot;:{&quot;type&quot;:&quot;CHILD&quot;,&quot;parentId&quot;:&quot;ba9654d3-da71-4a79-8200-ac62abd567c2&quot;,&quot;order&quot;:&quot;7&quot;},&quot;relativeTransform&quot;:{&quot;translate&quot;:{&quot;x&quot;:62.95041987955095,&quot;y&quot;:-140.66254751659017},&quot;rotate&quot;:0}},&quot;ba9654d3-da71-4a79-8200-ac62abd567c2&quot;:{&quot;type&quot;:&quot;FIGURE_OBJECT&quot;,&quot;id&quot;:&quot;ba9654d3-da71-4a79-8200-ac62abd567c2&quot;,&quot;parent&quot;:{&quot;type&quot;:&quot;CHILD&quot;,&quot;parentId&quot;:&quot;f2649530-61e9-41f1-9f94-86db36006b6b&quot;,&quot;order&quot;:&quot;999&quot;},&quot;relativeTransform&quot;:{&quot;translate&quot;:{&quot;x&quot;:-59.71863440796369,&quot;y&quot;:-40.43383038738805},&quot;rotate&quot;:0,&quot;skewX&quot;:0,&quot;scale&quot;:{&quot;x&quot;:1,&quot;y&quot;:1}}},&quot;cce98c49-373a-480b-9e6c-47b075813ea4&quot;:{&quot;type&quot;:&quot;FIGURE_OBJECT&quot;,&quot;id&quot;:&quot;cce98c49-373a-480b-9e6c-47b075813ea4&quot;,&quot;relativeTransform&quot;:{&quot;translate&quot;:{&quot;x&quot;:0,&quot;y&quot;:-8.74131293387486},&quot;rotate&quot;:0,&quot;skewX&quot;:0,&quot;scale&quot;:{&quot;x&quot;:1,&quot;y&quot;:1}},&quot;opacity&quot;:1,&quot;path&quot;:{&quot;type&quot;:&quot;POLY_LINE&quot;,&quot;points&quot;:[{&quot;x&quot;:-364.2213722447859,&quot;y&quot;:-207.0013601359915},{&quot;x&quot;:-364.2213722447859,&quot;y&quot;:-149.57357686852538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5&quot;},&quot;connectorInfo&quot;:{&quot;connectedObjects&quot;:[],&quot;type&quot;:&quot;LINE&quot;,&quot;offset&quot;:{&quot;x&quot;:0,&quot;y&quot;:0},&quot;bending&quot;:0.1,&quot;firstElementIsHead&quot;:false,&quot;customized&quot;:false}},&quot;34a18ba9-7fbc-4259-94eb-a423e37244ca&quot;:{&quot;relativeTransform&quot;:{&quot;translate&quot;:{&quot;x&quot;:-409.16439614010096,&quot;y&quot;:-98.64907179072549},&quot;rotate&quot;:0,&quot;skewX&quot;:0,&quot;scale&quot;:{&quot;x&quot;:1,&quot;y&quot;:1}},&quot;type&quot;:&quot;FIGURE_OBJECT&quot;,&quot;id&quot;:&quot;34a18ba9-7fbc-4259-94eb-a423e37244ca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8&quot;},&quot;name&quot;:&quot;Sequenced genome (simple)&quot;,&quot;displayName&quot;:&quot;Sequenced genome (simple)&quot;,&quot;isPremium&quot;:true},&quot;7348e7e8-84c4-4ee8-92b9-0e661570e779&quot;:{&quot;type&quot;:&quot;FIGURE_OBJECT&quot;,&quot;id&quot;:&quot;7348e7e8-84c4-4ee8-92b9-0e661570e779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1&quot;}},&quot;95cf6d21-0175-4ea7-8601-2ed3e5352cdb&quot;:{&quot;type&quot;:&quot;FIGURE_OBJECT&quot;,&quot;id&quot;:&quot;95cf6d21-0175-4ea7-8601-2ed3e5352cdb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2&quot;}},&quot;82d22d90-0631-4254-a406-424f9293df70&quot;:{&quot;type&quot;:&quot;FIGURE_OBJECT&quot;,&quot;id&quot;:&quot;82d22d90-0631-4254-a406-424f9293df70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3&quot;}},&quot;beb8c040-b487-4d3f-b709-101b09472b9b&quot;:{&quot;type&quot;:&quot;FIGURE_OBJECT&quot;,&quot;id&quot;:&quot;beb8c040-b487-4d3f-b709-101b09472b9b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5&quot;}},&quot;e45156c1-ba0e-4b5e-802d-a3c7f4af4f66&quot;:{&quot;type&quot;:&quot;FIGURE_OBJECT&quot;,&quot;id&quot;:&quot;e45156c1-ba0e-4b5e-802d-a3c7f4af4f66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6&quot;}},&quot;62245ba8-275c-4cad-b485-e66d3bbf4976&quot;:{&quot;type&quot;:&quot;FIGURE_OBJECT&quot;,&quot;id&quot;:&quot;62245ba8-275c-4cad-b485-e66d3bbf4976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7&quot;}},&quot;7d86e39e-7e3e-43ee-8b4e-f25e927121e0&quot;:{&quot;relativeTransform&quot;:{&quot;translate&quot;:{&quot;x&quot;:-318.0350377793107,&quot;y&quot;:-98.6486976584752},&quot;rotate&quot;:0,&quot;skewX&quot;:0,&quot;scale&quot;:{&quot;x&quot;:1,&quot;y&quot;:1}},&quot;type&quot;:&quot;FIGURE_OBJECT&quot;,&quot;id&quot;:&quot;7d86e39e-7e3e-43ee-8b4e-f25e927121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&quot;},&quot;name&quot;:&quot;Sequenced genome (simple)&quot;,&quot;displayName&quot;:&quot;Sequenced genome (simple)&quot;,&quot;isPremium&quot;:true},&quot;32ce7b19-e2f8-4c7b-b67c-73f7b4efd511&quot;:{&quot;type&quot;:&quot;FIGURE_OBJECT&quot;,&quot;id&quot;:&quot;32ce7b19-e2f8-4c7b-b67c-73f7b4efd511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1&quot;}},&quot;9ddbd857-92b2-41b1-bf43-372e2e2cb2cc&quot;:{&quot;type&quot;:&quot;FIGURE_OBJECT&quot;,&quot;id&quot;:&quot;9ddbd857-92b2-41b1-bf43-372e2e2cb2cc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2&quot;}},&quot;2598e354-5a76-4f48-a9da-98b33ca193b6&quot;:{&quot;type&quot;:&quot;FIGURE_OBJECT&quot;,&quot;id&quot;:&quot;2598e354-5a76-4f48-a9da-98b33ca193b6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3&quot;}},&quot;2d68d3b9-95fd-4d1b-b73b-a69ce04b2922&quot;:{&quot;type&quot;:&quot;FIGURE_OBJECT&quot;,&quot;id&quot;:&quot;2d68d3b9-95fd-4d1b-b73b-a69ce04b2922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5&quot;}},&quot;342e16af-073f-4d75-b5fa-77479b96ac7b&quot;:{&quot;type&quot;:&quot;FIGURE_OBJECT&quot;,&quot;id&quot;:&quot;342e16af-073f-4d75-b5fa-77479b96ac7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6&quot;}},&quot;a421f12b-d09a-4577-bbfb-a3638dfb1230&quot;:{&quot;type&quot;:&quot;FIGURE_OBJECT&quot;,&quot;id&quot;:&quot;a421f12b-d09a-4577-bbfb-a3638dfb123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7&quot;}},&quot;c4058a53-1d1c-4ae3-8d44-9dcca0ee7259&quot;:{&quot;relativeTransform&quot;:{&quot;translate&quot;:{&quot;x&quot;:-317.96743462501854,&quot;y&quot;:-40.741820055226015},&quot;rotate&quot;:0,&quot;skewX&quot;:0,&quot;scale&quot;:{&quot;x&quot;:1,&quot;y&quot;:1}},&quot;type&quot;:&quot;FIGURE_OBJECT&quot;,&quot;id&quot;:&quot;c4058a53-1d1c-4ae3-8d44-9dcca0ee7259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5&quot;},&quot;name&quot;:&quot;Sequenced genome (simple)&quot;,&quot;displayName&quot;:&quot;Sequenced genome (simple)&quot;,&quot;isPremium&quot;:true},&quot;d54238a9-62a2-4c3b-b19f-39bc604189d6&quot;:{&quot;type&quot;:&quot;FIGURE_OBJECT&quot;,&quot;id&quot;:&quot;d54238a9-62a2-4c3b-b19f-39bc604189d6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1&quot;}},&quot;2002d280-d1d4-4b7b-b77b-d1b1402296e5&quot;:{&quot;type&quot;:&quot;FIGURE_OBJECT&quot;,&quot;id&quot;:&quot;2002d280-d1d4-4b7b-b77b-d1b1402296e5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2&quot;}},&quot;cef63482-f23d-4104-b2dc-3f3d3ca77343&quot;:{&quot;type&quot;:&quot;FIGURE_OBJECT&quot;,&quot;id&quot;:&quot;cef63482-f23d-4104-b2dc-3f3d3ca77343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3&quot;}},&quot;0aec1872-2741-4be2-8057-6d5f167dc06d&quot;:{&quot;type&quot;:&quot;FIGURE_OBJECT&quot;,&quot;id&quot;:&quot;0aec1872-2741-4be2-8057-6d5f167dc06d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5&quot;}},&quot;e3a21ee7-b4d1-4c6b-857b-b93a039c2dd2&quot;:{&quot;type&quot;:&quot;FIGURE_OBJECT&quot;,&quot;id&quot;:&quot;e3a21ee7-b4d1-4c6b-857b-b93a039c2dd2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6&quot;}},&quot;92adc89c-39ba-4763-9e5b-d22fc7f987f0&quot;:{&quot;type&quot;:&quot;FIGURE_OBJECT&quot;,&quot;id&quot;:&quot;92adc89c-39ba-4763-9e5b-d22fc7f987f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7&quot;}},&quot;3a2de315-83df-4d8f-a3b4-3471f250eeeb&quot;:{&quot;type&quot;:&quot;FIGURE_OBJECT&quot;,&quot;id&quot;:&quot;3a2de315-83df-4d8f-a3b4-3471f250eeeb&quot;,&quot;relativeTransform&quot;:{&quot;translate&quot;:{&quot;x&quot;:161.81537581709472,&quot;y&quot;:353.8249753990779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7&quot;},&quot;connectorInfo&quot;:{&quot;connectedObjects&quot;:[],&quot;type&quot;:&quot;LINE&quot;,&quot;offset&quot;:{&quot;x&quot;:0,&quot;y&quot;:0},&quot;bending&quot;:0.1,&quot;firstElementIsHead&quot;:false,&quot;customized&quot;:false}},&quot;e3d41516-54f5-4864-a1b5-6962b6af5839&quot;:{&quot;id&quot;:&quot;e3d41516-54f5-4864-a1b5-6962b6af5839&quot;,&quot;type&quot;:&quot;FIGURE_OBJECT&quot;,&quot;relativeTransform&quot;:{&quot;translate&quot;:{&quot;x&quot;:-108.72240037052978,&quot;y&quot;:98.54570239222899},&quot;rotate&quot;:0,&quot;skewX&quot;:0,&quot;scale&quot;:{&quot;x&quot;:1,&quot;y&quot;:1}},&quot;text&quot;:{&quot;textData&quot;:{&quot;lineSpacing&quot;:&quot;normal&quot;,&quot;alignment&quot;:&quot;left&quot;,&quot;verticalAlign&quot;:&quot;TOP&quot;,&quot;lines&quot;:[{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19]}],&quot;text&quot;:&quot;Read quality control&quot;}],&quot;_lastCaretLocation&quot;:{&quot;lineIndex&quot;:0,&quot;runIndex&quot;:-1,&quot;charIndex&quot;:-1,&quot;endOfLine&quot;:true}},&quot;format&quot;:&quot;BETTER_TEXT&quot;,&quot;size&quot;:{&quot;x&quot;:189,&quot;y&quot;:21.00000000000001},&quot;targetSize&quot;:{&quot;x&quot;:189,&quot;y&quot;:21.00000000000001}},&quot;parent&quot;:{&quot;type&quot;:&quot;CHILD&quot;,&quot;parentId&quot;:&quot;f2649530-61e9-41f1-9f94-86db36006b6b&quot;,&quot;order&quot;:&quot;99998&quot;}},&quot;10203336-c065-46f3-b795-c64a9d9e3cc1&quot;:{&quot;type&quot;:&quot;FIGURE_OBJECT&quot;,&quot;id&quot;:&quot;10203336-c065-46f3-b795-c64a9d9e3cc1&quot;,&quot;relativeTransform&quot;:{&quot;translate&quot;:{&quot;x&quot;:161.77154889791439,&quot;y&quot;:547.0738040031024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9&quot;},&quot;connectorInfo&quot;:{&quot;connectedObjects&quot;:[],&quot;type&quot;:&quot;LINE&quot;,&quot;offset&quot;:{&quot;x&quot;:0,&quot;y&quot;:0},&quot;bending&quot;:0.1,&quot;firstElementIsHead&quot;:false,&quot;customized&quot;:false}},&quot;602a6df8-aa43-4ad8-9d8d-f02416690030&quot;:{&quot;relativeTransform&quot;:{&quot;translate&quot;:{&quot;x&quot;:-430.24482095642014,&quot;y&quot;:311.14060813078197},&quot;rotate&quot;:0,&quot;skewX&quot;:0,&quot;scale&quot;:{&quot;x&quot;:1,&quot;y&quot;:1}},&quot;type&quot;:&quot;FIGURE_OBJECT&quot;,&quot;id&quot;:&quot;602a6df8-aa43-4ad8-9d8d-f0241669003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5&quot;},&quot;name&quot;:&quot;Sequenced genome (simple)&quot;,&quot;displayName&quot;:&quot;Sequenced genome (simple)&quot;,&quot;isPremium&quot;:true},&quot;5ea508c9-5d9d-49df-95ae-2a1082807c45&quot;:{&quot;type&quot;:&quot;FIGURE_OBJECT&quot;,&quot;id&quot;:&quot;5ea508c9-5d9d-49df-95ae-2a1082807c45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1&quot;}},&quot;933a44e9-2724-4ea5-8299-7bfbe645f954&quot;:{&quot;type&quot;:&quot;FIGURE_OBJECT&quot;,&quot;id&quot;:&quot;933a44e9-2724-4ea5-8299-7bfbe645f954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2&quot;}},&quot;2e992fcb-1b0e-4e20-aba1-e0e1e69af10b&quot;:{&quot;type&quot;:&quot;FIGURE_OBJECT&quot;,&quot;id&quot;:&quot;2e992fcb-1b0e-4e20-aba1-e0e1e69af10b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3&quot;}},&quot;e8683895-d1c2-4dcd-9983-3189fbb7fbfe&quot;:{&quot;type&quot;:&quot;FIGURE_OBJECT&quot;,&quot;id&quot;:&quot;e8683895-d1c2-4dcd-9983-3189fbb7fbfe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5&quot;}},&quot;7486b5d1-3091-4b44-86a9-ab7c8289a410&quot;:{&quot;type&quot;:&quot;FIGURE_OBJECT&quot;,&quot;id&quot;:&quot;7486b5d1-3091-4b44-86a9-ab7c8289a410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6&quot;}},&quot;267c7895-4b32-49a7-80b1-3643763f1061&quot;:{&quot;type&quot;:&quot;FIGURE_OBJECT&quot;,&quot;id&quot;:&quot;267c7895-4b32-49a7-80b1-3643763f106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7&quot;}},&quot;9bce0378-4824-4085-afff-1a69ed365778&quot;:{&quot;id&quot;:&quot;9bce0378-4824-4085-afff-1a69ed365778&quot;,&quot;name&quot;:&quot;Bacillus (pili)&quot;,&quot;displayName&quot;:&quot;&quot;,&quot;type&quot;:&quot;FIGURE_OBJECT&quot;,&quot;relativeTransform&quot;:{&quot;translate&quot;:{&quot;x&quot;:-423.86233375986825,&quot;y&quot;:273.8944719280789},&quot;rotate&quot;:0,&quot;skewX&quot;:0,&quot;scale&quot;:{&quot;x&quot;:1,&quot;y&quot;:1}},&quot;image&quot;:{&quot;url&quot;:&quot;https://icons.cdn.biorender.com/biorender/5b070a4bbd399f0014847cc9/20200109200857/image/5b070a4bbd399f0014847cc9.png&quot;,&quot;isPremium&quot;:false,&quot;isOrgIcon&quot;:false,&quot;size&quot;:{&quot;x&quot;:75,&quot;y&quot;:38.94230769230769}},&quot;source&quot;:{&quot;id&quot;:&quot;5b070a4bbd399f0014847cc9&quot;,&quot;version&quot;:&quot;20200109200857&quot;,&quot;type&quot;:&quot;ASSETS&quot;},&quot;isPremium&quot;:false,&quot;parent&quot;:{&quot;type&quot;:&quot;CHILD&quot;,&quot;parentId&quot;:&quot;f2649530-61e9-41f1-9f94-86db36006b6b&quot;,&quot;order&quot;:&quot;999997&quot;}},&quot;ebc25500-2228-43a3-8fac-f8155773cee0&quot;:{&quot;id&quot;:&quot;ebc25500-2228-43a3-8fac-f8155773cee0&quot;,&quot;name&quot;:&quot;SARS&quot;,&quot;displayName&quot;:&quot;&quot;,&quot;type&quot;:&quot;FIGURE_OBJECT&quot;,&quot;relativeTransform&quot;:{&quot;translate&quot;:{&quot;x&quot;:-356.22376061681774,&quot;y&quot;:271.8019721825549},&quot;rotate&quot;:0,&quot;skewX&quot;:0,&quot;scale&quot;:{&quot;x&quot;:0.7848074724659675,&quot;y&quot;:0.7848074724659675}},&quot;image&quot;:{&quot;url&quot;:&quot;https://icons.cdn.biorender.com/biorender/5acbaeb93f8c3400148e4048/20180409182012/image/5acbaeb93f8c3400148e4048.png&quot;,&quot;isPremium&quot;:false,&quot;isOrgIcon&quot;:false,&quot;size&quot;:{&quot;x&quot;:50,&quot;y&quot;:50}},&quot;source&quot;:{&quot;id&quot;:&quot;5acbaeb93f8c3400148e4048&quot;,&quot;version&quot;:&quot;20180409182012&quot;,&quot;type&quot;:&quot;ASSETS&quot;},&quot;isPremium&quot;:false,&quot;parent&quot;:{&quot;type&quot;:&quot;CHILD&quot;,&quot;parentId&quot;:&quot;f2649530-61e9-41f1-9f94-86db36006b6b&quot;,&quot;order&quot;:&quot;999998&quot;}},&quot;f00ac019-f7d3-4bbb-9ee0-0cbfbd1d36a5&quot;:{&quot;id&quot;:&quot;f00ac019-f7d3-4bbb-9ee0-0cbfbd1d36a5&quot;,&quot;name&quot;:&quot;Adult female head (anterior, eyes open)&quot;,&quot;displayName&quot;:&quot;&quot;,&quot;type&quot;:&quot;FIGURE_OBJECT&quot;,&quot;relativeTransform&quot;:{&quot;translate&quot;:{&quot;x&quot;:-293.5317136781922,&quot;y&quot;:272.5385352506988},&quot;rotate&quot;:0,&quot;skewX&quot;:0,&quot;scale&quot;:{&quot;x&quot;:0.37635379313331274,&quot;y&quot;:0.3763537931333128}},&quot;image&quot;:{&quot;url&quot;:&quot;https://icons.cdn.biorender.com/biorender/5e83ae152fef720028aa6413/20200331205519/image/5e83ae152fef720028aa6413.png&quot;,&quot;isPremium&quot;:true,&quot;isOrgIcon&quot;:false,&quot;size&quot;:{&quot;x&quot;:150,&quot;y&quot;:129.375}},&quot;source&quot;:{&quot;id&quot;:&quot;5e83ae152fef720028aa6413&quot;,&quot;version&quot;:&quot;20200331205519&quot;,&quot;type&quot;:&quot;ASSETS&quot;},&quot;isPremium&quot;:true,&quot;parent&quot;:{&quot;type&quot;:&quot;CHILD&quot;,&quot;parentId&quot;:&quot;f2649530-61e9-41f1-9f94-86db36006b6b&quot;,&quot;order&quot;:&quot;999999&quot;}},&quot;564668e2-80e1-44ed-a150-e5982c3755e0&quot;:{&quot;relativeTransform&quot;:{&quot;translate&quot;:{&quot;x&quot;:-362.1830884633796,&quot;y&quot;:311.14152421894886},&quot;rotate&quot;:0,&quot;skewX&quot;:0,&quot;scale&quot;:{&quot;x&quot;:1,&quot;y&quot;:1}},&quot;type&quot;:&quot;FIGURE_OBJECT&quot;,&quot;id&quot;:&quot;564668e2-80e1-44ed-a150-e5982c3755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5&quot;},&quot;name&quot;:&quot;Sequenced genome (simple)&quot;,&quot;displayName&quot;:&quot;Sequenced genome (simple)&quot;,&quot;isPremium&quot;:true},&quot;1e65d0bd-1628-4648-91ca-28dafce16bb0&quot;:{&quot;type&quot;:&quot;FIGURE_OBJECT&quot;,&quot;id&quot;:&quot;1e65d0bd-1628-4648-91ca-28dafce16bb0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1&quot;}},&quot;c675d4cc-e0f0-4ed1-9410-5f036b0c7b7d&quot;:{&quot;type&quot;:&quot;FIGURE_OBJECT&quot;,&quot;id&quot;:&quot;c675d4cc-e0f0-4ed1-9410-5f036b0c7b7d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2&quot;}},&quot;3ad061bc-d9f4-442a-9689-b428b46d4ef8&quot;:{&quot;type&quot;:&quot;FIGURE_OBJECT&quot;,&quot;id&quot;:&quot;3ad061bc-d9f4-442a-9689-b428b46d4ef8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3&quot;}},&quot;bc02ea59-70b3-41a7-a72a-dfcc9603b5d0&quot;:{&quot;type&quot;:&quot;FIGURE_OBJECT&quot;,&quot;id&quot;:&quot;bc02ea59-70b3-41a7-a72a-dfcc9603b5d0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5&quot;}},&quot;b0fd6b21-7498-493a-ab8c-5bb1cd04bef5&quot;:{&quot;type&quot;:&quot;FIGURE_OBJECT&quot;,&quot;id&quot;:&quot;b0fd6b21-7498-493a-ab8c-5bb1cd04bef5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6&quot;}},&quot;28df9b7b-773b-49bb-bdb6-a4148f49c604&quot;:{&quot;type&quot;:&quot;FIGURE_OBJECT&quot;,&quot;id&quot;:&quot;28df9b7b-773b-49bb-bdb6-a4148f49c604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7&quot;}},&quot;0f1e6670-79bf-4f12-b8cb-091fa219d0a4&quot;:{&quot;relativeTransform&quot;:{&quot;translate&quot;:{&quot;x&quot;:-298.36495386747754,&quot;y&quot;:311.1414403071158},&quot;rotate&quot;:0,&quot;skewX&quot;:0,&quot;scale&quot;:{&quot;x&quot;:1,&quot;y&quot;:1}},&quot;type&quot;:&quot;FIGURE_OBJECT&quot;,&quot;id&quot;:&quot;0f1e6670-79bf-4f12-b8cb-091fa219d0a4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7&quot;},&quot;name&quot;:&quot;Sequenced genome (simple)&quot;,&quot;displayName&quot;:&quot;Sequenced genome (simple)&quot;,&quot;isPremium&quot;:true},&quot;ddf8c6f9-7eb1-4636-9adf-ffb49c3a095b&quot;:{&quot;type&quot;:&quot;FIGURE_OBJECT&quot;,&quot;id&quot;:&quot;ddf8c6f9-7eb1-4636-9adf-ffb49c3a095b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1&quot;}},&quot;bbd618b7-621d-4961-b028-15ec78f34afa&quot;:{&quot;type&quot;:&quot;FIGURE_OBJECT&quot;,&quot;id&quot;:&quot;bbd618b7-621d-4961-b028-15ec78f34afa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2&quot;}},&quot;e281fe04-a9d4-48de-8323-4762c93194e1&quot;:{&quot;type&quot;:&quot;FIGURE_OBJECT&quot;,&quot;id&quot;:&quot;e281fe04-a9d4-48de-8323-4762c93194e1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3&quot;}},&quot;29c3cc3e-17a5-4410-906a-d3be7194dc48&quot;:{&quot;type&quot;:&quot;FIGURE_OBJECT&quot;,&quot;id&quot;:&quot;29c3cc3e-17a5-4410-906a-d3be7194dc48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5&quot;}},&quot;23306f76-4dbf-499d-b7e0-2af6ffbf4b04&quot;:{&quot;type&quot;:&quot;FIGURE_OBJECT&quot;,&quot;id&quot;:&quot;23306f76-4dbf-499d-b7e0-2af6ffbf4b04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6&quot;}},&quot;b54bb14d-fb61-45f4-845a-0546bbe45d01&quot;:{&quot;type&quot;:&quot;FIGURE_OBJECT&quot;,&quot;id&quot;:&quot;b54bb14d-fb61-45f4-845a-0546bbe45d0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7&quot;}},&quot;46f104f4-9bf8-439c-ab4b-a78f811c1681&quot;:{&quot;id&quot;:&quot;46f104f4-9bf8-439c-ab4b-a78f811c1681&quot;,&quot;type&quot;:&quot;FIGURE_OBJECT&quot;,&quot;relativeTransform&quot;:{&quot;translate&quot;:{&quot;x&quot;:-79.09834633686913,&quot;y&quot;:291.3132653057401},&quot;rotate&quot;:0,&quot;skewX&quot;:0,&quot;scale&quot;:{&quot;x&quot;:1,&quot;y&quot;:1}},&quot;text&quot;:{&quot;textData&quot;:{&quot;lineSpacing&quot;:&quot;normal&quot;,&quot;alignment&quot;:&quot;left&quot;,&quot;verticalAlign&quot;:&quot;TOP&quot;,&quot;lines&quot;:[{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32]}],&quot;text&quot;:&quot;Taxonomic classification of reads&quot;}],&quot;_lastCaretLocation&quot;:{&quot;lineIndex&quot;:0,&quot;runIndex&quot;:-1,&quot;charIndex&quot;:-1,&quot;endOfLine&quot;:true}},&quot;format&quot;:&quot;BETTER_TEXT&quot;,&quot;size&quot;:{&quot;x&quot;:248.24667827659982,&quot;y&quot;:21.000831497731102},&quot;targetSize&quot;:{&quot;x&quot;:248.24667827659982,&quot;y&quot;:21.000831497731102}},&quot;parent&quot;:{&quot;type&quot;:&quot;CHILD&quot;,&quot;parentId&quot;:&quot;f2649530-61e9-41f1-9f94-86db36006b6b&quot;,&quot;order&quot;:&quot;9999998&quot;}},&quot;b146b141-d185-40f5-8bb3-ac2193701ab4&quot;:{&quot;id&quot;:&quot;b146b141-d185-40f5-8bb3-ac2193701ab4&quot;,&quot;type&quot;:&quot;FIGURE_OBJECT&quot;,&quot;relativeTransform&quot;:{&quot;translate&quot;:{&quot;x&quot;:259.2595850379356,&quot;y&quot;:98.54619261789784},&quot;rotate&quot;:0,&quot;skewX&quot;:0,&quot;scale&quot;:{&quot;x&quot;:1,&quot;y&quot;:1}},&quot;text&quot;:{&quot;textData&quot;:{&quot;lineSpacing&quot;:&quot;double&quot;,&quot;alignment&quot;:&quot;left&quot;,&quot;verticalAlign&quot;:&quot;TOP&quot;,&quot;lines&quot;:[{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5]}],&quot;text&quot;:&quot;fastqc&quot;,&quot;textIndent&quot;:{&quot;type&quot;:&quot;number&quot;,&quot;indent&quot;:1,&quot;symbol&quot;:&quot;1.&quot;,&quot;unit&quot;:&quot;levels&quot;}},{&quot;textIndent&quot;:{&quot;type&quot;:&quot;number&quot;,&quot;indent&quot;:1,&quot;symbol&quot;:&quot;2.&quot;,&quot;unit&quot;:&quot;levels&quot;},&quot;runs&quot;:[{&quot;style&quot;:{&quot;fontFamily&quot;:&quot;Roboto&quot;,&quot;fontSize&quot;:16,&quot;color&quot;:&quot;black&quot;,&quot;fontWeight&quot;:&quot;normal&quot;,&quot;fontStyle&quot;:&quot;normal&quot;,&quot;decoration&quot;:&quot;none&quot;,&quot;script&quot;:&quot;none&quot;},&quot;range&quot;:[0,41]}],&quot;text&quot;:&quot;fastp: trim adapters and low quality bases&quot;}],&quot;_lastCaretLocation&quot;:{&quot;lineIndex&quot;:1,&quot;runIndex&quot;:-1,&quot;charIndex&quot;:-1,&quot;endOfLine&quot;:true}},&quot;format&quot;:&quot;BETTER_TEXT&quot;,&quot;size&quot;:{&quot;x&quot;:392.9639743948523,&quot;y&quot;:55.16},&quot;targetSize&quot;:{&quot;x&quot;:392.9639743948523,&quot;y&quot;:55.16}},&quot;parent&quot;:{&quot;type&quot;:&quot;CHILD&quot;,&quot;parentId&quot;:&quot;f2649530-61e9-41f1-9f94-86db36006b6b&quot;,&quot;order&quot;:&quot;9999999&quot;}},&quot;3eada996-b3b5-4274-b1ba-6a5c662bbfee&quot;:{&quot;id&quot;:&quot;3eada996-b3b5-4274-b1ba-6a5c662bbfee&quot;,&quot;type&quot;:&quot;FIGURE_OBJECT&quot;,&quot;relativeTransform&quot;:{&quot;translate&quot;:{&quot;x&quot;:211.66839266292985,&quot;y&quot;:291.31334143562907},&quot;rotate&quot;:0},&quot;text&quot;:{&quot;textData&quot;:{&quot;lineSpacing&quot;:&quot;double&quot;,&quot;alignment&quot;:&quot;left&quot;,&quot;verticalAlign&quot;:&quot;TOP&quot;,&quot;lines&quot;:[{&quot;textIndent&quot;:{&quot;type&quot;:&quot;number&quot;,&quot;indent&quot;:1,&quot;symbol&quot;:&quot;1.&quot;,&quot;unit&quot;:&quot;levels&quot;},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32]}],&quot;text&quot;:&quot;Kraken metagenomic classification&quot;,&quot;baseStyle&quot;:{&quot;fontFamily&quot;:&quot;Roboto&quot;,&quot;fontSize&quot;:16,&quot;color&quot;:&quot;black&quot;,&quot;fontWeight&quot;:&quot;normal&quot;,&quot;fontStyle&quot;:&quot;normal&quot;,&quot;decoration&quot;:&quot;none&quot;,&quot;script&quot;:&quot;none&quot;}}],&quot;_lastCaretLocation&quot;:{&quot;lineIndex&quot;:0,&quot;runIndex&quot;:0,&quot;charIndex&quot;:0}},&quot;format&quot;:&quot;BETTER_TEXT&quot;,&quot;size&quot;:{&quot;x&quot;:297.78078634392136,&quot;y&quot;:21.00149022566897},&quot;targetSize&quot;:{&quot;x&quot;:297.78078634392136,&quot;y&quot;:21.00149022566897}},&quot;parent&quot;:{&quot;type&quot;:&quot;CHILD&quot;,&quot;parentId&quot;:&quot;f2649530-61e9-41f1-9f94-86db36006b6b&quot;,&quot;order&quot;:&quot;99999995&quot;}},&quot;712e7b2a-1c71-4731-802f-81e007666edb&quot;:{&quot;id&quot;:&quot;712e7b2a-1c71-4731-802f-81e007666edb&quot;,&quot;type&quot;:&quot;FIGURE_OBJECT&quot;,&quot;document&quot;:{&quot;type&quot;:&quot;DOCUMENT_GROUP&quot;,&quot;canvasType&quot;:&quot;FIGURE&quot;,&quot;units&quot;:&quot;in&quot;}}}}"/>
  <p:tag name="TRANSPARENTBACKGROUND" val="false"/>
  <p:tag name="VERSION" val="1742592191799"/>
  <p:tag name="FIGURESLIDEID" val="f2649530-61e9-41f1-9f94-86db36006b6b"/>
  <p:tag name="TITLE" val="Untitled"/>
  <p:tag name="CREATORNAME" val="Sanjana Kulkarni"/>
  <p:tag name="DATEINSERTED" val="174259223017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ddcf9e3e0c3a2d6ec7fb89"/>
  <p:tag name="BIOJSON" val="{&quot;id&quot;:&quot;712e7b2a-1c71-4731-802f-81e007666edb&quot;,&quot;objects&quot;:{&quot;f2649530-61e9-41f1-9f94-86db36006b6b&quot;:{&quot;id&quot;:&quot;f2649530-61e9-41f1-9f94-86db36006b6b&quot;,&quot;type&quot;:&quot;FIGURE_OBJECT&quot;,&quot;document&quot;:{&quot;type&quot;:&quot;FIGURE&quot;,&quot;canvasType&quot;:&quot;FIGURE&quot;,&quot;units&quot;:&quot;in&quot;},&quot;parent&quot;:{&quot;parentId&quot;:&quot;712e7b2a-1c71-4731-802f-81e007666edb&quot;,&quot;type&quot;:&quot;DOCUMENT&quot;,&quot;order&quot;:&quot;5&quot;}},&quot;9b279821-4243-4427-8d6c-ebd5ec3860cb&quot;:{&quot;id&quot;:&quot;9b279821-4243-4427-8d6c-ebd5ec3860cb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f2649530-61e9-41f1-9f94-86db36006b6b&quot;,&quot;order&quot;:&quot;5&quot;}},&quot;c4373e79-fa67-4653-bfa0-cef7b5646e3a&quot;:{&quot;relativeTransform&quot;:{&quot;translate&quot;:{&quot;x&quot;:-366.9079307372355,&quot;y&quot;:113.27577553069302},&quot;rotate&quot;:0,&quot;skewX&quot;:0,&quot;scale&quot;:{&quot;x&quot;:1,&quot;y&quot;:1}},&quot;type&quot;:&quot;FIGURE_OBJECT&quot;,&quot;id&quot;:&quot;c4373e79-fa67-4653-bfa0-cef7b5646e3a&quot;,&quot;name&quot;:&quot;Simple QC graph (generic)&quot;,&quot;displayName&quot;:&quot;Simple QC graph (generic)&quot;,&quot;opacity&quot;:1,&quot;source&quot;:{&quot;id&quot;:&quot;5f9879b6023b8300a229fbd0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5&quot;},&quot;isPremium&quot;:true},&quot;217e8bdc-5a9c-4c5a-91f5-e77c6b18db9a&quot;:{&quot;type&quot;:&quot;FIGURE_OBJECT&quot;,&quot;id&quot;:&quot;217e8bdc-5a9c-4c5a-91f5-e77c6b18db9a&quot;,&quot;relativeTransform&quot;:{&quot;translate&quot;:{&quot;x&quot;:-63.7014343103838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2&quot;}},&quot;6e7f5487-51da-4530-b25e-f5455feb5d34&quot;:{&quot;type&quot;:&quot;FIGURE_OBJECT&quot;,&quot;id&quot;:&quot;6e7f5487-51da-4530-b25e-f5455feb5d34&quot;,&quot;relativeTransform&quot;:{&quot;translate&quot;:{&quot;x&quot;:-63.57479486188623,&quot;y&quot;:-5.809390826203155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5&quot;}},&quot;214081e2-5ac2-493f-989c-450eb74a0f07&quot;:{&quot;type&quot;:&quot;FIGURE_OBJECT&quot;,&quot;id&quot;:&quot;214081e2-5ac2-493f-989c-450eb74a0f07&quot;,&quot;relativeTransform&quot;:{&quot;translate&quot;:{&quot;x&quot;:-63.57479486188623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&quot;}},&quot;2f6445f9-088b-4979-8906-1666417e8133&quot;:{&quot;type&quot;:&quot;FIGURE_OBJECT&quot;,&quot;id&quot;:&quot;2f6445f9-088b-4979-8906-1666417e8133&quot;,&quot;relativeTransform&quot;:{&quot;translate&quot;:{&quot;x&quot;:-47.7363215777046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2&quot;}},&quot;24220193-f18d-42e2-936f-3cc48ffba21b&quot;:{&quot;type&quot;:&quot;FIGURE_OBJECT&quot;,&quot;id&quot;:&quot;24220193-f18d-42e2-936f-3cc48ffba21b&quot;,&quot;relativeTransform&quot;:{&quot;translate&quot;:{&quot;x&quot;:-47.736268747956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5&quot;}},&quot;163e04bf-d7b7-4d69-b7d6-78eda2b5537c&quot;:{&quot;type&quot;:&quot;FIGURE_OBJECT&quot;,&quot;id&quot;:&quot;163e04bf-d7b7-4d69-b7d6-78eda2b5537c&quot;,&quot;relativeTransform&quot;:{&quot;translate&quot;:{&quot;x&quot;:-47.736268747956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&quot;}},&quot;e77b4141-fd7f-492f-bd63-fef051410e77&quot;:{&quot;type&quot;:&quot;FIGURE_OBJECT&quot;,&quot;id&quot;:&quot;e77b4141-fd7f-492f-bd63-fef051410e77&quot;,&quot;relativeTransform&quot;:{&quot;translate&quot;:{&quot;x&quot;:-31.771208845025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2&quot;}},&quot;72ff4c8c-33ef-45b5-8235-bdf348104072&quot;:{&quot;type&quot;:&quot;FIGURE_OBJECT&quot;,&quot;id&quot;:&quot;72ff4c8c-33ef-45b5-8235-bdf348104072&quot;,&quot;relativeTransform&quot;:{&quot;translate&quot;:{&quot;x&quot;:-31.77115601527715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5&quot;}},&quot;b8948351-f332-4da8-a0c7-90d922e6220e&quot;:{&quot;type&quot;:&quot;FIGURE_OBJECT&quot;,&quot;id&quot;:&quot;b8948351-f332-4da8-a0c7-90d922e6220e&quot;,&quot;relativeTransform&quot;:{&quot;translate&quot;:{&quot;x&quot;:-31.7711560152772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3&quot;}},&quot;f4ecf84f-1f7a-4e94-93b8-830dce159609&quot;:{&quot;type&quot;:&quot;FIGURE_OBJECT&quot;,&quot;id&quot;:&quot;f4ecf84f-1f7a-4e94-93b8-830dce159609&quot;,&quot;relativeTransform&quot;:{&quot;translate&quot;:{&quot;x&quot;:-15.8060961123464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4&quot;}},&quot;69b77829-8009-4e5d-b5cb-c2f46aff5398&quot;:{&quot;type&quot;:&quot;FIGURE_OBJECT&quot;,&quot;id&quot;:&quot;69b77829-8009-4e5d-b5cb-c2f46aff5398&quot;,&quot;relativeTransform&quot;:{&quot;translate&quot;:{&quot;x&quot;:-15.8060432825980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&quot;}},&quot;be1494d9-3b18-45c5-886c-267135b47866&quot;:{&quot;type&quot;:&quot;FIGURE_OBJECT&quot;,&quot;id&quot;:&quot;be1494d9-3b18-45c5-886c-267135b47866&quot;,&quot;relativeTransform&quot;:{&quot;translate&quot;:{&quot;x&quot;:-15.8060432825980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2&quot;}},&quot;b9dddb05-8e69-4713-a631-be6d19129fee&quot;:{&quot;type&quot;:&quot;FIGURE_OBJECT&quot;,&quot;id&quot;:&quot;b9dddb05-8e69-4713-a631-be6d19129fee&quot;,&quot;relativeTransform&quot;:{&quot;translate&quot;:{&quot;x&quot;:0.1590166203326937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5&quot;}},&quot;d864f44a-f6e4-40be-b645-5b78bb412f8a&quot;:{&quot;type&quot;:&quot;FIGURE_OBJECT&quot;,&quot;id&quot;:&quot;d864f44a-f6e4-40be-b645-5b78bb412f8a&quot;,&quot;relativeTransform&quot;:{&quot;translate&quot;:{&quot;x&quot;:0.1590694500811094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&quot;}},&quot;1ddb280a-f0d9-45ca-9e4f-8578641e1000&quot;:{&quot;type&quot;:&quot;FIGURE_OBJECT&quot;,&quot;id&quot;:&quot;1ddb280a-f0d9-45ca-9e4f-8578641e1000&quot;,&quot;relativeTransform&quot;:{&quot;translate&quot;:{&quot;x&quot;:0.15906945008104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5&quot;}},&quot;edf9d3bd-839e-45c4-bd3b-ad9a136f03a9&quot;:{&quot;type&quot;:&quot;FIGURE_OBJECT&quot;,&quot;id&quot;:&quot;edf9d3bd-839e-45c4-bd3b-ad9a136f03a9&quot;,&quot;relativeTransform&quot;:{&quot;translate&quot;:{&quot;x&quot;:16.12412935301185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&quot;}},&quot;46ae4c2d-84de-453d-b715-78f66a26bae0&quot;:{&quot;type&quot;:&quot;FIGURE_OBJECT&quot;,&quot;id&quot;:&quot;46ae4c2d-84de-453d-b715-78f66a26bae0&quot;,&quot;relativeTransform&quot;:{&quot;translate&quot;:{&quot;x&quot;:16.12418218276020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2&quot;}},&quot;86f615bf-246f-41c8-8849-84c774cd6b4f&quot;:{&quot;type&quot;:&quot;FIGURE_OBJECT&quot;,&quot;id&quot;:&quot;86f615bf-246f-41c8-8849-84c774cd6b4f&quot;,&quot;relativeTransform&quot;:{&quot;translate&quot;:{&quot;x&quot;:16.12418218276020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5&quot;}},&quot;5771f70a-14bd-40de-8600-7e2bc7d9de57&quot;:{&quot;type&quot;:&quot;FIGURE_OBJECT&quot;,&quot;id&quot;:&quot;5771f70a-14bd-40de-8600-7e2bc7d9de57&quot;,&quot;relativeTransform&quot;:{&quot;translate&quot;:{&quot;x&quot;:32.089242085690955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8&quot;}},&quot;8771d763-39c5-4820-ab00-19d60acfc4c4&quot;:{&quot;type&quot;:&quot;FIGURE_OBJECT&quot;,&quot;id&quot;:&quot;8771d763-39c5-4820-ab00-19d60acfc4c4&quot;,&quot;relativeTransform&quot;:{&quot;translate&quot;:{&quot;x&quot;:32.0892949154393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9&quot;}},&quot;da840c87-8c95-4fb7-a270-e9cf1ca796af&quot;:{&quot;type&quot;:&quot;FIGURE_OBJECT&quot;,&quot;id&quot;:&quot;da840c87-8c95-4fb7-a270-e9cf1ca796af&quot;,&quot;relativeTransform&quot;:{&quot;translate&quot;:{&quot;x&quot;:32.0892949154393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&quot;}},&quot;9107cd14-5343-4a87-8413-1d5554a2e813&quot;:{&quot;type&quot;:&quot;FIGURE_OBJECT&quot;,&quot;id&quot;:&quot;9107cd14-5343-4a87-8413-1d5554a2e813&quot;,&quot;relativeTransform&quot;:{&quot;translate&quot;:{&quot;x&quot;:48.054354818370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2&quot;}},&quot;f71b6ee2-e2ab-43de-82bb-dee679dcc4bd&quot;:{&quot;type&quot;:&quot;FIGURE_OBJECT&quot;,&quot;id&quot;:&quot;f71b6ee2-e2ab-43de-82bb-dee679dcc4bd&quot;,&quot;relativeTransform&quot;:{&quot;translate&quot;:{&quot;x&quot;:48.0544076481184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5&quot;}},&quot;57f426f2-7997-4506-bc40-054134cd8149&quot;:{&quot;type&quot;:&quot;FIGURE_OBJECT&quot;,&quot;id&quot;:&quot;57f426f2-7997-4506-bc40-054134cd8149&quot;,&quot;relativeTransform&quot;:{&quot;translate&quot;:{&quot;x&quot;:48.0544076481184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&quot;}},&quot;34c216ce-d6df-4f89-9590-b7732f2c8d23&quot;:{&quot;type&quot;:&quot;FIGURE_OBJECT&quot;,&quot;id&quot;:&quot;34c216ce-d6df-4f89-9590-b7732f2c8d23&quot;,&quot;relativeTransform&quot;:{&quot;translate&quot;:{&quot;x&quot;:64.0194675510492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5&quot;}},&quot;ee439fd4-e135-4958-8c3f-d000c592a5f2&quot;:{&quot;type&quot;:&quot;FIGURE_OBJECT&quot;,&quot;id&quot;:&quot;ee439fd4-e135-4958-8c3f-d000c592a5f2&quot;,&quot;relativeTransform&quot;:{&quot;translate&quot;:{&quot;x&quot;:64.0195203807975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&quot;}},&quot;f313b612-e32d-4d2d-9eab-d82041b39955&quot;:{&quot;type&quot;:&quot;FIGURE_OBJECT&quot;,&quot;id&quot;:&quot;f313b612-e32d-4d2d-9eab-d82041b39955&quot;,&quot;relativeTransform&quot;:{&quot;translate&quot;:{&quot;x&quot;:64.0195203807975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2&quot;}},&quot;9c1f4bb4-d12d-4c1a-b2c6-4b8ba832f460&quot;:{&quot;type&quot;:&quot;FIGURE_OBJECT&quot;,&quot;id&quot;:&quot;9c1f4bb4-d12d-4c1a-b2c6-4b8ba832f460&quot;,&quot;relativeTransform&quot;:{&quot;translate&quot;:{&quot;x&quot;:-58.3797300661574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5&quot;}},&quot;29be53de-9514-47f5-a3ea-7d57ee1b97a6&quot;:{&quot;type&quot;:&quot;FIGURE_OBJECT&quot;,&quot;id&quot;:&quot;29be53de-9514-47f5-a3ea-7d57ee1b97a6&quot;,&quot;relativeTransform&quot;:{&quot;translate&quot;:{&quot;x&quot;:-58.50005290757131,&quot;y&quot;:-5.809390826203274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3&quot;}},&quot;c9f8a54b-1ff8-4715-a433-fd7a45e9ffd8&quot;:{&quot;type&quot;:&quot;FIGURE_OBJECT&quot;,&quot;id&quot;:&quot;c9f8a54b-1ff8-4715-a433-fd7a45e9ffd8&quot;,&quot;relativeTransform&quot;:{&quot;translate&quot;:{&quot;x&quot;:-58.379677236409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4&quot;}},&quot;6aaf0733-c8d2-4736-98ee-01a53efb9477&quot;:{&quot;type&quot;:&quot;FIGURE_OBJECT&quot;,&quot;id&quot;:&quot;6aaf0733-c8d2-4736-98ee-01a53efb9477&quot;,&quot;relativeTransform&quot;:{&quot;translate&quot;:{&quot;x&quot;:-42.4146173334782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&quot;}},&quot;ab53f17c-3156-48f2-9879-bcb0320f7fc9&quot;:{&quot;type&quot;:&quot;FIGURE_OBJECT&quot;,&quot;id&quot;:&quot;ab53f17c-3156-48f2-9879-bcb0320f7fc9&quot;,&quot;relativeTransform&quot;:{&quot;translate&quot;:{&quot;x&quot;:-42.4145645037299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2&quot;}},&quot;6b2b5986-7d04-4539-a671-a043590663c7&quot;:{&quot;type&quot;:&quot;FIGURE_OBJECT&quot;,&quot;id&quot;:&quot;6b2b5986-7d04-4539-a671-a043590663c7&quot;,&quot;relativeTransform&quot;:{&quot;translate&quot;:{&quot;x&quot;:-42.414564503729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5&quot;}},&quot;b03eff11-1ad7-4be6-9ae3-b7104e689d13&quot;:{&quot;type&quot;:&quot;FIGURE_OBJECT&quot;,&quot;id&quot;:&quot;b03eff11-1ad7-4be6-9ae3-b7104e689d13&quot;,&quot;relativeTransform&quot;:{&quot;translate&quot;:{&quot;x&quot;:-26.4495046007991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&quot;}},&quot;495c1739-9fd5-4cf4-8fee-18e0f3bdcdae&quot;:{&quot;type&quot;:&quot;FIGURE_OBJECT&quot;,&quot;id&quot;:&quot;495c1739-9fd5-4cf4-8fee-18e0f3bdcdae&quot;,&quot;relativeTransform&quot;:{&quot;translate&quot;:{&quot;x&quot;:-26.44945177105078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5&quot;}},&quot;2ae4eeea-b366-4afe-aec2-bfa2a484e295&quot;:{&quot;type&quot;:&quot;FIGURE_OBJECT&quot;,&quot;id&quot;:&quot;2ae4eeea-b366-4afe-aec2-bfa2a484e295&quot;,&quot;relativeTransform&quot;:{&quot;translate&quot;:{&quot;x&quot;:-26.4494517710508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&quot;}},&quot;4dd1cd15-b77e-4314-92e5-13664b15b8c3&quot;:{&quot;type&quot;:&quot;FIGURE_OBJECT&quot;,&quot;id&quot;:&quot;4dd1cd15-b77e-4314-92e5-13664b15b8c3&quot;,&quot;relativeTransform&quot;:{&quot;translate&quot;:{&quot;x&quot;:-10.48439186811998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2&quot;}},&quot;59d9f600-0f34-44da-a4d0-3efc614b4779&quot;:{&quot;type&quot;:&quot;FIGURE_OBJECT&quot;,&quot;id&quot;:&quot;59d9f600-0f34-44da-a4d0-3efc614b4779&quot;,&quot;relativeTransform&quot;:{&quot;translate&quot;:{&quot;x&quot;:-10.48433903837162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5&quot;}},&quot;1af5f463-9eeb-4004-906c-812bbaeea689&quot;:{&quot;type&quot;:&quot;FIGURE_OBJECT&quot;,&quot;id&quot;:&quot;1af5f463-9eeb-4004-906c-812bbaeea689&quot;,&quot;relativeTransform&quot;:{&quot;translate&quot;:{&quot;x&quot;:-10.48433903837162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8&quot;}},&quot;b43f018c-d7e2-4c56-81e4-1848dd7e7f50&quot;:{&quot;type&quot;:&quot;FIGURE_OBJECT&quot;,&quot;id&quot;:&quot;b43f018c-d7e2-4c56-81e4-1848dd7e7f50&quot;,&quot;relativeTransform&quot;:{&quot;translate&quot;:{&quot;x&quot;:5.48072086455912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9&quot;}},&quot;c9504c12-a842-41f0-bff5-4f2ec1bd3ab7&quot;:{&quot;type&quot;:&quot;FIGURE_OBJECT&quot;,&quot;id&quot;:&quot;c9504c12-a842-41f0-bff5-4f2ec1bd3ab7&quot;,&quot;relativeTransform&quot;:{&quot;translate&quot;:{&quot;x&quot;:5.480773694307537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&quot;}},&quot;4facef6b-d4a5-4904-80f4-1e25ed1590a6&quot;:{&quot;type&quot;:&quot;FIGURE_OBJECT&quot;,&quot;id&quot;:&quot;4facef6b-d4a5-4904-80f4-1e25ed1590a6&quot;,&quot;relativeTransform&quot;:{&quot;translate&quot;:{&quot;x&quot;:5.498081738511207,&quot;y&quot;:-32.235543253785224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2&quot;}},&quot;f1648612-d080-4dd1-85e5-50e9a046ab5f&quot;:{&quot;type&quot;:&quot;FIGURE_OBJECT&quot;,&quot;id&quot;:&quot;f1648612-d080-4dd1-85e5-50e9a046ab5f&quot;,&quot;relativeTransform&quot;:{&quot;translate&quot;:{&quot;x&quot;:21.44583359723827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5&quot;}},&quot;ad8eb57b-ef2f-440b-b22f-99fdbf03d212&quot;:{&quot;type&quot;:&quot;FIGURE_OBJECT&quot;,&quot;id&quot;:&quot;ad8eb57b-ef2f-440b-b22f-99fdbf03d212&quot;,&quot;relativeTransform&quot;:{&quot;translate&quot;:{&quot;x&quot;:21.44588642698663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&quot;}},&quot;7162c458-ffc4-4f55-848d-3292a1552ef8&quot;:{&quot;type&quot;:&quot;FIGURE_OBJECT&quot;,&quot;id&quot;:&quot;7162c458-ffc4-4f55-848d-3292a1552ef8&quot;,&quot;relativeTransform&quot;:{&quot;translate&quot;:{&quot;x&quot;:21.44588642698663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2&quot;}},&quot;96972992-0fa3-4539-9e7f-4508f136137c&quot;:{&quot;type&quot;:&quot;FIGURE_OBJECT&quot;,&quot;id&quot;:&quot;96972992-0fa3-4539-9e7f-4508f136137c&quot;,&quot;relativeTransform&quot;:{&quot;translate&quot;:{&quot;x&quot;:37.4109463299174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5&quot;}},&quot;2c9063cf-6196-4e4e-8de8-5cdd00277b1c&quot;:{&quot;type&quot;:&quot;FIGURE_OBJECT&quot;,&quot;id&quot;:&quot;2c9063cf-6196-4e4e-8de8-5cdd00277b1c&quot;,&quot;relativeTransform&quot;:{&quot;translate&quot;:{&quot;x&quot;:37.410999159665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&quot;}},&quot;520a96c6-527b-4726-a9d8-67effa794a28&quot;:{&quot;type&quot;:&quot;FIGURE_OBJECT&quot;,&quot;id&quot;:&quot;520a96c6-527b-4726-a9d8-67effa794a28&quot;,&quot;relativeTransform&quot;:{&quot;translate&quot;:{&quot;x&quot;:37.354492426614506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2&quot;}},&quot;77427ba3-47fd-402d-bc79-d6cb33a60caa&quot;:{&quot;type&quot;:&quot;FIGURE_OBJECT&quot;,&quot;id&quot;:&quot;77427ba3-47fd-402d-bc79-d6cb33a60caa&quot;,&quot;relativeTransform&quot;:{&quot;translate&quot;:{&quot;x&quot;:53.3760590625964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5&quot;}},&quot;f61144a7-bdfb-4e15-9bf5-585935cd3f66&quot;:{&quot;type&quot;:&quot;FIGURE_OBJECT&quot;,&quot;id&quot;:&quot;f61144a7-bdfb-4e15-9bf5-585935cd3f66&quot;,&quot;relativeTransform&quot;:{&quot;translate&quot;:{&quot;x&quot;:53.3761118923449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3&quot;}},&quot;a66daf7b-1205-423d-aaee-5958ce4b11f7&quot;:{&quot;type&quot;:&quot;FIGURE_OBJECT&quot;,&quot;id&quot;:&quot;a66daf7b-1205-423d-aaee-5958ce4b11f7&quot;,&quot;relativeTransform&quot;:{&quot;translate&quot;:{&quot;x&quot;:53.3761118923449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4&quot;}},&quot;377c112d-0582-4bf5-8cd2-5e1314cb0cfb&quot;:{&quot;type&quot;:&quot;FIGURE_OBJECT&quot;,&quot;id&quot;:&quot;377c112d-0582-4bf5-8cd2-5e1314cb0cfb&quot;,&quot;relativeTransform&quot;:{&quot;translate&quot;:{&quot;x&quot;:69.3411717952756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&quot;}},&quot;3b6d96de-7999-49d7-90de-291303561667&quot;:{&quot;type&quot;:&quot;FIGURE_OBJECT&quot;,&quot;id&quot;:&quot;3b6d96de-7999-49d7-90de-291303561667&quot;,&quot;relativeTransform&quot;:{&quot;translate&quot;:{&quot;x&quot;:69.3412246250240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2&quot;}},&quot;7c9b9768-1ce3-4b3d-9f79-c3d28bbbd86b&quot;:{&quot;type&quot;:&quot;FIGURE_OBJECT&quot;,&quot;id&quot;:&quot;7c9b9768-1ce3-4b3d-9f79-c3d28bbbd86b&quot;,&quot;relativeTransform&quot;:{&quot;translate&quot;:{&quot;x&quot;:69.3412246250240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5&quot;}},&quot;b3d6b2ae-7b41-4474-9874-564a790fc67c&quot;:{&quot;type&quot;:&quot;FIGURE_OBJECT&quot;,&quot;id&quot;:&quot;b3d6b2ae-7b41-4474-9874-564a790fc67c&quot;,&quot;relativeTransform&quot;:{&quot;translate&quot;:{&quot;x&quot;:-53.05802582193109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&quot;}},&quot;21195641-394f-4cb6-9972-364a9c244f8c&quot;:{&quot;type&quot;:&quot;FIGURE_OBJECT&quot;,&quot;id&quot;:&quot;21195641-394f-4cb6-9972-364a9c244f8c&quot;,&quot;relativeTransform&quot;:{&quot;translate&quot;:{&quot;x&quot;:-53.057972992182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5&quot;}},&quot;a4379036-2562-4e09-bc88-6378fa08b9fb&quot;:{&quot;type&quot;:&quot;FIGURE_OBJECT&quot;,&quot;id&quot;:&quot;a4379036-2562-4e09-bc88-6378fa08b9fb&quot;,&quot;relativeTransform&quot;:{&quot;translate&quot;:{&quot;x&quot;:-53.0579729921826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&quot;}},&quot;577d3ea2-addc-4323-b164-89f2a89f7ca0&quot;:{&quot;type&quot;:&quot;FIGURE_OBJECT&quot;,&quot;id&quot;:&quot;577d3ea2-addc-4323-b164-89f2a89f7ca0&quot;,&quot;relativeTransform&quot;:{&quot;translate&quot;:{&quot;x&quot;:-37.09291308925199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2&quot;}},&quot;81d23e61-7bf8-4f8f-8fc4-57968a29fa2f&quot;:{&quot;type&quot;:&quot;FIGURE_OBJECT&quot;,&quot;id&quot;:&quot;81d23e61-7bf8-4f8f-8fc4-57968a29fa2f&quot;,&quot;relativeTransform&quot;:{&quot;translate&quot;:{&quot;x&quot;:-37.0928602595035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5&quot;}},&quot;38a1fa8e-75d1-47a1-95c1-1630558eeb1d&quot;:{&quot;type&quot;:&quot;FIGURE_OBJECT&quot;,&quot;id&quot;:&quot;38a1fa8e-75d1-47a1-95c1-1630558eeb1d&quot;,&quot;relativeTransform&quot;:{&quot;translate&quot;:{&quot;x&quot;:-37.0928602595035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8&quot;}},&quot;4ed6ed91-b3bf-4f75-8a39-f2203def35c9&quot;:{&quot;type&quot;:&quot;FIGURE_OBJECT&quot;,&quot;id&quot;:&quot;4ed6ed91-b3bf-4f75-8a39-f2203def35c9&quot;,&quot;relativeTransform&quot;:{&quot;translate&quot;:{&quot;x&quot;:-21.12780035657271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9&quot;}},&quot;5408bfe0-7247-47b9-8994-1ff323a428e7&quot;:{&quot;type&quot;:&quot;FIGURE_OBJECT&quot;,&quot;id&quot;:&quot;5408bfe0-7247-47b9-8994-1ff323a428e7&quot;,&quot;relativeTransform&quot;:{&quot;translate&quot;:{&quot;x&quot;:-21.1277475268244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&quot;}},&quot;911ead1e-d592-4c86-bcec-a822f025514b&quot;:{&quot;type&quot;:&quot;FIGURE_OBJECT&quot;,&quot;id&quot;:&quot;911ead1e-d592-4c86-bcec-a822f025514b&quot;,&quot;relativeTransform&quot;:{&quot;translate&quot;:{&quot;x&quot;:-21.1277475268244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05&quot;}},&quot;32b69e02-7f26-4e3d-8969-4efc38a0e7e6&quot;:{&quot;type&quot;:&quot;FIGURE_OBJECT&quot;,&quot;id&quot;:&quot;32b69e02-7f26-4e3d-8969-4efc38a0e7e6&quot;,&quot;relativeTransform&quot;:{&quot;translate&quot;:{&quot;x&quot;:-5.16268762389367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1&quot;}},&quot;ef6957df-d196-4eb0-bb73-528235c64dbc&quot;:{&quot;type&quot;:&quot;FIGURE_OBJECT&quot;,&quot;id&quot;:&quot;ef6957df-d196-4eb0-bb73-528235c64dbc&quot;,&quot;relativeTransform&quot;:{&quot;translate&quot;:{&quot;x&quot;:-5.162634794145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2&quot;}},&quot;6e93a4c9-6883-48cd-b5a2-affc0427ecc0&quot;:{&quot;type&quot;:&quot;FIGURE_OBJECT&quot;,&quot;id&quot;:&quot;6e93a4c9-6883-48cd-b5a2-affc0427ecc0&quot;,&quot;relativeTransform&quot;:{&quot;translate&quot;:{&quot;x&quot;:-5.162634794145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3&quot;}},&quot;d58f7a68-6fd7-4ba7-b957-530def1ee73a&quot;:{&quot;type&quot;:&quot;FIGURE_OBJECT&quot;,&quot;id&quot;:&quot;d58f7a68-6fd7-4ba7-b957-530def1ee73a&quot;,&quot;relativeTransform&quot;:{&quot;translate&quot;:{&quot;x&quot;:10.80242510878548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&quot;}},&quot;98740cee-c6e4-43a6-9d28-1e4a97607b9a&quot;:{&quot;type&quot;:&quot;FIGURE_OBJECT&quot;,&quot;id&quot;:&quot;98740cee-c6e4-43a6-9d28-1e4a97607b9a&quot;,&quot;relativeTransform&quot;:{&quot;translate&quot;:{&quot;x&quot;:10.80247793853384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5&quot;}},&quot;fe79a041-582e-4ca8-8855-0404bcd6a74d&quot;:{&quot;type&quot;:&quot;FIGURE_OBJECT&quot;,&quot;id&quot;:&quot;fe79a041-582e-4ca8-8855-0404bcd6a74d&quot;,&quot;relativeTransform&quot;:{&quot;translate&quot;:{&quot;x&quot;:10.80247793853384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6&quot;}},&quot;2644de69-bce3-4f47-b3b7-f814d598a146&quot;:{&quot;type&quot;:&quot;FIGURE_OBJECT&quot;,&quot;id&quot;:&quot;2644de69-bce3-4f47-b3b7-f814d598a146&quot;,&quot;relativeTransform&quot;:{&quot;translate&quot;:{&quot;x&quot;:26.76753784146458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7&quot;}},&quot;bfb882c0-6362-434f-86d6-eb4103528a6f&quot;:{&quot;type&quot;:&quot;FIGURE_OBJECT&quot;,&quot;id&quot;:&quot;bfb882c0-6362-434f-86d6-eb4103528a6f&quot;,&quot;relativeTransform&quot;:{&quot;translate&quot;:{&quot;x&quot;:26.76759067121282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8&quot;}},&quot;105fd3d8-82da-44c5-a4f9-8264bb22a22a&quot;:{&quot;type&quot;:&quot;FIGURE_OBJECT&quot;,&quot;id&quot;:&quot;105fd3d8-82da-44c5-a4f9-8264bb22a22a&quot;,&quot;relativeTransform&quot;:{&quot;translate&quot;:{&quot;x&quot;:26.76759067121282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&quot;}},&quot;aacd45aa-4503-4eda-9e58-e1a5146094a1&quot;:{&quot;type&quot;:&quot;FIGURE_OBJECT&quot;,&quot;id&quot;:&quot;aacd45aa-4503-4eda-9e58-e1a5146094a1&quot;,&quot;relativeTransform&quot;:{&quot;translate&quot;:{&quot;x&quot;:42.732650574143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05&quot;}},&quot;38726344-f8d4-436b-b7d6-42c60639f4d7&quot;:{&quot;type&quot;:&quot;FIGURE_OBJECT&quot;,&quot;id&quot;:&quot;38726344-f8d4-436b-b7d6-42c60639f4d7&quot;,&quot;relativeTransform&quot;:{&quot;translate&quot;:{&quot;x&quot;:42.73270340389204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1&quot;}},&quot;b0a7532d-8728-45b2-aac4-3ad572591e17&quot;:{&quot;type&quot;:&quot;FIGURE_OBJECT&quot;,&quot;id&quot;:&quot;b0a7532d-8728-45b2-aac4-3ad572591e17&quot;,&quot;relativeTransform&quot;:{&quot;translate&quot;:{&quot;x&quot;:42.7327034038920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2&quot;}},&quot;2de96f58-bf5f-40b3-b968-a7d8a57f82ad&quot;:{&quot;type&quot;:&quot;FIGURE_OBJECT&quot;,&quot;id&quot;:&quot;2de96f58-bf5f-40b3-b968-a7d8a57f82ad&quot;,&quot;relativeTransform&quot;:{&quot;translate&quot;:{&quot;x&quot;:58.6977633068229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3&quot;}},&quot;3db354c7-c715-44ae-b82b-7e6c5355bc29&quot;:{&quot;type&quot;:&quot;FIGURE_OBJECT&quot;,&quot;id&quot;:&quot;3db354c7-c715-44ae-b82b-7e6c5355bc29&quot;,&quot;relativeTransform&quot;:{&quot;translate&quot;:{&quot;x&quot;:58.6978161365711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&quot;}},&quot;507a14e6-7c75-41b3-983e-ce388ca743bb&quot;:{&quot;type&quot;:&quot;FIGURE_OBJECT&quot;,&quot;id&quot;:&quot;507a14e6-7c75-41b3-983e-ce388ca743bb&quot;,&quot;relativeTransform&quot;:{&quot;translate&quot;:{&quot;x&quot;:58.6978161365711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5&quot;}},&quot;8d004f53-7aa7-4d66-a31e-9d5d8eecf828&quot;:{&quot;type&quot;:&quot;FIGURE_OBJECT&quot;,&quot;id&quot;:&quot;8d004f53-7aa7-4d66-a31e-9d5d8eecf828&quot;,&quot;relativeTransform&quot;:{&quot;translate&quot;:{&quot;x&quot;:74.6628760395020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6&quot;}},&quot;9701d976-e09c-4bbb-b44d-398dc6416c92&quot;:{&quot;type&quot;:&quot;FIGURE_OBJECT&quot;,&quot;id&quot;:&quot;9701d976-e09c-4bbb-b44d-398dc6416c92&quot;,&quot;relativeTransform&quot;:{&quot;translate&quot;:{&quot;x&quot;:74.6629288692502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7&quot;}},&quot;dffd054b-1f42-4501-bd27-16765d468af4&quot;:{&quot;type&quot;:&quot;FIGURE_OBJECT&quot;,&quot;id&quot;:&quot;dffd054b-1f42-4501-bd27-16765d468af4&quot;,&quot;relativeTransform&quot;:{&quot;translate&quot;:{&quot;x&quot;:74.6629288692502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8&quot;}},&quot;f883d95a-415a-4060-96ca-69d5c9095b6b&quot;:{&quot;type&quot;:&quot;FIGURE_OBJECT&quot;,&quot;id&quot;:&quot;f883d95a-415a-4060-96ca-69d5c9095b6b&quot;,&quot;relativeTransform&quot;:{&quot;translate&quot;:{&quot;x&quot;:80.1892615425524,&quot;y&quot;:24.76343807463799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&quot;}},&quot;7b63a154-5347-418b-bdbe-90d778982687&quot;:{&quot;type&quot;:&quot;FIGURE_OBJECT&quot;,&quot;id&quot;:&quot;7b63a154-5347-418b-bdbe-90d778982687&quot;,&quot;relativeTransform&quot;:{&quot;translate&quot;:{&quot;x&quot;:79.9846331134767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2&quot;}},&quot;a0478145-a6a2-4a3b-9c8e-a6a22fdcfcdf&quot;:{&quot;type&quot;:&quot;FIGURE_OBJECT&quot;,&quot;id&quot;:&quot;a0478145-a6a2-4a3b-9c8e-a6a22fdcfcdf&quot;,&quot;relativeTransform&quot;:{&quot;translate&quot;:{&quot;x&quot;:79.98463311347673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5&quot;}},&quot;9e8d6216-c0b4-4eb3-ab56-2c36abbaf80c&quot;:{&quot;type&quot;:&quot;FIGURE_OBJECT&quot;,&quot;id&quot;:&quot;9e8d6216-c0b4-4eb3-ab56-2c36abbaf80c&quot;,&quot;relativeTransform&quot;:{&quot;translate&quot;:{&quot;x&quot;:8.043127820712458,&quot;y&quot;:-0.9207517404147035},&quot;rotate&quot;:0},&quot;opacity&quot;:1,&quot;path&quot;:{&quot;type&quot;:&quot;RECT&quot;,&quot;size&quot;:{&quot;x&quot;:149.01157720484946,&quot;y&quot;:97.26371613122815},&quot;cornerRounding&quot;:{&quot;type&quot;:&quot;ARC_LENGTH&quot;,&quot;global&quot;:0}},&quot;pathStyles&quot;:[{&quot;type&quot;:&quot;FILL&quot;,&quot;fillStyle&quot;:&quot;rgba(0,0,0,0)&quot;},{&quot;type&quot;:&quot;STROKE&quot;,&quot;strokeStyle&quot;:&quot;rgba(39,39,39,1)&quot;,&quot;lineWidth&quot;:0.8457903257191524,&quot;lineJoin&quot;:&quot;round&quot;}],&quot;isLocked&quot;:false,&quot;parent&quot;:{&quot;type&quot;:&quot;CHILD&quot;,&quot;parentId&quot;:&quot;c4373e79-fa67-4653-bfa0-cef7b5646e3a&quot;,&quot;order&quot;:&quot;51&quot;}},&quot;dd0d17cb-8218-49b2-8b65-afb9d150ff2f&quot;:{&quot;type&quot;:&quot;FIGURE_OBJECT&quot;,&quot;id&quot;:&quot;dd0d17cb-8218-49b2-8b65-afb9d150ff2f&quot;,&quot;relativeTransform&quot;:{&quot;translate&quot;:{&quot;x&quot;:-63.74417818131469,&quot;y&quot;:-25.43558249509643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2&quot;}},&quot;6bd328b3-a6a8-4e64-9ead-079139e54eff&quot;:{&quot;type&quot;:&quot;FIGURE_OBJECT&quot;,&quot;id&quot;:&quot;6bd328b3-a6a8-4e64-9ead-079139e54eff&quot;,&quot;relativeTransform&quot;:{&quot;translate&quot;:{&quot;x&quot;:-5.942725052905958e-14,&quot;y&quot;:-1.7637959851625777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d0d17cb-8218-49b2-8b65-afb9d150ff2f&quot;,&quot;order&quot;:&quot;1&quot;}},&quot;1eff5795-ae95-4b38-b4a5-2553c6652b82&quot;:{&quot;type&quot;:&quot;FIGURE_OBJECT&quot;,&quot;id&quot;:&quot;1eff5795-ae95-4b38-b4a5-2553c6652b82&quot;,&quot;relativeTransform&quot;:{&quot;translate&quot;:{&quot;x&quot;:-5.990211609757413e-14,&quot;y&quot;:5.092858192178685},&quot;rotate&quot;:0},&quot;opacity&quot;:1,&quot;path&quot;:{&quot;type&quot;:&quot;POLY_LINE&quot;,&quot;points&quot;:[{&quot;x&quot;:0,&quot;y&quot;:-1.6734644135745436},{&quot;x&quot;:0,&quot;y&quot;:1.673464413574543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2&quot;}},&quot;0a3ac684-2fa8-4f69-83d0-ba67ea794c5c&quot;:{&quot;type&quot;:&quot;FIGURE_OBJECT&quot;,&quot;id&quot;:&quot;0a3ac684-2fa8-4f69-83d0-ba67ea794c5c&quot;,&quot;relativeTransform&quot;:{&quot;translate&quot;:{&quot;x&quot;:-2.9924715869324626e-14,&quot;y&quot;:6.7663226057532295},&quot;rotate&quot;:0},&quot;opacity&quot;:1,&quot;path&quot;:{&quot;type&quot;:&quot;POLY_LINE&quot;,&quot;points&quot;:[{&quot;x&quot;:1.609536293862607,&quot;y&quot;:0},{&quot;x&quot;:-1.60953629386260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5&quot;}},&quot;12cd1319-64c0-49be-a5e5-7e9e8bbd9d2c&quot;:{&quot;type&quot;:&quot;FIGURE_OBJECT&quot;,&quot;id&quot;:&quot;12cd1319-64c0-49be-a5e5-7e9e8bbd9d2c&quot;,&quot;relativeTransform&quot;:{&quot;translate&quot;:{&quot;x&quot;:-2.9924715869324626e-14,&quot;y&quot;:-4.3241703712042465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d0d17cb-8218-49b2-8b65-afb9d150ff2f&quot;,&quot;order&quot;:&quot;7&quot;}},&quot;ac2b4b98-f203-4c4c-b277-9f60f6a4b2e1&quot;:{&quot;type&quot;:&quot;FIGURE_OBJECT&quot;,&quot;id&quot;:&quot;ac2b4b98-f203-4c4c-b277-9f60f6a4b2e1&quot;,&quot;relativeTransform&quot;:{&quot;translate&quot;:{&quot;x&quot;:-58.4974588607702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5&quot;}},&quot;a471b496-a5db-48ed-8380-6d409525bf3a&quot;:{&quot;type&quot;:&quot;FIGURE_OBJECT&quot;,&quot;id&quot;:&quot;a471b496-a5db-48ed-8380-6d409525bf3a&quot;,&quot;relativeTransform&quot;:{&quot;translate&quot;:{&quot;x&quot;:-5.942725052905958e-14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ac2b4b98-f203-4c4c-b277-9f60f6a4b2e1&quot;,&quot;order&quot;:&quot;1&quot;}},&quot;2f5aec74-6721-4e7e-83b9-4e74a50c7ed4&quot;:{&quot;type&quot;:&quot;FIGURE_OBJECT&quot;,&quot;id&quot;:&quot;2f5aec74-6721-4e7e-83b9-4e74a50c7ed4&quot;,&quot;relativeTransform&quot;:{&quot;translate&quot;:{&quot;x&quot;:-5.990211609757413e-14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2&quot;}},&quot;6cafd209-e308-451b-9b60-daa30b8687a3&quot;:{&quot;type&quot;:&quot;FIGURE_OBJECT&quot;,&quot;id&quot;:&quot;6cafd209-e308-451b-9b60-daa30b8687a3&quot;,&quot;relativeTransform&quot;:{&quot;translate&quot;:{&quot;x&quot;:-1.4972894806447285e-13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5&quot;}},&quot;33f54c8b-afe7-4cca-bd9d-5947a236fc74&quot;:{&quot;type&quot;:&quot;FIGURE_OBJECT&quot;,&quot;id&quot;:&quot;33f54c8b-afe7-4cca-bd9d-5947a236fc74&quot;,&quot;relativeTransform&quot;:{&quot;translate&quot;:{&quot;x&quot;:0,&quot;y&quot;:-6.766249894838151},&quot;rotate&quot;:0},&quot;opacity&quot;:1,&quot;path&quot;:{&quot;type&quot;:&quot;POLY_LINE&quot;,&quot;points&quot;:[{&quot;x&quot;:-2.2018741479555386,&quot;y&quot;:0},{&quot;x&quot;:2.201874147955538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ac2b4b98-f203-4c4c-b277-9f60f6a4b2e1&quot;,&quot;order&quot;:&quot;7&quot;}},&quot;e8167071-6779-4664-b95f-c792aac44144&quot;:{&quot;type&quot;:&quot;FIGURE_OBJECT&quot;,&quot;id&quot;:&quot;e8167071-6779-4664-b95f-c792aac44144&quot;,&quot;relativeTransform&quot;:{&quot;translate&quot;:{&quot;x&quot;:-53.0790441041047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&quot;}},&quot;5203afcf-34fc-49d7-8c09-b3d0554ca60d&quot;:{&quot;type&quot;:&quot;FIGURE_OBJECT&quot;,&quot;id&quot;:&quot;5203afcf-34fc-49d7-8c09-b3d0554ca60d&quot;,&quot;relativeTransform&quot;:{&quot;translate&quot;:{&quot;x&quot;:4.679311065280283e-16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8167071-6779-4664-b95f-c792aac44144&quot;,&quot;order&quot;:&quot;1&quot;}},&quot;9980a970-17b2-4b6e-9e38-53010b37bea7&quot;:{&quot;type&quot;:&quot;FIGURE_OBJECT&quot;,&quot;id&quot;:&quot;9980a970-17b2-4b6e-9e38-53010b37bea7&quot;,&quot;relativeTransform&quot;:{&quot;translate&quot;:{&quot;x&quot;:0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2&quot;}},&quot;89418457-0205-420d-b728-2e63b30e1fcb&quot;:{&quot;type&quot;:&quot;FIGURE_OBJECT&quot;,&quot;id&quot;:&quot;89418457-0205-420d-b728-2e63b30e1fcb&quot;,&quot;relativeTransform&quot;:{&quot;translate&quot;:{&quot;x&quot;:-8.982683196689875e-14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5&quot;}},&quot;61b634ae-d757-48ab-983f-d21dc05325a0&quot;:{&quot;type&quot;:&quot;FIGURE_OBJECT&quot;,&quot;id&quot;:&quot;61b634ae-d757-48ab-983f-d21dc05325a0&quot;,&quot;relativeTransform&quot;:{&quot;translate&quot;:{&quot;x&quot;:0,&quot;y&quot;:-6.76624989483815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8167071-6779-4664-b95f-c792aac44144&quot;,&quot;order&quot;:&quot;7&quot;}},&quot;ee705b2c-08d1-4bbd-b150-38829946554f&quot;:{&quot;type&quot;:&quot;FIGURE_OBJECT&quot;,&quot;id&quot;:&quot;ee705b2c-08d1-4bbd-b150-38829946554f&quot;,&quot;relativeTransform&quot;:{&quot;translate&quot;:{&quot;x&quot;:-47.73618661653686,&quot;y&quot;:-34.6150176110414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2&quot;}},&quot;1b4a4408-0f39-4696-b4a7-1b9f52ad5061&quot;:{&quot;type&quot;:&quot;FIGURE_OBJECT&quot;,&quot;id&quot;:&quot;1b4a4408-0f39-4696-b4a7-1b9f52ad5061&quot;,&quot;relativeTransform&quot;:{&quot;translate&quot;:{&quot;x&quot;:-0.00013838493075985907,&quot;y&quot;:-1.866015195159824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e705b2c-08d1-4bbd-b150-38829946554f&quot;,&quot;order&quot;:&quot;1&quot;}},&quot;c23e6141-077b-45d2-8079-9a5e10b38f14&quot;:{&quot;type&quot;:&quot;FIGURE_OBJECT&quot;,&quot;id&quot;:&quot;c23e6141-077b-45d2-8079-9a5e10b38f14&quot;,&quot;relativeTransform&quot;:{&quot;translate&quot;:{&quot;x&quot;:0.0005140280889660652,&quot;y&quot;:2.397815573413803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2&quot;}},&quot;7487b0d1-8b60-4ed7-883f-16f079747a65&quot;:{&quot;type&quot;:&quot;FIGURE_OBJECT&quot;,&quot;id&quot;:&quot;7487b0d1-8b60-4ed7-883f-16f079747a65&quot;,&quot;relativeTransform&quot;:{&quot;translate&quot;:{&quot;x&quot;:0.0005140280889960426,&quot;y&quot;:4.07127998698840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5&quot;}},&quot;7dc8b503-99da-4c41-9f2f-03e337668761&quot;:{&quot;type&quot;:&quot;FIGURE_OBJECT&quot;,&quot;id&quot;:&quot;7dc8b503-99da-4c41-9f2f-03e337668761&quot;,&quot;relativeTransform&quot;:{&quot;translate&quot;:{&quot;x&quot;:0,&quot;y&quot;:-4.07127998698840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e705b2c-08d1-4bbd-b150-38829946554f&quot;,&quot;order&quot;:&quot;7&quot;}},&quot;16418527-1e9e-4d03-b103-ff693a6e0236&quot;:{&quot;type&quot;:&quot;FIGURE_OBJECT&quot;,&quot;id&quot;:&quot;16418527-1e9e-4d03-b103-ff693a6e0236&quot;,&quot;relativeTransform&quot;:{&quot;translate&quot;:{&quot;x&quot;:-42.50610117239827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5&quot;}},&quot;58527cec-45d1-47b7-a24e-fd624475951a&quot;:{&quot;type&quot;:&quot;FIGURE_OBJECT&quot;,&quot;id&quot;:&quot;58527cec-45d1-47b7-a24e-fd624475951a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6418527-1e9e-4d03-b103-ff693a6e0236&quot;,&quot;order&quot;:&quot;1&quot;}},&quot;3ea276ee-ee03-4e15-9b2d-79ff7d2da402&quot;:{&quot;type&quot;:&quot;FIGURE_OBJECT&quot;,&quot;id&quot;:&quot;3ea276ee-ee03-4e15-9b2d-79ff7d2da402&quot;,&quot;relativeTransform&quot;:{&quot;translate&quot;:{&quot;x&quot;:0.015738253951876807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2&quot;}},&quot;3c8bfe73-dc09-4377-a7a5-c2b1877969dc&quot;:{&quot;type&quot;:&quot;FIGURE_OBJECT&quot;,&quot;id&quot;:&quot;3c8bfe73-dc09-4377-a7a5-c2b1877969dc&quot;,&quot;relativeTransform&quot;:{&quot;translate&quot;:{&quot;x&quot;:0.015738253951846883,&quot;y&quot;:4.0148939652737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5&quot;}},&quot;a57e3ab1-e5b2-422c-8abc-aa417ffcf946&quot;:{&quot;type&quot;:&quot;FIGURE_OBJECT&quot;,&quot;id&quot;:&quot;a57e3ab1-e5b2-422c-8abc-aa417ffcf946&quot;,&quot;relativeTransform&quot;:{&quot;translate&quot;:{&quot;x&quot;:0,&quot;y&quot;:-4.014893965273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6418527-1e9e-4d03-b103-ff693a6e0236&quot;,&quot;order&quot;:&quot;7&quot;}},&quot;0f912d3f-a67a-4816-9970-e02d3dcf77b7&quot;:{&quot;type&quot;:&quot;FIGURE_OBJECT&quot;,&quot;id&quot;:&quot;0f912d3f-a67a-4816-9970-e02d3dcf77b7&quot;,&quot;relativeTransform&quot;:{&quot;translate&quot;:{&quot;x&quot;:-37.12800242125874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3&quot;}},&quot;e1b07f99-6637-4a61-972d-bff8d28afae9&quot;:{&quot;type&quot;:&quot;FIGURE_OBJECT&quot;,&quot;id&quot;:&quot;e1b07f99-6637-4a61-972d-bff8d28afae9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0f912d3f-a67a-4816-9970-e02d3dcf77b7&quot;,&quot;order&quot;:&quot;1&quot;}},&quot;dc0fbb92-aeb9-475e-b4a1-d3ec1834e83f&quot;:{&quot;type&quot;:&quot;FIGURE_OBJECT&quot;,&quot;id&quot;:&quot;dc0fbb92-aeb9-475e-b4a1-d3ec1834e83f&quot;,&quot;relativeTransform&quot;:{&quot;translate&quot;:{&quot;x&quot;:0.16628893192984256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2&quot;}},&quot;4638fcdf-8358-4a6a-a954-436c47446943&quot;:{&quot;type&quot;:&quot;FIGURE_OBJECT&quot;,&quot;id&quot;:&quot;4638fcdf-8358-4a6a-a954-436c47446943&quot;,&quot;relativeTransform&quot;:{&quot;translate&quot;:{&quot;x&quot;:0.09219114550339468,&quot;y&quot;:3.88788890813731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5&quot;}},&quot;797b212a-50de-4fcc-be93-bd30e2c51822&quot;:{&quot;type&quot;:&quot;FIGURE_OBJECT&quot;,&quot;id&quot;:&quot;797b212a-50de-4fcc-be93-bd30e2c51822&quot;,&quot;relativeTransform&quot;:{&quot;translate&quot;:{&quot;x&quot;:0,&quot;y&quot;:-4.0148939652738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0f912d3f-a67a-4816-9970-e02d3dcf77b7&quot;,&quot;order&quot;:&quot;7&quot;}},&quot;e4fce2f2-2949-414a-95b0-ae28ed3f8a59&quot;:{&quot;type&quot;:&quot;FIGURE_OBJECT&quot;,&quot;id&quot;:&quot;e4fce2f2-2949-414a-95b0-ae28ed3f8a59&quot;,&quot;relativeTransform&quot;:{&quot;translate&quot;:{&quot;x&quot;:-31.74990367011922,&quot;y&quot;:-34.7277896544707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4&quot;}},&quot;9730fc5e-10cb-43c4-ad17-71b1beb6b953&quot;:{&quot;type&quot;:&quot;FIGURE_OBJECT&quot;,&quot;id&quot;:&quot;9730fc5e-10cb-43c4-ad17-71b1beb6b953&quot;,&quot;relativeTransform&quot;:{&quot;translate&quot;:{&quot;x&quot;:0.03349985079194935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1&quot;}},&quot;909966db-fac7-45d2-8ea3-84f7c60eafb7&quot;:{&quot;type&quot;:&quot;FIGURE_OBJECT&quot;,&quot;id&quot;:&quot;909966db-fac7-45d2-8ea3-84f7c60eafb7&quot;,&quot;relativeTransform&quot;:{&quot;translate&quot;:{&quot;x&quot;:-0.021283143073774637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4fce2f2-2949-414a-95b0-ae28ed3f8a59&quot;,&quot;order&quot;:&quot;2&quot;}},&quot;e0543869-da9e-4d56-9fc1-5386a7306dae&quot;:{&quot;type&quot;:&quot;FIGURE_OBJECT&quot;,&quot;id&quot;:&quot;e0543869-da9e-4d56-9fc1-5386a7306dae&quot;,&quot;relativeTransform&quot;:{&quot;translate&quot;:{&quot;x&quot;:0.03349985079185953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5&quot;}},&quot;45999e8b-8827-454d-b295-0e8b850b8d34&quot;:{&quot;type&quot;:&quot;FIGURE_OBJECT&quot;,&quot;id&quot;:&quot;45999e8b-8827-454d-b295-0e8b850b8d34&quot;,&quot;relativeTransform&quot;:{&quot;translate&quot;:{&quot;x&quot;:0,&quot;y&quot;:-3.95850794355919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4fce2f2-2949-414a-95b0-ae28ed3f8a59&quot;,&quot;order&quot;:&quot;7&quot;}},&quot;75e116cc-b4dc-427f-993d-499bf48c5aa5&quot;:{&quot;type&quot;:&quot;FIGURE_OBJECT&quot;,&quot;id&quot;:&quot;75e116cc-b4dc-427f-993d-499bf48c5aa5&quot;,&quot;relativeTransform&quot;:{&quot;translate&quot;:{&quot;x&quot;:-26.56238967237515,&quot;y&quot;:-34.727789654470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&quot;}},&quot;f85d958f-c1ef-43e6-a633-08d451d3f260&quot;:{&quot;type&quot;:&quot;FIGURE_OBJECT&quot;,&quot;id&quot;:&quot;f85d958f-c1ef-43e6-a633-08d451d3f260&quot;,&quot;relativeTransform&quot;:{&quot;translate&quot;:{&quot;x&quot;:-0.028806703202641122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1&quot;}},&quot;ff3c55da-446e-4903-83ae-6ae0712c0b8d&quot;:{&quot;type&quot;:&quot;FIGURE_OBJECT&quot;,&quot;id&quot;:&quot;ff3c55da-446e-4903-83ae-6ae0712c0b8d&quot;,&quot;relativeTransform&quot;:{&quot;translate&quot;:{&quot;x&quot;:0.00014354517773381106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5e116cc-b4dc-427f-993d-499bf48c5aa5&quot;,&quot;order&quot;:&quot;2&quot;}},&quot;4ca38afd-69d0-4aa1-9b55-a33230671f36&quot;:{&quot;type&quot;:&quot;FIGURE_OBJECT&quot;,&quot;id&quot;:&quot;4ca38afd-69d0-4aa1-9b55-a33230671f36&quot;,&quot;relativeTransform&quot;:{&quot;translate&quot;:{&quot;x&quot;:-0.028806703202671105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5&quot;}},&quot;750fd1ac-dba6-487e-8d73-a4da42ac085f&quot;:{&quot;type&quot;:&quot;FIGURE_OBJECT&quot;,&quot;id&quot;:&quot;750fd1ac-dba6-487e-8d73-a4da42ac085f&quot;,&quot;relativeTransform&quot;:{&quot;translate&quot;:{&quot;x&quot;:0,&quot;y&quot;:-3.9585079435590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5e116cc-b4dc-427f-993d-499bf48c5aa5&quot;,&quot;order&quot;:&quot;7&quot;}},&quot;7afed2ff-9000-4c3c-8a52-8a28e393c1cc&quot;:{&quot;type&quot;:&quot;FIGURE_OBJECT&quot;,&quot;id&quot;:&quot;7afed2ff-9000-4c3c-8a52-8a28e393c1cc&quot;,&quot;relativeTransform&quot;:{&quot;translate&quot;:{&quot;x&quot;:-21.127747526824503,&quot;y&quot;:-39.11398557273527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2&quot;}},&quot;dec2fba7-a445-4587-bcae-712b7a38eb2f&quot;:{&quot;type&quot;:&quot;FIGURE_OBJECT&quot;,&quot;id&quot;:&quot;dec2fba7-a445-4587-bcae-712b7a38eb2f&quot;,&quot;relativeTransform&quot;:{&quot;translate&quot;:{&quot;x&quot;:0,&quot;y&quot;:2.03007410223791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1&quot;}},&quot;97b4aacb-5881-44b3-a023-224d06681e2d&quot;:{&quot;type&quot;:&quot;FIGURE_OBJECT&quot;,&quot;id&quot;:&quot;97b4aacb-5881-44b3-a023-224d06681e2d&quot;,&quot;relativeTransform&quot;:{&quot;translate&quot;:{&quot;x&quot;:4.679311065280283e-16,&quot;y&quot;:-2.3414220691290355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afed2ff-9000-4c3c-8a52-8a28e393c1cc&quot;,&quot;order&quot;:&quot;2&quot;}},&quot;6160f161-5cd3-4ddf-bbd3-e202cafd1ccd&quot;:{&quot;type&quot;:&quot;FIGURE_OBJECT&quot;,&quot;id&quot;:&quot;6160f161-5cd3-4ddf-bbd3-e202cafd1ccd&quot;,&quot;relativeTransform&quot;:{&quot;translate&quot;:{&quot;x&quot;:-8.982683196689875e-14,&quot;y&quot;:4.54668686095761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5&quot;}},&quot;f13eb4fa-32a9-4082-8890-0536cd1f90bd&quot;:{&quot;type&quot;:&quot;FIGURE_OBJECT&quot;,&quot;id&quot;:&quot;f13eb4fa-32a9-4082-8890-0536cd1f90bd&quot;,&quot;relativeTransform&quot;:{&quot;translate&quot;:{&quot;x&quot;:0,&quot;y&quot;:-4.546686860957497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afed2ff-9000-4c3c-8a52-8a28e393c1cc&quot;,&quot;order&quot;:&quot;7&quot;}},&quot;8d3d5e3d-bb36-4798-a603-3b4edda52a21&quot;:{&quot;type&quot;:&quot;FIGURE_OBJECT&quot;,&quot;id&quot;:&quot;8d3d5e3d-bb36-4798-a603-3b4edda52a21&quot;,&quot;relativeTransform&quot;:{&quot;translate&quot;:{&quot;x&quot;:-15.839459922907583,&quot;y&quot;:-39.1656151380615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5&quot;}},&quot;7458ce12-982c-40c2-95ae-7c591207758b&quot;:{&quot;type&quot;:&quot;FIGURE_OBJECT&quot;,&quot;id&quot;:&quot;7458ce12-982c-40c2-95ae-7c591207758b&quot;,&quot;relativeTransform&quot;:{&quot;translate&quot;:{&quot;x&quot;:-1.1980423219514826e-13,&quot;y&quot;:1.9784445369112953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1&quot;}},&quot;1b72fee6-3304-4bd3-b969-3e684a41d2a2&quot;:{&quot;type&quot;:&quot;FIGURE_OBJECT&quot;,&quot;id&quot;:&quot;1b72fee6-3304-4bd3-b969-3e684a41d2a2&quot;,&quot;relativeTransform&quot;:{&quot;translate&quot;:{&quot;x&quot;:-5.942725052905958e-14,&quot;y&quot;:-2.289792503802541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d3d5e3d-bb36-4798-a603-3b4edda52a21&quot;,&quot;order&quot;:&quot;2&quot;}},&quot;255836d3-712b-4829-bb5a-3bbe979c8593&quot;:{&quot;type&quot;:&quot;FIGURE_OBJECT&quot;,&quot;id&quot;:&quot;255836d3-712b-4829-bb5a-3bbe979c8593&quot;,&quot;relativeTransform&quot;:{&quot;translate&quot;:{&quot;x&quot;:-5.990211609757413e-14,&quot;y&quot;:4.495057295631122},&quot;rotate&quot;:0},&quot;opacity&quot;:1,&quot;path&quot;:{&quot;type&quot;:&quot;POLY_LINE&quot;,&quot;points&quot;:[{&quot;x&quot;:2.0772112078380967,&quot;y&quot;:0},{&quot;x&quot;:-2.07721120783809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5&quot;}},&quot;40d89f5f-238e-4bf3-acb9-45fc6209e876&quot;:{&quot;type&quot;:&quot;FIGURE_OBJECT&quot;,&quot;id&quot;:&quot;40d89f5f-238e-4bf3-acb9-45fc6209e876&quot;,&quot;relativeTransform&quot;:{&quot;translate&quot;:{&quot;x&quot;:-2.9924715869324626e-14,&quot;y&quot;:-3.9875831001996063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d3d5e3d-bb36-4798-a603-3b4edda52a21&quot;,&quot;order&quot;:&quot;7&quot;}},&quot;3fe1a78a-efe4-4960-b2f9-4bb31c8fb251&quot;:{&quot;type&quot;:&quot;FIGURE_OBJECT&quot;,&quot;id&quot;:&quot;3fe1a78a-efe4-4960-b2f9-4bb31c8fb251&quot;,&quot;relativeTransform&quot;:{&quot;translate&quot;:{&quot;x&quot;:-10.61839624224342,&quot;y&quot;:-40.19790547268626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&quot;}},&quot;88fb19f1-3686-4627-915c-e3fb7727217f&quot;:{&quot;type&quot;:&quot;FIGURE_OBJECT&quot;,&quot;id&quot;:&quot;88fb19f1-3686-4627-915c-e3fb7727217f&quot;,&quot;relativeTransform&quot;:{&quot;translate&quot;:{&quot;x&quot;:4.679311065280283e-16,&quot;y&quot;:-4.8429879224977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fe1a78a-efe4-4960-b2f9-4bb31c8fb251&quot;,&quot;order&quot;:&quot;1&quot;}},&quot;95d6c94e-7ef4-4041-9afb-47c9d71133c2&quot;:{&quot;type&quot;:&quot;FIGURE_OBJECT&quot;,&quot;id&quot;:&quot;95d6c94e-7ef4-4041-9afb-47c9d71133c2&quot;,&quot;relativeTransform&quot;:{&quot;translate&quot;:{&quot;x&quot;:0,&quot;y&quot;:3.679509444529049},&quot;rotate&quot;:0},&quot;opacity&quot;:1,&quot;path&quot;:{&quot;type&quot;:&quot;POLY_LINE&quot;,&quot;points&quot;:[{&quot;x&quot;:0,&quot;y&quot;:-4.598421035880761},{&quot;x&quot;:0,&quot;y&quot;:4.59842103588076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2&quot;}},&quot;2fecf2e6-c440-4842-a7af-303ccb2d1c56&quot;:{&quot;type&quot;:&quot;FIGURE_OBJECT&quot;,&quot;id&quot;:&quot;2fecf2e6-c440-4842-a7af-303ccb2d1c56&quot;,&quot;relativeTransform&quot;:{&quot;translate&quot;:{&quot;x&quot;:-8.982683196689875e-14,&quot;y&quot;:8.5598605889829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5&quot;}},&quot;6f15d87e-cd35-42a7-b23e-42efd08df8aa&quot;:{&quot;type&quot;:&quot;FIGURE_OBJECT&quot;,&quot;id&quot;:&quot;6f15d87e-cd35-42a7-b23e-42efd08df8aa&quot;,&quot;relativeTransform&quot;:{&quot;translate&quot;:{&quot;x&quot;:0,&quot;y&quot;:-6.664365273961863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fe1a78a-efe4-4960-b2f9-4bb31c8fb251&quot;,&quot;order&quot;:&quot;7&quot;}},&quot;209f552a-8838-4cbe-9bcc-2d66a820780f&quot;:{&quot;type&quot;:&quot;FIGURE_OBJECT&quot;,&quot;id&quot;:&quot;209f552a-8838-4cbe-9bcc-2d66a820780f&quot;,&quot;relativeTransform&quot;:{&quot;translate&quot;:{&quot;x&quot;:-5.219152732960824,&quot;y&quot;:-39.7707417606561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5&quot;}},&quot;61ee672a-f04c-45e0-aad6-6a460b114f1f&quot;:{&quot;type&quot;:&quot;FIGURE_OBJECT&quot;,&quot;id&quot;:&quot;61ee672a-f04c-45e0-aad6-6a460b114f1f&quot;,&quot;relativeTransform&quot;:{&quot;translate&quot;:{&quot;x&quot;:0,&quot;y&quot;:3.908115165039649},&quot;rotate&quot;:0},&quot;opacity&quot;:1,&quot;path&quot;:{&quot;type&quot;:&quot;POLY_LINE&quot;,&quot;points&quot;:[{&quot;x&quot;:0,&quot;y&quot;:-4.7971817624248},{&quot;x&quot;:0,&quot;y&quot;:4.797181762424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1&quot;}},&quot;d71cb032-f574-43a9-a284-e490d14f9786&quot;:{&quot;type&quot;:&quot;FIGURE_OBJECT&quot;,&quot;id&quot;:&quot;d71cb032-f574-43a9-a284-e490d14f9786&quot;,&quot;relativeTransform&quot;:{&quot;translate&quot;:{&quot;x&quot;:4.679311065280283e-16,&quot;y&quot;:-5.021521743405518},&quot;rotate&quot;:0},&quot;opacity&quot;:1,&quot;path&quot;:{&quot;type&quot;:&quot;RECT&quot;,&quot;size&quot;:{&quot;x&quot;:3.9275735027780376,&quot;y&quot;:7.93141058526388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09f552a-8838-4cbe-9bcc-2d66a820780f&quot;,&quot;order&quot;:&quot;2&quot;}},&quot;dbb4af56-88f8-4305-8255-673b951604c2&quot;:{&quot;type&quot;:&quot;FIGURE_OBJECT&quot;,&quot;id&quot;:&quot;dbb4af56-88f8-4305-8255-673b951604c2&quot;,&quot;relativeTransform&quot;:{&quot;translate&quot;:{&quot;x&quot;:-8.982683196689875e-14,&quot;y&quot;:8.987227036037421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5&quot;}},&quot;22ddf52b-877c-4dfd-9160-e1db7b8458d4&quot;:{&quot;type&quot;:&quot;FIGURE_OBJECT&quot;,&quot;id&quot;:&quot;22ddf52b-877c-4dfd-9160-e1db7b8458d4&quot;,&quot;relativeTransform&quot;:{&quot;translate&quot;:{&quot;x&quot;:0,&quot;y&quot;:-6.5276687688461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09f552a-8838-4cbe-9bcc-2d66a820780f&quot;,&quot;order&quot;:&quot;7&quot;}},&quot;95e111e8-4f4b-4c9d-a62a-76b72d607e02&quot;:{&quot;type&quot;:&quot;FIGURE_OBJECT&quot;,&quot;id&quot;:&quot;95e111e8-4f4b-4c9d-a62a-76b72d607e02&quot;,&quot;relativeTransform&quot;:{&quot;translate&quot;:{&quot;x&quot;:0.23675872814481175,&quot;y&quot;:-38.7959684102647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&quot;}},&quot;d1f9418c-127b-495f-996a-55f72b245d84&quot;:{&quot;type&quot;:&quot;FIGURE_OBJECT&quot;,&quot;id&quot;:&quot;d1f9418c-127b-495f-996a-55f72b245d84&quot;,&quot;relativeTransform&quot;:{&quot;translate&quot;:{&quot;x&quot;:0,&quot;y&quot;:3.6650914114497657},&quot;rotate&quot;:0},&quot;opacity&quot;:1,&quot;path&quot;:{&quot;type&quot;:&quot;POLY_LINE&quot;,&quot;points&quot;:[{&quot;x&quot;:0,&quot;y&quot;:-4.683141033506947},{&quot;x&quot;:0,&quot;y&quot;:4.68314103350694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1&quot;}},&quot;d041ce75-539c-4003-9c45-021e81a6c06d&quot;:{&quot;type&quot;:&quot;FIGURE_OBJECT&quot;,&quot;id&quot;:&quot;d041ce75-539c-4003-9c45-021e81a6c06d&quot;,&quot;relativeTransform&quot;:{&quot;translate&quot;:{&quot;x&quot;:4.679311065280283e-16,&quot;y&quot;:-4.913289887044294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5e111e8-4f4b-4c9d-a62a-76b72d607e02&quot;,&quot;order&quot;:&quot;2&quot;}},&quot;afc754ed-8711-4e96-90d8-a1ab53c8706e&quot;:{&quot;type&quot;:&quot;FIGURE_OBJECT&quot;,&quot;id&quot;:&quot;afc754ed-8711-4e96-90d8-a1ab53c8706e&quot;,&quot;relativeTransform&quot;:{&quot;translate&quot;:{&quot;x&quot;:-8.982683196689875e-14,&quot;y&quot;:8.630162553529683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5&quot;}},&quot;c317b2c0-0bd2-4dd1-a703-3dd2c1120f8a&quot;:{&quot;type&quot;:&quot;FIGURE_OBJECT&quot;,&quot;id&quot;:&quot;c317b2c0-0bd2-4dd1-a703-3dd2c1120f8a&quot;,&quot;relativeTransform&quot;:{&quot;translate&quot;:{&quot;x&quot;:0,&quot;y&quot;:-6.245033835001689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5e111e8-4f4b-4c9d-a62a-76b72d607e02&quot;,&quot;order&quot;:&quot;7&quot;}},&quot;4039f150-e787-4b1a-b154-8ee2235974ee&quot;:{&quot;type&quot;:&quot;FIGURE_OBJECT&quot;,&quot;id&quot;:&quot;4039f150-e787-4b1a-b154-8ee2235974ee&quot;,&quot;relativeTransform&quot;:{&quot;translate&quot;:{&quot;x&quot;:5.424272725888946,&quot;y&quot;:-40.0456236165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2&quot;}},&quot;2ccff51e-7e96-4fbb-b300-526f28f8d131&quot;:{&quot;type&quot;:&quot;FIGURE_OBJECT&quot;,&quot;id&quot;:&quot;2ccff51e-7e96-4fbb-b300-526f28f8d131&quot;,&quot;relativeTransform&quot;:{&quot;translate&quot;:{&quot;x&quot;:0,&quot;y&quot;:3.626185056466678},&quot;rotate&quot;:0},&quot;opacity&quot;:1,&quot;path&quot;:{&quot;type&quot;:&quot;POLY_LINE&quot;,&quot;points&quot;:[{&quot;x&quot;:0,&quot;y&quot;:-4.8042300151390585},{&quot;x&quot;:0,&quot;y&quot;:4.804230015139058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1&quot;}},&quot;3455c39f-cc2f-4dd8-ab5f-e40e8f44b62f&quot;:{&quot;type&quot;:&quot;FIGURE_OBJECT&quot;,&quot;id&quot;:&quot;3455c39f-cc2f-4dd8-ab5f-e40e8f44b62f&quot;,&quot;relativeTransform&quot;:{&quot;translate&quot;:{&quot;x&quot;:4.679311065280283e-16,&quot;y&quot;:-4.995472513693318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039f150-e787-4b1a-b154-8ee2235974ee&quot;,&quot;order&quot;:&quot;2&quot;}},&quot;480beeec-2825-4b26-8298-23de5bc78a69&quot;:{&quot;type&quot;:&quot;FIGURE_OBJECT&quot;,&quot;id&quot;:&quot;480beeec-2825-4b26-8298-23de5bc78a69&quot;,&quot;relativeTransform&quot;:{&quot;translate&quot;:{&quot;x&quot;:-8.982683196689875e-14,&quot;y&quot;:8.712345180178708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5&quot;}},&quot;b8c70ce7-9b42-4402-b925-d7e28c64a7b1&quot;:{&quot;type&quot;:&quot;FIGURE_OBJECT&quot;,&quot;id&quot;:&quot;b8c70ce7-9b42-4402-b925-d7e28c64a7b1&quot;,&quot;relativeTransform&quot;:{&quot;translate&quot;:{&quot;x&quot;:0,&quot;y&quot;:-6.81664713013348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039f150-e787-4b1a-b154-8ee2235974ee&quot;,&quot;order&quot;:&quot;7&quot;}},&quot;2b970e99-bb1c-4a1f-b11d-4af7bdc462bc&quot;:{&quot;type&quot;:&quot;FIGURE_OBJECT&quot;,&quot;id&quot;:&quot;2b970e99-bb1c-4a1f-b11d-4af7bdc462bc&quot;,&quot;relativeTransform&quot;:{&quot;translate&quot;:{&quot;x&quot;:10.778971278016904,&quot;y&quot;:-39.911706814942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5&quot;}},&quot;8a5c8541-2845-4305-a9b2-8dbb5ea85910&quot;:{&quot;type&quot;:&quot;FIGURE_OBJECT&quot;,&quot;id&quot;:&quot;8a5c8541-2845-4305-a9b2-8dbb5ea85910&quot;,&quot;relativeTransform&quot;:{&quot;translate&quot;:{&quot;x&quot;:0,&quot;y&quot;:3.6261145739392555},&quot;rotate&quot;:0},&quot;opacity&quot;:1,&quot;path&quot;:{&quot;type&quot;:&quot;POLY_LINE&quot;,&quot;points&quot;:[{&quot;x&quot;:0,&quot;y&quot;:-4.938076334184102},{&quot;x&quot;:0,&quot;y&quot;:4.93807633418410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1&quot;}},&quot;970d516b-d671-4df5-8749-81fe6b3727a1&quot;:{&quot;type&quot;:&quot;FIGURE_OBJECT&quot;,&quot;id&quot;:&quot;970d516b-d671-4df5-8749-81fe6b3727a1&quot;,&quot;relativeTransform&quot;:{&quot;translate&quot;:{&quot;x&quot;:4.679311065280283e-16,&quot;y&quot;:-5.12938931526566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b970e99-bb1c-4a1f-b11d-4af7bdc462bc&quot;,&quot;order&quot;:&quot;2&quot;}},&quot;0a2fb747-ceda-49ad-b051-c5d8ef957501&quot;:{&quot;type&quot;:&quot;FIGURE_OBJECT&quot;,&quot;id&quot;:&quot;0a2fb747-ceda-49ad-b051-c5d8ef957501&quot;,&quot;relativeTransform&quot;:{&quot;translate&quot;:{&quot;x&quot;:-8.982683196689875e-14,&quot;y&quot;:8.84626198175081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5&quot;}},&quot;82ebf2a2-818e-4033-b1c7-12002e8921cd&quot;:{&quot;type&quot;:&quot;FIGURE_OBJECT&quot;,&quot;id&quot;:&quot;82ebf2a2-818e-4033-b1c7-12002e8921cd&quot;,&quot;relativeTransform&quot;:{&quot;translate&quot;:{&quot;x&quot;:0,&quot;y&quot;:-6.95056393170583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b970e99-bb1c-4a1f-b11d-4af7bdc462bc&quot;,&quot;order&quot;:&quot;7&quot;}},&quot;662d9c65-96de-4294-a838-08f858a6335c&quot;:{&quot;type&quot;:&quot;FIGURE_OBJECT&quot;,&quot;id&quot;:&quot;662d9c65-96de-4294-a838-08f858a6335c&quot;,&quot;relativeTransform&quot;:{&quot;translate&quot;:{&quot;x&quot;:16.067134324521607,&quot;y&quot;:-39.54012293184331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8&quot;}},&quot;0584f855-65b7-4cf7-a274-32575a1ff15d&quot;:{&quot;type&quot;:&quot;FIGURE_OBJECT&quot;,&quot;id&quot;:&quot;0584f855-65b7-4cf7-a274-32575a1ff15d&quot;,&quot;relativeTransform&quot;:{&quot;translate&quot;:{&quot;x&quot;:4.679311065280283e-16,&quot;y&quot;:-5.251832672078273},&quot;rotate&quot;:0},&quot;opacity&quot;:1,&quot;path&quot;:{&quot;type&quot;:&quot;RECT&quot;,&quot;size&quot;:{&quot;x&quot;:3.9275735027780376,&quot;y&quot;:8.0921626872130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62d9c65-96de-4294-a838-08f858a6335c&quot;,&quot;order&quot;:&quot;1&quot;}},&quot;f2ed8e19-c7d5-4667-ad0b-dc06452d48e7&quot;:{&quot;type&quot;:&quot;FIGURE_OBJECT&quot;,&quot;id&quot;:&quot;f2ed8e19-c7d5-4667-ad0b-dc06452d48e7&quot;,&quot;relativeTransform&quot;:{&quot;translate&quot;:{&quot;x&quot;:0,&quot;y&quot;:4.101730667102181},&quot;rotate&quot;:0},&quot;opacity&quot;:1,&quot;path&quot;:{&quot;type&quot;:&quot;POLY_LINE&quot;,&quot;points&quot;:[{&quot;x&quot;:0,&quot;y&quot;:-4.93948598472699},{&quot;x&quot;:0,&quot;y&quot;:4.9394859847269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2&quot;}},&quot;ad2b31ab-da07-4b15-a943-81b597bff16a&quot;:{&quot;type&quot;:&quot;FIGURE_OBJECT&quot;,&quot;id&quot;:&quot;ad2b31ab-da07-4b15-a943-81b597bff16a&quot;,&quot;relativeTransform&quot;:{&quot;translate&quot;:{&quot;x&quot;:-8.982683196689875e-14,&quot;y&quot;:9.297914015684892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5&quot;}},&quot;53db1763-08cc-4de8-859e-7e121b740ac4&quot;:{&quot;type&quot;:&quot;FIGURE_OBJECT&quot;,&quot;id&quot;:&quot;53db1763-08cc-4de8-859e-7e121b740ac4&quot;,&quot;relativeTransform&quot;:{&quot;translate&quot;:{&quot;x&quot;:0,&quot;y&quot;:-7.322147814804945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62d9c65-96de-4294-a838-08f858a6335c&quot;,&quot;order&quot;:&quot;7&quot;}},&quot;93ccc0b2-6469-40fb-a5be-8f734af014c3&quot;:{&quot;type&quot;:&quot;FIGURE_OBJECT&quot;,&quot;id&quot;:&quot;93ccc0b2-6469-40fb-a5be-8f734af014c3&quot;,&quot;relativeTransform&quot;:{&quot;translate&quot;:{&quot;x&quot;:21.389692844272123,&quot;y&quot;:-38.5401168367346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9&quot;}},&quot;ecc45386-c178-4ed0-9f14-c74e6a9fe91e&quot;:{&quot;type&quot;:&quot;FIGURE_OBJECT&quot;,&quot;id&quot;:&quot;ecc45386-c178-4ed0-9f14-c74e6a9fe91e&quot;,&quot;relativeTransform&quot;:{&quot;translate&quot;:{&quot;x&quot;:0,&quot;y&quot;:4.883170445539626},&quot;rotate&quot;:0},&quot;opacity&quot;:1,&quot;path&quot;:{&quot;type&quot;:&quot;POLY_LINE&quot;,&quot;points&quot;:[{&quot;x&quot;:0,&quot;y&quot;:-5.029351206834683},{&quot;x&quot;:0,&quot;y&quot;:5.0293512068346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1&quot;}},&quot;4a5a9ca6-be7e-4241-9644-8dad0c29c89b&quot;:{&quot;type&quot;:&quot;FIGURE_OBJECT&quot;,&quot;id&quot;:&quot;4a5a9ca6-be7e-4241-9644-8dad0c29c89b&quot;,&quot;relativeTransform&quot;:{&quot;translate&quot;:{&quot;x&quot;:4.679311065280283e-16,&quot;y&quot;:-5.227187887491963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3ccc0b2-6469-40fb-a5be-8f734af014c3&quot;,&quot;order&quot;:&quot;2&quot;}},&quot;3e3b2a9b-ceea-47e6-8952-3242f6fc6bb7&quot;:{&quot;type&quot;:&quot;FIGURE_OBJECT&quot;,&quot;id&quot;:&quot;3e3b2a9b-ceea-47e6-8952-3242f6fc6bb7&quot;,&quot;relativeTransform&quot;:{&quot;translate&quot;:{&quot;x&quot;:-5.990211609757413e-14,&quot;y&quot;:10.19445176094728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5&quot;}},&quot;2b5449ea-391a-409e-b758-38c8fcace3aa&quot;:{&quot;type&quot;:&quot;FIGURE_OBJECT&quot;,&quot;id&quot;:&quot;2b5449ea-391a-409e-b758-38c8fcace3aa&quot;,&quot;relativeTransform&quot;:{&quot;translate&quot;:{&quot;x&quot;:-2.9924715869324626e-14,&quot;y&quot;:-8.322153909913501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3ccc0b2-6469-40fb-a5be-8f734af014c3&quot;,&quot;order&quot;:&quot;7&quot;}},&quot;2776a64c-ab25-402e-af3d-5e2ff38c3b96&quot;:{&quot;type&quot;:&quot;FIGURE_OBJECT&quot;,&quot;id&quot;:&quot;2776a64c-ab25-402e-af3d-5e2ff38c3b96&quot;,&quot;relativeTransform&quot;:{&quot;translate&quot;:{&quot;x&quot;:26.746364907160135,&quot;y&quot;:-37.0566006054233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&quot;}},&quot;554cd8d7-0269-45f8-a816-3f54c1ced8db&quot;:{&quot;type&quot;:&quot;FIGURE_OBJECT&quot;,&quot;id&quot;:&quot;554cd8d7-0269-45f8-a816-3f54c1ced8db&quot;,&quot;relativeTransform&quot;:{&quot;translate&quot;:{&quot;x&quot;:0,&quot;y&quot;:6.292820988404843},&quot;rotate&quot;:0},&quot;opacity&quot;:1,&quot;path&quot;:{&quot;type&quot;:&quot;POLY_LINE&quot;,&quot;points&quot;:[{&quot;x&quot;:0,&quot;y&quot;:-5.103216895280749},{&quot;x&quot;:0,&quot;y&quot;:5.10321689528074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1&quot;}},&quot;1c85f2c1-58ff-4372-8d77-272aaf7f96fa&quot;:{&quot;type&quot;:&quot;FIGURE_OBJECT&quot;,&quot;id&quot;:&quot;1c85f2c1-58ff-4372-8d77-272aaf7f96fa&quot;,&quot;relativeTransform&quot;:{&quot;translate&quot;:{&quot;x&quot;:-5.942725052905958e-14,&quot;y&quot;:-5.32893032403004},&quot;rotate&quot;:0},&quot;opacity&quot;:1,&quot;path&quot;:{&quot;type&quot;:&quot;RECT&quot;,&quot;size&quot;:{&quot;x&quot;:3.9275735027780376,&quot;y&quot;:12.69807533645712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776a64c-ab25-402e-af3d-5e2ff38c3b96&quot;,&quot;order&quot;:&quot;2&quot;}},&quot;5c8901de-946f-40fe-8588-0aaa956e778e&quot;:{&quot;type&quot;:&quot;FIGURE_OBJECT&quot;,&quot;id&quot;:&quot;5c8901de-946f-40fe-8588-0aaa956e778e&quot;,&quot;relativeTransform&quot;:{&quot;translate&quot;:{&quot;x&quot;:-5.990211609757413e-14,&quot;y&quot;:11.67796799225868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5&quot;}},&quot;2fe47ae7-77ba-479b-8a43-2b0154d598da&quot;:{&quot;type&quot;:&quot;FIGURE_OBJECT&quot;,&quot;id&quot;:&quot;2fe47ae7-77ba-479b-8a43-2b0154d598da&quot;,&quot;relativeTransform&quot;:{&quot;translate&quot;:{&quot;x&quot;:0,&quot;y&quot;:-5.47635139397723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776a64c-ab25-402e-af3d-5e2ff38c3b96&quot;,&quot;order&quot;:&quot;7&quot;}},&quot;1403d321-0817-4ff8-8d51-df05a196525d&quot;:{&quot;type&quot;:&quot;FIGURE_OBJECT&quot;,&quot;id&quot;:&quot;1403d321-0817-4ff8-8d51-df05a196525d&quot;,&quot;relativeTransform&quot;:{&quot;translate&quot;:{&quot;x&quot;:32.011691614870564,&quot;y&quot;:-34.3282219797075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2&quot;}},&quot;fee64780-ed40-49a6-908a-2749ba53b051&quot;:{&quot;type&quot;:&quot;FIGURE_OBJECT&quot;,&quot;id&quot;:&quot;fee64780-ed40-49a6-908a-2749ba53b051&quot;,&quot;relativeTransform&quot;:{&quot;translate&quot;:{&quot;x&quot;:-5.942725052905958e-14,&quot;y&quot;:-5.311344024900922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403d321-0817-4ff8-8d51-df05a196525d&quot;,&quot;order&quot;:&quot;1&quot;}},&quot;8a9b0e8a-ca2c-4b27-8fef-5b54b84db481&quot;:{&quot;type&quot;:&quot;FIGURE_OBJECT&quot;,&quot;id&quot;:&quot;8a9b0e8a-ca2c-4b27-8fef-5b54b84db481&quot;,&quot;relativeTransform&quot;:{&quot;translate&quot;:{&quot;x&quot;:0,&quot;y&quot;:4.967326582948526},&quot;rotate&quot;:0},&quot;opacity&quot;:1,&quot;path&quot;:{&quot;type&quot;:&quot;POLY_LINE&quot;,&quot;points&quot;:[{&quot;x&quot;:0,&quot;y&quot;:-5.029351206834742},{&quot;x&quot;:0,&quot;y&quot;:5.02935120683474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2&quot;}},&quot;4d58d526-821d-43a9-8b60-333867b17eec&quot;:{&quot;type&quot;:&quot;FIGURE_OBJECT&quot;,&quot;id&quot;:&quot;4d58d526-821d-43a9-8b60-333867b17eec&quot;,&quot;relativeTransform&quot;:{&quot;translate&quot;:{&quot;x&quot;:-5.990211609757413e-14,&quot;y&quot;:10.2786078983562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5&quot;}},&quot;41be6c7a-9e3d-46a5-b7b1-49bd16b03efa&quot;:{&quot;type&quot;:&quot;FIGURE_OBJECT&quot;,&quot;id&quot;:&quot;41be6c7a-9e3d-46a5-b7b1-49bd16b03efa&quot;,&quot;relativeTransform&quot;:{&quot;translate&quot;:{&quot;x&quot;:0,&quot;y&quot;:-8.20473001969294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403d321-0817-4ff8-8d51-df05a196525d&quot;,&quot;order&quot;:&quot;7&quot;}},&quot;f65eb871-0574-493b-9f10-18104920600d&quot;:{&quot;type&quot;:&quot;FIGURE_OBJECT&quot;,&quot;id&quot;:&quot;f65eb871-0574-493b-9f10-18104920600d&quot;,&quot;relativeTransform&quot;:{&quot;translate&quot;:{&quot;x&quot;:37.29816308072377,&quot;y&quot;:-33.6553957755976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5&quot;}},&quot;92f68283-f012-4990-8115-41ea78665cdc&quot;:{&quot;type&quot;:&quot;FIGURE_OBJECT&quot;,&quot;id&quot;:&quot;92f68283-f012-4990-8115-41ea78665cdc&quot;,&quot;relativeTransform&quot;:{&quot;translate&quot;:{&quot;x&quot;:0,&quot;y&quot;:5.497637117174379},&quot;rotate&quot;:0},&quot;opacity&quot;:1,&quot;path&quot;:{&quot;type&quot;:&quot;POLY_LINE&quot;,&quot;points&quot;:[{&quot;x&quot;:0,&quot;y&quot;:-5.171866876718303},{&quot;x&quot;:0,&quot;y&quot;:5.17186687671830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1&quot;}},&quot;dd832b8c-df8f-4188-a1fc-20f8d1c574d8&quot;:{&quot;type&quot;:&quot;FIGURE_OBJECT&quot;,&quot;id&quot;:&quot;dd832b8c-df8f-4188-a1fc-20f8d1c574d8&quot;,&quot;relativeTransform&quot;:{&quot;translate&quot;:{&quot;x&quot;:-5.942725052905958e-14,&quot;y&quot;:-5.367616801594243},&quot;rotate&quot;:0},&quot;opacity&quot;:1,&quot;path&quot;:{&quot;type&quot;:&quot;RECT&quot;,&quot;size&quot;:{&quot;x&quot;:3.9275735027780376,&quot;y&quot;:11.1676346017433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f65eb871-0574-493b-9f10-18104920600d&quot;,&quot;order&quot;:&quot;2&quot;}},&quot;9e506df9-8f54-4c07-896c-bc7ce4a10eb9&quot;:{&quot;type&quot;:&quot;FIGURE_OBJECT&quot;,&quot;id&quot;:&quot;9e506df9-8f54-4c07-896c-bc7ce4a10eb9&quot;,&quot;relativeTransform&quot;:{&quot;translate&quot;:{&quot;x&quot;:-5.990211609757413e-14,&quot;y&quot;:10.951434102465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5&quot;}},&quot;1ef7d95d-d728-4ebb-9f3d-a40b7157c3b5&quot;:{&quot;type&quot;:&quot;FIGURE_OBJECT&quot;,&quot;id&quot;:&quot;1ef7d95d-d728-4ebb-9f3d-a40b7157c3b5&quot;,&quot;relativeTransform&quot;:{&quot;translate&quot;:{&quot;x&quot;:0,&quot;y&quot;:-8.31369600665653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f65eb871-0574-493b-9f10-18104920600d&quot;,&quot;order&quot;:&quot;7&quot;}},&quot;e3971954-1b7a-45ac-82ea-9d3396416aec&quot;:{&quot;type&quot;:&quot;FIGURE_OBJECT&quot;,&quot;id&quot;:&quot;e3971954-1b7a-45ac-82ea-9d3396416aec&quot;,&quot;relativeTransform&quot;:{&quot;translate&quot;:{&quot;x&quot;:42.69740659000618,&quot;y&quot;:-32.386710287019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&quot;}},&quot;b7eb4371-3afd-455e-ae67-c341334d1867&quot;:{&quot;type&quot;:&quot;FIGURE_OBJECT&quot;,&quot;id&quot;:&quot;b7eb4371-3afd-455e-ae67-c341334d1867&quot;,&quot;relativeTransform&quot;:{&quot;translate&quot;:{&quot;x&quot;:-5.942725052905958e-14,&quot;y&quot;:-5.416714803355716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245,96,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3971954-1b7a-45ac-82ea-9d3396416aec&quot;,&quot;order&quot;:&quot;1&quot;}},&quot;4a4963bd-bb80-4093-a0b1-f4245b757454&quot;:{&quot;type&quot;:&quot;FIGURE_OBJECT&quot;,&quot;id&quot;:&quot;4a4963bd-bb80-4093-a0b1-f4245b757454&quot;,&quot;relativeTransform&quot;:{&quot;translate&quot;:{&quot;x&quot;:0,&quot;y&quot;:6.202462388606986},&quot;rotate&quot;:0},&quot;opacity&quot;:1,&quot;path&quot;:{&quot;type&quot;:&quot;POLY_LINE&quot;,&quot;points&quot;:[{&quot;x&quot;:0,&quot;y&quot;:-5.171866876718362},{&quot;x&quot;:0,&quot;y&quot;:5.17186687671836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2&quot;}},&quot;5cd79c0b-dd26-4791-80f3-34801a14fe62&quot;:{&quot;type&quot;:&quot;FIGURE_OBJECT&quot;,&quot;id&quot;:&quot;5cd79c0b-dd26-4791-80f3-34801a14fe62&quot;,&quot;relativeTransform&quot;:{&quot;translate&quot;:{&quot;x&quot;:-5.990211609757413e-14,&quot;y&quot;:11.65625937389844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5&quot;}},&quot;b969e467-6b3c-45fb-8c45-3796cc2918d8&quot;:{&quot;type&quot;:&quot;FIGURE_OBJECT&quot;,&quot;id&quot;:&quot;b969e467-6b3c-45fb-8c45-3796cc2918d8&quot;,&quot;relativeTransform&quot;:{&quot;translate&quot;:{&quot;x&quot;:0,&quot;y&quot;:-5.849344927619538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3971954-1b7a-45ac-82ea-9d3396416aec&quot;,&quot;order&quot;:&quot;7&quot;}},&quot;dfe80d90-51f1-4c0e-86be-ef438c9aaaf6&quot;:{&quot;type&quot;:&quot;FIGURE_OBJECT&quot;,&quot;id&quot;:&quot;dfe80d90-51f1-4c0e-86be-ef438c9aaaf6&quot;,&quot;relativeTransform&quot;:{&quot;translate&quot;:{&quot;x&quot;:48.02391213127687,&quot;y&quot;:-29.67130044629803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5&quot;}},&quot;62662194-fe85-44b1-867e-b0a66fd4d041&quot;:{&quot;type&quot;:&quot;FIGURE_OBJECT&quot;,&quot;id&quot;:&quot;62662194-fe85-44b1-867e-b0a66fd4d041&quot;,&quot;relativeTransform&quot;:{&quot;translate&quot;:{&quot;x&quot;:-5.942725052905958e-14,&quot;y&quot;:-5.594753666919542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fe80d90-51f1-4c0e-86be-ef438c9aaaf6&quot;,&quot;order&quot;:&quot;1&quot;}},&quot;264c3cbf-8f53-49e4-800a-fc6d8739595c&quot;:{&quot;type&quot;:&quot;FIGURE_OBJECT&quot;,&quot;id&quot;:&quot;264c3cbf-8f53-49e4-800a-fc6d8739595c&quot;,&quot;relativeTransform&quot;:{&quot;translate&quot;:{&quot;x&quot;:0,&quot;y&quot;:6.202462388607106},&quot;rotate&quot;:0},&quot;opacity&quot;:1,&quot;path&quot;:{&quot;type&quot;:&quot;POLY_LINE&quot;,&quot;points&quot;:[{&quot;x&quot;:0,&quot;y&quot;:-5.349905740282188},{&quot;x&quot;:0,&quot;y&quot;:5.34990574028218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2&quot;}},&quot;ed385194-5cb9-4f2b-8b82-860a779c55df&quot;:{&quot;type&quot;:&quot;FIGURE_OBJECT&quot;,&quot;id&quot;:&quot;ed385194-5cb9-4f2b-8b82-860a779c55df&quot;,&quot;relativeTransform&quot;:{&quot;translate&quot;:{&quot;x&quot;:-5.990211609757413e-14,&quot;y&quot;:11.83429823746238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5&quot;}},&quot;e700eb5e-972c-4063-9d8c-cbc1ba23ff9a&quot;:{&quot;type&quot;:&quot;FIGURE_OBJECT&quot;,&quot;id&quot;:&quot;e700eb5e-972c-4063-9d8c-cbc1ba23ff9a&quot;,&quot;relativeTransform&quot;:{&quot;translate&quot;:{&quot;x&quot;:0,&quot;y&quot;:-8.56475476834070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fe80d90-51f1-4c0e-86be-ef438c9aaaf6&quot;,&quot;order&quot;:&quot;7&quot;}},&quot;c01a16fa-9fbd-4263-8bbb-5ec5f315592f&quot;:{&quot;type&quot;:&quot;FIGURE_OBJECT&quot;,&quot;id&quot;:&quot;c01a16fa-9fbd-4263-8bbb-5ec5f315592f&quot;,&quot;relativeTransform&quot;:{&quot;translate&quot;:{&quot;x&quot;:53.173929424580926,&quot;y&quot;:-24.03524708679714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&quot;}},&quot;37af4182-dead-4798-8672-c767b11f0e00&quot;:{&quot;type&quot;:&quot;FIGURE_OBJECT&quot;,&quot;id&quot;:&quot;37af4182-dead-4798-8672-c767b11f0e00&quot;,&quot;relativeTransform&quot;:{&quot;translate&quot;:{&quot;x&quot;:-5.942725052905958e-14,&quot;y&quot;:-5.475356265938798},&quot;rotate&quot;:0},&quot;opacity&quot;:1,&quot;path&quot;:{&quot;type&quot;:&quot;RECT&quot;,&quot;size&quot;:{&quot;x&quot;:3.9275735027780376,&quot;y&quot;:10.55381131160670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c01a16fa-9fbd-4263-8bbb-5ec5f315592f&quot;,&quot;order&quot;:&quot;1&quot;}},&quot;c61d9c17-2f92-404c-bb24-8504daf88e21&quot;:{&quot;type&quot;:&quot;FIGURE_OBJECT&quot;,&quot;id&quot;:&quot;c61d9c17-2f92-404c-bb24-8504daf88e21&quot;,&quot;relativeTransform&quot;:{&quot;translate&quot;:{&quot;x&quot;:0,&quot;y&quot;:5.310306001010923},&quot;rotate&quot;:0},&quot;opacity&quot;:1,&quot;path&quot;:{&quot;type&quot;:&quot;POLY_LINE&quot;,&quot;points&quot;:[{&quot;x&quot;:0,&quot;y&quot;:-5.30099086644482},{&quot;x&quot;:0,&quot;y&quot;:5.3009908664448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2&quot;}},&quot;8f3871f8-21a0-4c11-8462-466aa7d6a25f&quot;:{&quot;type&quot;:&quot;FIGURE_OBJECT&quot;,&quot;id&quot;:&quot;8f3871f8-21a0-4c11-8462-466aa7d6a25f&quot;,&quot;relativeTransform&quot;:{&quot;translate&quot;:{&quot;x&quot;:-5.990211609757413e-14,&quot;y&quot;:10.7522619217421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5&quot;}},&quot;49dc4f2b-c8c1-4250-aa1e-41cc174081d3&quot;:{&quot;type&quot;:&quot;FIGURE_OBJECT&quot;,&quot;id&quot;:&quot;49dc4f2b-c8c1-4250-aa1e-41cc174081d3&quot;,&quot;relativeTransform&quot;:{&quot;translate&quot;:{&quot;x&quot;:0,&quot;y&quot;:-10.05756325225185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c01a16fa-9fbd-4263-8bbb-5ec5f315592f&quot;,&quot;order&quot;:&quot;7&quot;}},&quot;7133ae58-ac4e-4fa8-98da-9af896f07c23&quot;:{&quot;type&quot;:&quot;FIGURE_OBJECT&quot;,&quot;id&quot;:&quot;7133ae58-ac4e-4fa8-98da-9af896f07c23&quot;,&quot;relativeTransform&quot;:{&quot;translate&quot;:{&quot;x&quot;:58.7003234128298,&quot;y&quot;:-23.4059036857178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2&quot;}},&quot;c95e3ea2-6794-40c9-8329-017d5448b2fd&quot;:{&quot;type&quot;:&quot;FIGURE_OBJECT&quot;,&quot;id&quot;:&quot;c95e3ea2-6794-40c9-8329-017d5448b2fd&quot;,&quot;relativeTransform&quot;:{&quot;translate&quot;:{&quot;x&quot;:-5.942725052905958e-14,&quot;y&quot;:-6.309627548721366},&quot;rotate&quot;:0},&quot;opacity&quot;:1,&quot;path&quot;:{&quot;type&quot;:&quot;RECT&quot;,&quot;size&quot;:{&quot;x&quot;:3.9275735027780376,&quot;y&quot;:7.62658194388265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133ae58-ac4e-4fa8-98da-9af896f07c23&quot;,&quot;order&quot;:&quot;1&quot;}},&quot;74c8ebec-d73f-4207-9235-7c0efe584301&quot;:{&quot;type&quot;:&quot;FIGURE_OBJECT&quot;,&quot;id&quot;:&quot;74c8ebec-d73f-4207-9235-7c0efe584301&quot;,&quot;relativeTransform&quot;:{&quot;translate&quot;:{&quot;x&quot;:0,&quot;y&quot;:3.8908534706554447},&quot;rotate&quot;:0},&quot;opacity&quot;:1,&quot;path&quot;:{&quot;type&quot;:&quot;POLY_LINE&quot;,&quot;points&quot;:[{&quot;x&quot;:0,&quot;y&quot;:-6.202462388607106},{&quot;x&quot;:0,&quot;y&quot;:6.20246238860710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2&quot;}},&quot;0693aaaf-7612-41f6-b8f4-96ebb550a2be&quot;:{&quot;type&quot;:&quot;FIGURE_OBJECT&quot;,&quot;id&quot;:&quot;0693aaaf-7612-41f6-b8f4-96ebb550a2be&quot;,&quot;relativeTransform&quot;:{&quot;translate&quot;:{&quot;x&quot;:-5.990211609757413e-14,&quot;y&quot;:10.122918520662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5&quot;}},&quot;8bc836aa-3d29-41ef-ad4f-358c99aaea3b&quot;:{&quot;type&quot;:&quot;FIGURE_OBJECT&quot;,&quot;id&quot;:&quot;8bc836aa-3d29-41ef-ad4f-358c99aaea3b&quot;,&quot;relativeTransform&quot;:{&quot;translate&quot;:{&quot;x&quot;:0,&quot;y&quot;:-8.8112256409947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133ae58-ac4e-4fa8-98da-9af896f07c23&quot;,&quot;order&quot;:&quot;7&quot;}},&quot;6d94ebcf-04bb-44d8-a453-4c61e4ebc92c&quot;:{&quot;type&quot;:&quot;FIGURE_OBJECT&quot;,&quot;id&quot;:&quot;6d94ebcf-04bb-44d8-a453-4c61e4ebc92c&quot;,&quot;relativeTransform&quot;:{&quot;translate&quot;:{&quot;x&quot;:64.00173717443748,&quot;y&quot;:-22.51344327970818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5&quot;}},&quot;e831661b-dff6-480f-a0ce-4b64ec05a74b&quot;:{&quot;type&quot;:&quot;FIGURE_OBJECT&quot;,&quot;id&quot;:&quot;e831661b-dff6-480f-a0ce-4b64ec05a74b&quot;,&quot;relativeTransform&quot;:{&quot;translate&quot;:{&quot;x&quot;:0,&quot;y&quot;:3.70025806993841},&quot;rotate&quot;:0},&quot;opacity&quot;:1,&quot;path&quot;:{&quot;type&quot;:&quot;POLY_LINE&quot;,&quot;points&quot;:[{&quot;x&quot;:0,&quot;y&quot;:-6.340467176753631},{&quot;x&quot;:0,&quot;y&quot;:6.34046717675363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1&quot;}},&quot;c1e393b0-c24d-41b0-b7a4-24deb2cc34b8&quot;:{&quot;type&quot;:&quot;FIGURE_OBJECT&quot;,&quot;id&quot;:&quot;c1e393b0-c24d-41b0-b7a4-24deb2cc34b8&quot;,&quot;relativeTransform&quot;:{&quot;translate&quot;:{&quot;x&quot;:-5.942725052905958e-14,&quot;y&quot;:-6.414545439247541},&quot;rotate&quot;:0},&quot;opacity&quot;:1,&quot;path&quot;:{&quot;type&quot;:&quot;RECT&quot;,&quot;size&quot;:{&quot;x&quot;:3.9275735027780376,&quot;y&quot;:7.3115649376892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d94ebcf-04bb-44d8-a453-4c61e4ebc92c&quot;,&quot;order&quot;:&quot;2&quot;}},&quot;8016e529-f057-49e1-b533-8ca449af43f9&quot;:{&quot;type&quot;:&quot;FIGURE_OBJECT&quot;,&quot;id&quot;:&quot;8016e529-f057-49e1-b533-8ca449af43f9&quot;,&quot;relativeTransform&quot;:{&quot;translate&quot;:{&quot;x&quot;:-5.990211609757413e-14,&quot;y&quot;:10.0703279080921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5&quot;}},&quot;b1387971-032f-4777-9944-472442b7e32a&quot;:{&quot;type&quot;:&quot;FIGURE_OBJECT&quot;,&quot;id&quot;:&quot;b1387971-032f-4777-9944-472442b7e32a&quot;,&quot;relativeTransform&quot;:{&quot;translate&quot;:{&quot;x&quot;:0,&quot;y&quot;:-8.48659376829449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d94ebcf-04bb-44d8-a453-4c61e4ebc92c&quot;,&quot;order&quot;:&quot;7&quot;}},&quot;371ecf6e-cd51-44d6-aab6-00a480410704&quot;:{&quot;type&quot;:&quot;FIGURE_OBJECT&quot;,&quot;id&quot;:&quot;371ecf6e-cd51-44d6-aab6-00a480410704&quot;,&quot;relativeTransform&quot;:{&quot;translate&quot;:{&quot;x&quot;:69.25804211867336,&quot;y&quot;:-21.2334142268150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3&quot;}},&quot;abca95fc-4b16-41c4-a4ab-0b6ecb54448f&quot;:{&quot;type&quot;:&quot;FIGURE_OBJECT&quot;,&quot;id&quot;:&quot;abca95fc-4b16-41c4-a4ab-0b6ecb54448f&quot;,&quot;relativeTransform&quot;:{&quot;translate&quot;:{&quot;x&quot;:0,&quot;y&quot;:4.18877658812416},&quot;rotate&quot;:0},&quot;opacity&quot;:1,&quot;path&quot;:{&quot;type&quot;:&quot;POLY_LINE&quot;,&quot;points&quot;:[{&quot;x&quot;:0,&quot;y&quot;:-6.417434096394083},{&quot;x&quot;:0,&quot;y&quot;:6.4174340963940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1&quot;}},&quot;8c44c29b-97c1-4187-a0d9-5e88c40abc27&quot;:{&quot;type&quot;:&quot;FIGURE_OBJECT&quot;,&quot;id&quot;:&quot;8c44c29b-97c1-4187-a0d9-5e88c40abc27&quot;,&quot;relativeTransform&quot;:{&quot;translate&quot;:{&quot;x&quot;:-5.942725052905958e-14,&quot;y&quot;:-6.47100591757531},&quot;rotate&quot;:0},&quot;opacity&quot;:1,&quot;path&quot;:{&quot;type&quot;:&quot;RECT&quot;,&quot;size&quot;:{&quot;x&quot;:3.9275735027780376,&quot;y&quot;:8.3296148566861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71ecf6e-cd51-44d6-aab6-00a480410704&quot;,&quot;order&quot;:&quot;2&quot;}},&quot;becf6147-6ed7-4110-a9c5-1ecce4236000&quot;:{&quot;type&quot;:&quot;FIGURE_OBJECT&quot;,&quot;id&quot;:&quot;becf6147-6ed7-4110-a9c5-1ecce4236000&quot;,&quot;relativeTransform&quot;:{&quot;translate&quot;:{&quot;x&quot;:-5.990211609757413e-14,&quot;y&quot;:10.63581334591834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5&quot;}},&quot;0d5e1ca5-4845-4326-b09e-3646171af768&quot;:{&quot;type&quot;:&quot;FIGURE_OBJECT&quot;,&quot;id&quot;:&quot;0d5e1ca5-4845-4326-b09e-3646171af768&quot;,&quot;relativeTransform&quot;:{&quot;translate&quot;:{&quot;x&quot;:0,&quot;y&quot;:-9.202762604041446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71ecf6e-cd51-44d6-aab6-00a480410704&quot;,&quot;order&quot;:&quot;7&quot;}},&quot;43c2a84f-5803-4121-9104-02a2107d08e5&quot;:{&quot;type&quot;:&quot;FIGURE_OBJECT&quot;,&quot;id&quot;:&quot;43c2a84f-5803-4121-9104-02a2107d08e5&quot;,&quot;relativeTransform&quot;:{&quot;translate&quot;:{&quot;x&quot;:74.58539345026965,&quot;y&quot;:-16.670375419560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4&quot;}},&quot;4ce81207-e84b-4f0d-87d4-560274ad7c8d&quot;:{&quot;type&quot;:&quot;FIGURE_OBJECT&quot;,&quot;id&quot;:&quot;4ce81207-e84b-4f0d-87d4-560274ad7c8d&quot;,&quot;relativeTransform&quot;:{&quot;translate&quot;:{&quot;x&quot;:-5.942725052905958e-14,&quot;y&quot;:-10.142551787218478},&quot;rotate&quot;:0},&quot;opacity&quot;:1,&quot;path&quot;:{&quot;type&quot;:&quot;RECT&quot;,&quot;size&quot;:{&quot;x&quot;:3.9275735027780376,&quot;y&quot;:10.11260073190941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3c2a84f-5803-4121-9104-02a2107d08e5&quot;,&quot;order&quot;:&quot;1&quot;}},&quot;a16c85a4-6292-41e6-abf0-485ba64e5240&quot;:{&quot;type&quot;:&quot;FIGURE_OBJECT&quot;,&quot;id&quot;:&quot;a16c85a4-6292-41e6-abf0-485ba64e5240&quot;,&quot;relativeTransform&quot;:{&quot;translate&quot;:{&quot;x&quot;:0,&quot;y&quot;:5.19033329882985},&quot;rotate&quot;:0},&quot;opacity&quot;:1,&quot;path&quot;:{&quot;type&quot;:&quot;POLY_LINE&quot;,&quot;points&quot;:[{&quot;x&quot;:0,&quot;y&quot;:-10.008518854343297},{&quot;x&quot;:0,&quot;y&quot;:10.00851885434329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2&quot;}},&quot;4d23a3ff-5247-4f73-9644-d99309ea7a20&quot;:{&quot;type&quot;:&quot;FIGURE_OBJECT&quot;,&quot;id&quot;:&quot;4d23a3ff-5247-4f73-9644-d99309ea7a20&quot;,&quot;relativeTransform&quot;:{&quot;translate&quot;:{&quot;x&quot;:-5.990211609757413e-14,&quot;y&quot;:15.198852153173148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5&quot;}},&quot;2009eb1d-51d4-44d6-825d-081301461916&quot;:{&quot;type&quot;:&quot;FIGURE_OBJECT&quot;,&quot;id&quot;:&quot;2009eb1d-51d4-44d6-825d-081301461916&quot;,&quot;relativeTransform&quot;:{&quot;translate&quot;:{&quot;x&quot;:0,&quot;y&quot;:-13.20194119415018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3c2a84f-5803-4121-9104-02a2107d08e5&quot;,&quot;order&quot;:&quot;7&quot;}},&quot;8f94874d-59b9-4017-8cf7-84f42713aee8&quot;:{&quot;type&quot;:&quot;FIGURE_OBJECT&quot;,&quot;id&quot;:&quot;8f94874d-59b9-4017-8cf7-84f42713aee8&quot;,&quot;relativeTransform&quot;:{&quot;translate&quot;:{&quot;x&quot;:79.72328774890511,&quot;y&quot;:3.74136444112864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5&quot;}},&quot;9cda8f64-bba0-48fc-8601-3fd2033ed168&quot;:{&quot;type&quot;:&quot;FIGURE_OBJECT&quot;,&quot;id&quot;:&quot;9cda8f64-bba0-48fc-8601-3fd2033ed168&quot;,&quot;relativeTransform&quot;:{&quot;translate&quot;:{&quot;x&quot;:-5.942725052905958e-14,&quot;y&quot;:-27.339843288009998},&quot;rotate&quot;:0},&quot;opacity&quot;:1,&quot;path&quot;:{&quot;type&quot;:&quot;RECT&quot;,&quot;size&quot;:{&quot;x&quot;:3.9275735027780376,&quot;y&quot;:16.5414974517039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f94874d-59b9-4017-8cf7-84f42713aee8&quot;,&quot;order&quot;:&quot;1&quot;}},&quot;3dd0210d-34c8-49ea-9f7d-9de7bc24efdc&quot;:{&quot;type&quot;:&quot;FIGURE_OBJECT&quot;,&quot;id&quot;:&quot;3dd0210d-34c8-49ea-9f7d-9de7bc24efdc&quot;,&quot;relativeTransform&quot;:{&quot;translate&quot;:{&quot;x&quot;:-5.990211609757413e-14,&quot;y&quot;:35.610592013861925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2&quot;}},&quot;f5a923fd-195b-43c5-8394-22aa14615c8f&quot;:{&quot;type&quot;:&quot;FIGURE_OBJECT&quot;,&quot;id&quot;:&quot;f5a923fd-195b-43c5-8394-22aa14615c8f&quot;,&quot;relativeTransform&quot;:{&quot;translate&quot;:{&quot;x&quot;:0,&quot;y&quot;:-30.55417551660436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f94874d-59b9-4017-8cf7-84f42713aee8&quot;,&quot;order&quot;:&quot;5&quot;}},&quot;d0184c42-1c71-4906-a985-ad267107ef18&quot;:{&quot;type&quot;:&quot;FIGURE_OBJECT&quot;,&quot;id&quot;:&quot;d0184c42-1c71-4906-a985-ad267107ef18&quot;,&quot;relativeTransform&quot;:{&quot;translate&quot;:{&quot;x&quot;:0,&quot;y&quot;:8.266984347342406},&quot;rotate&quot;:0},&quot;opacity&quot;:1,&quot;path&quot;:{&quot;type&quot;:&quot;POLY_LINE&quot;,&quot;points&quot;:[{&quot;x&quot;:0,&quot;y&quot;:-27.118063579661218},{&quot;x&quot;:0,&quot;y&quot;:27.11806357966121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7&quot;}},&quot;c1224672-0a10-47e5-9979-589a9126380c&quot;:{&quot;type&quot;:&quot;FIGURE_OBJECT&quot;,&quot;id&quot;:&quot;c1224672-0a10-47e5-9979-589a9126380c&quot;,&quot;relativeTransform&quot;:{&quot;translate&quot;:{&quot;x&quot;:8.043121504424196,&quot;y&quot;:-30.436176830856503},&quot;rotate&quot;:0},&quot;opacity&quot;:1,&quot;path&quot;:{&quot;type&quot;:&quot;POLY_LINE&quot;,&quot;points&quot;:[{&quot;x&quot;:-73.01989812042024,&quot;y&quot;:3.422296542106105},{&quot;x&quot;:-58.91899471435118,&quot;y&quot;:3.422296542106105},{&quot;x&quot;:-54.694441063171894,&quot;y&quot;:-5.920532280034075},{&quot;x&quot;:-33.54968292019311,&quot;y&quot;:-5.920532280034075},{&quot;x&quot;:-28.474940965878194,&quot;y&quot;:-11.277204342922207},{&quot;x&quot;:-23.40019901156327,&quot;y&quot;:-11.277204342922207},{&quot;x&quot;:-17.761596840102346,&quot;y&quot;:-14.378435537225611},{&quot;x&quot;:-3.101231194303643,&quot;y&quot;:-12.12299466864124},{&quot;x&quot;:-3.101231194303643,&quot;y&quot;:-12.12299466864124},{&quot;x&quot;:1.127720434292125,&quot;y&quot;:-14.096505428652641},{&quot;x&quot;:4.792811845741711,&quot;y&quot;:-12.12299466864124},{&quot;x&quot;:33.31624479029441,&quot;y&quot;:-5.712749790015782},{&quot;x&quot;:44.87537924178959,&quot;y&quot;:3.5909437928949073},{&quot;x&quot;:66.86592771048758,&quot;y&quot;:9.511476072928982},{&quot;x&quot;:73.01989812042018,&quot;y&quot;:14.378435537225611}],&quot;closed&quot;:false,&quot;cornerRounding&quot;:{&quot;type&quot;:&quot;ARC_LENGTH&quot;,&quot;global&quot;:4.428547789594346}},&quot;pathStyles&quot;:[{&quot;type&quot;:&quot;FILL&quot;,&quot;fillStyle&quot;:&quot;rgba(0,0,0,0)&quot;},{&quot;type&quot;:&quot;STROKE&quot;,&quot;strokeStyle&quot;:&quot;rgba(0,77,185,1)&quot;,&quot;lineWidth&quot;:0.5638602171461017,&quot;lineJoin&quot;:&quot;round&quot;}],&quot;isLocked&quot;:false,&quot;parent&quot;:{&quot;type&quot;:&quot;CHILD&quot;,&quot;parentId&quot;:&quot;c4373e79-fa67-4653-bfa0-cef7b5646e3a&quot;,&quot;order&quot;:&quot;652&quot;}},&quot;3055ffdd-acbc-437a-98d5-07ddd5240954&quot;:{&quot;type&quot;:&quot;FIGURE_OBJECT&quot;,&quot;id&quot;:&quot;3055ffdd-acbc-437a-98d5-07ddd5240954&quot;,&quot;relativeTransform&quot;:{&quot;translate&quot;:{&quot;x&quot;:-61.2203398493687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55&quot;}},&quot;4217ec9a-92d5-491a-a6a0-954ccdaf1064&quot;:{&quot;type&quot;:&quot;FIGURE_OBJECT&quot;,&quot;id&quot;:&quot;4217ec9a-92d5-491a-a6a0-954ccdaf1064&quot;,&quot;relativeTransform&quot;:{&quot;translate&quot;:{&quot;x&quot;:-28.93060258438873,&quot;y&quot;:49.07096635887299},&quot;rotate&quot;:0},&quot;opacity&quot;:1,&quot;path&quot;:{&quot;type&quot;:&quot;POLY_LINE&quot;,&quot;points&quot;:[{&quot;x&quot;:0,&quot;y&quot;:-1.2034650671444005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&quot;}},&quot;544065f9-f8a8-482a-9925-755fc90abe87&quot;:{&quot;type&quot;:&quot;FIGURE_OBJECT&quot;,&quot;id&quot;:&quot;544065f9-f8a8-482a-9925-755fc90abe87&quot;,&quot;relativeTransform&quot;:{&quot;translate&quot;:{&quot;x&quot;:2.999391862052204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5&quot;}},&quot;29d4b592-99c5-4a80-86ed-2a6fde4b3178&quot;:{&quot;type&quot;:&quot;FIGURE_OBJECT&quot;,&quot;id&quot;:&quot;29d4b592-99c5-4a80-86ed-2a6fde4b3178&quot;,&quot;relativeTransform&quot;:{&quot;translate&quot;:{&quot;x&quot;:-67.65297094429961,&quot;y&quot;:-27.22499289420966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&quot;}},&quot;cd6e96cf-fe29-4d68-8902-7ad39584d0f6&quot;:{&quot;type&quot;:&quot;FIGURE_OBJECT&quot;,&quot;id&quot;:&quot;cd6e96cf-fe29-4d68-8902-7ad39584d0f6&quot;,&quot;relativeTransform&quot;:{&quot;translate&quot;:{&quot;x&quot;:34.9296682386015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2&quot;}},&quot;7f7655e4-0122-45da-8898-6bdd5dd4ce0e&quot;:{&quot;type&quot;:&quot;FIGURE_OBJECT&quot;,&quot;id&quot;:&quot;7f7655e4-0122-45da-8898-6bdd5dd4ce0e&quot;,&quot;relativeTransform&quot;:{&quot;translate&quot;:{&quot;x&quot;:-67.65318939909153,&quot;y&quot;:4.70528348233982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5&quot;}},&quot;de03f146-1dc2-4339-85fb-7c8b90e2a6ec&quot;:{&quot;type&quot;:&quot;FIGURE_OBJECT&quot;,&quot;id&quot;:&quot;de03f146-1dc2-4339-85fb-7c8b90e2a6ec&quot;,&quot;relativeTransform&quot;:{&quot;translate&quot;:{&quot;x&quot;:66.859944615151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8&quot;}},&quot;4540061f-9209-4c26-8051-f51a20fcfaf6&quot;:{&quot;type&quot;:&quot;FIGURE_OBJECT&quot;,&quot;id&quot;:&quot;4540061f-9209-4c26-8051-f51a20fcfaf6&quot;,&quot;relativeTransform&quot;:{&quot;translate&quot;:{&quot;x&quot;:-67.65318939909153,&quot;y&quot;:36.63555985888931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9&quot;}},&quot;395d097c-1c38-4db5-960d-063ec323ae1f&quot;:{&quot;type&quot;:&quot;FIGURE_OBJECT&quot;,&quot;id&quot;:&quot;395d097c-1c38-4db5-960d-063ec323ae1f&quot;,&quot;relativeTransform&quot;:{&quot;translate&quot;:{&quot;x&quot;:-55.5391662315132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&quot;}},&quot;2b6bd7ac-354b-40aa-bd00-e2d1bc63ebea&quot;:{&quot;type&quot;:&quot;FIGURE_OBJECT&quot;,&quot;id&quot;:&quot;2b6bd7ac-354b-40aa-bd00-e2d1bc63ebea&quot;,&quot;relativeTransform&quot;:{&quot;translate&quot;:{&quot;x&quot;:-23.608889854963817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2&quot;}},&quot;ce5d3475-c77c-4334-ae5b-15f2e9674fcd&quot;:{&quot;type&quot;:&quot;FIGURE_OBJECT&quot;,&quot;id&quot;:&quot;ce5d3475-c77c-4334-ae5b-15f2e9674fcd&quot;,&quot;relativeTransform&quot;:{&quot;translate&quot;:{&quot;x&quot;:8.3211045914770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5&quot;}},&quot;137b3039-8e48-408d-9a45-4b90d8d1bf50&quot;:{&quot;type&quot;:&quot;FIGURE_OBJECT&quot;,&quot;id&quot;:&quot;137b3039-8e48-408d-9a45-4b90d8d1bf50&quot;,&quot;relativeTransform&quot;:{&quot;translate&quot;:{&quot;x&quot;:-67.65297094429961,&quot;y&quot;:-21.9032801647846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&quot;}},&quot;f598ebd2-67b5-41f4-962f-f69702062538&quot;:{&quot;type&quot;:&quot;FIGURE_OBJECT&quot;,&quot;id&quot;:&quot;f598ebd2-67b5-41f4-962f-f69702062538&quot;,&quot;relativeTransform&quot;:{&quot;translate&quot;:{&quot;x&quot;:40.45606222685045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2&quot;}},&quot;009370ab-8d22-4827-bbfc-282948e09179&quot;:{&quot;type&quot;:&quot;FIGURE_OBJECT&quot;,&quot;id&quot;:&quot;009370ab-8d22-4827-bbfc-282948e09179&quot;,&quot;relativeTransform&quot;:{&quot;translate&quot;:{&quot;x&quot;:-67.65318939909153,&quot;y&quot;:10.23167747058882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5&quot;}},&quot;ab27a079-6eb9-4d5e-9938-e8aa5ec972d1&quot;:{&quot;type&quot;:&quot;FIGURE_OBJECT&quot;,&quot;id&quot;:&quot;ab27a079-6eb9-4d5e-9938-e8aa5ec972d1&quot;,&quot;relativeTransform&quot;:{&quot;translate&quot;:{&quot;x&quot;:72.3863386033999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&quot;}},&quot;9b41de39-f702-49d5-b80a-17fe5aafa70d&quot;:{&quot;type&quot;:&quot;FIGURE_OBJECT&quot;,&quot;id&quot;:&quot;9b41de39-f702-49d5-b80a-17fe5aafa70d&quot;,&quot;relativeTransform&quot;:{&quot;translate&quot;:{&quot;x&quot;:-67.65318939909153,&quot;y&quot;:42.1619538471382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2&quot;}},&quot;d5f3bf9b-2e9c-4a9d-816f-25ccba19024f&quot;:{&quot;type&quot;:&quot;FIGURE_OBJECT&quot;,&quot;id&quot;:&quot;d5f3bf9b-2e9c-4a9d-816f-25ccba19024f&quot;,&quot;relativeTransform&quot;:{&quot;translate&quot;:{&quot;x&quot;:-50.21745350208839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5&quot;}},&quot;adc42c34-8b63-4324-bc37-0e7a6ebcb7b7&quot;:{&quot;type&quot;:&quot;FIGURE_OBJECT&quot;,&quot;id&quot;:&quot;adc42c34-8b63-4324-bc37-0e7a6ebcb7b7&quot;,&quot;relativeTransform&quot;:{&quot;translate&quot;:{&quot;x&quot;:-18.082777796823432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3&quot;}},&quot;a0b9bc53-e271-4739-a5bb-6f0ef4625443&quot;:{&quot;type&quot;:&quot;FIGURE_OBJECT&quot;,&quot;id&quot;:&quot;a0b9bc53-e271-4739-a5bb-6f0ef4625443&quot;,&quot;relativeTransform&quot;:{&quot;translate&quot;:{&quot;x&quot;:-67.65297094429961,&quot;y&quot;:-48.3071625530851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4&quot;}},&quot;c3c09206-4231-40c8-ac58-e13e2c8ff688&quot;:{&quot;type&quot;:&quot;FIGURE_OBJECT&quot;,&quot;id&quot;:&quot;c3c09206-4231-40c8-ac58-e13e2c8ff688&quot;,&quot;relativeTransform&quot;:{&quot;translate&quot;:{&quot;x&quot;:13.81197538604591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&quot;}},&quot;d18506f9-973b-4138-a5fb-e5787d41fece&quot;:{&quot;type&quot;:&quot;FIGURE_OBJECT&quot;,&quot;id&quot;:&quot;d18506f9-973b-4138-a5fb-e5787d41fece&quot;,&quot;relativeTransform&quot;:{&quot;translate&quot;:{&quot;x&quot;:-67.65318939909153,&quot;y&quot;:-16.412409370215954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2&quot;}},&quot;2d59b50f-7224-46d6-9a08-bcb97431a8a0&quot;:{&quot;type&quot;:&quot;FIGURE_OBJECT&quot;,&quot;id&quot;:&quot;2d59b50f-7224-46d6-9a08-bcb97431a8a0&quot;,&quot;relativeTransform&quot;:{&quot;translate&quot;:{&quot;x&quot;:45.57309369745140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5&quot;}},&quot;9eed6dba-c771-406b-ae84-77ac256ad322&quot;:{&quot;type&quot;:&quot;FIGURE_OBJECT&quot;,&quot;id&quot;:&quot;9eed6dba-c771-406b-ae84-77ac256ad322&quot;,&quot;relativeTransform&quot;:{&quot;translate&quot;:{&quot;x&quot;:-67.65318939909153,&quot;y&quot;:15.34870894118965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&quot;}},&quot;f2c5cff8-e0d7-4935-97c3-8b9d8a3c9f0b&quot;:{&quot;type&quot;:&quot;FIGURE_OBJECT&quot;,&quot;id&quot;:&quot;f2c5cff8-e0d7-4935-97c3-8b9d8a3c9f0b&quot;,&quot;relativeTransform&quot;:{&quot;translate&quot;:{&quot;x&quot;:77.794603876156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5&quot;}},&quot;3aff0285-f4a5-40ba-a757-8b1363c6d475&quot;:{&quot;type&quot;:&quot;FIGURE_OBJECT&quot;,&quot;id&quot;:&quot;3aff0285-f4a5-40ba-a757-8b1363c6d475&quot;,&quot;relativeTransform&quot;:{&quot;translate&quot;:{&quot;x&quot;:-67.65318939909159,&quot;y&quot;:47.522181806516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&quot;}},&quot;cb3567e5-6f77-4209-afb6-1c462ab1d606&quot;:{&quot;type&quot;:&quot;FIGURE_OBJECT&quot;,&quot;id&quot;:&quot;cb3567e5-6f77-4209-afb6-1c462ab1d606&quot;,&quot;relativeTransform&quot;:{&quot;translate&quot;:{&quot;x&quot;:-44.8957407726634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2&quot;}},&quot;490e9704-6292-4ec1-a32f-aa6c24d3c678&quot;:{&quot;type&quot;:&quot;FIGURE_OBJECT&quot;,&quot;id&quot;:&quot;490e9704-6292-4ec1-a32f-aa6c24d3c678&quot;,&quot;relativeTransform&quot;:{&quot;translate&quot;:{&quot;x&quot;:-12.965464396113987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5&quot;}},&quot;00520c73-0059-4c8a-9305-666be2a5c490&quot;:{&quot;type&quot;:&quot;FIGURE_OBJECT&quot;,&quot;id&quot;:&quot;00520c73-0059-4c8a-9305-666be2a5c490&quot;,&quot;relativeTransform&quot;:{&quot;translate&quot;:{&quot;x&quot;:-67.65297094429961,&quot;y&quot;:-43.1898491523757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8&quot;}},&quot;028571f7-beac-4b3f-b838-27be5a367249&quot;:{&quot;type&quot;:&quot;FIGURE_OBJECT&quot;,&quot;id&quot;:&quot;028571f7-beac-4b3f-b838-27be5a367249&quot;,&quot;relativeTransform&quot;:{&quot;translate&quot;:{&quot;x&quot;:18.9645300503268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9&quot;}},&quot;7ca9cff6-d2ac-4309-85d8-1c72250616e6&quot;:{&quot;type&quot;:&quot;FIGURE_OBJECT&quot;,&quot;id&quot;:&quot;7ca9cff6-d2ac-4309-85d8-1c72250616e6&quot;,&quot;relativeTransform&quot;:{&quot;translate&quot;:{&quot;x&quot;:-67.65318939909153,&quot;y&quot;:-11.25985470593497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&quot;}},&quot;c9cc795a-87bd-4767-93e1-2a0e4fe407b6&quot;:{&quot;type&quot;:&quot;FIGURE_OBJECT&quot;,&quot;id&quot;:&quot;c9cc795a-87bd-4767-93e1-2a0e4fe407b6&quot;,&quot;relativeTransform&quot;:{&quot;translate&quot;:{&quot;x&quot;:50.8948064268763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05&quot;}},&quot;b7ac2d5b-093e-4fca-93b9-f315fc503e25&quot;:{&quot;type&quot;:&quot;FIGURE_OBJECT&quot;,&quot;id&quot;:&quot;b7ac2d5b-093e-4fca-93b9-f315fc503e25&quot;,&quot;relativeTransform&quot;:{&quot;translate&quot;:{&quot;x&quot;:-67.65318939909153,&quot;y&quot;:20.67042167061451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1&quot;}},&quot;ddb954c2-597d-49e3-97de-14b641c55986&quot;:{&quot;type&quot;:&quot;FIGURE_OBJECT&quot;,&quot;id&quot;:&quot;ddb954c2-597d-49e3-97de-14b641c55986&quot;,&quot;relativeTransform&quot;:{&quot;translate&quot;:{&quot;x&quot;:-39.5740280432385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2&quot;}},&quot;96d46a7e-712f-4854-b9b9-5bd0b9e33a06&quot;:{&quot;type&quot;:&quot;FIGURE_OBJECT&quot;,&quot;id&quot;:&quot;96d46a7e-712f-4854-b9b9-5bd0b9e33a06&quot;,&quot;relativeTransform&quot;:{&quot;translate&quot;:{&quot;x&quot;:-7.64403359679768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3&quot;}},&quot;41e8f5b0-b0a4-44de-a3ee-02057f66890a&quot;:{&quot;type&quot;:&quot;FIGURE_OBJECT&quot;,&quot;id&quot;:&quot;41e8f5b0-b0a4-44de-a3ee-02057f66890a&quot;,&quot;relativeTransform&quot;:{&quot;translate&quot;:{&quot;x&quot;:-67.65297094429961,&quot;y&quot;:-37.868418353059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&quot;}},&quot;afade0db-a7b9-4ee5-8b15-c80d93d6b306&quot;:{&quot;type&quot;:&quot;FIGURE_OBJECT&quot;,&quot;id&quot;:&quot;afade0db-a7b9-4ee5-8b15-c80d93d6b306&quot;,&quot;relativeTransform&quot;:{&quot;translate&quot;:{&quot;x&quot;:24.286242779751863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5&quot;}},&quot;2b38f1af-6290-4c7f-8e7f-ecfd5d2e657b&quot;:{&quot;type&quot;:&quot;FIGURE_OBJECT&quot;,&quot;id&quot;:&quot;2b38f1af-6290-4c7f-8e7f-ecfd5d2e657b&quot;,&quot;relativeTransform&quot;:{&quot;translate&quot;:{&quot;x&quot;:-67.68399152474534,&quot;y&quot;:-5.9381419765100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6&quot;}},&quot;82fb9b77-5331-41c8-b2d6-1c15b322a5c4&quot;:{&quot;type&quot;:&quot;FIGURE_OBJECT&quot;,&quot;id&quot;:&quot;82fb9b77-5331-41c8-b2d6-1c15b322a5c4&quot;,&quot;relativeTransform&quot;:{&quot;translate&quot;:{&quot;x&quot;:56.2165191563012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7&quot;}},&quot;1be7b198-f526-43bd-9f69-b09bd4c7a4e5&quot;:{&quot;type&quot;:&quot;FIGURE_OBJECT&quot;,&quot;id&quot;:&quot;1be7b198-f526-43bd-9f69-b09bd4c7a4e5&quot;,&quot;relativeTransform&quot;:{&quot;translate&quot;:{&quot;x&quot;:-67.65318939909153,&quot;y&quot;:25.9921344000394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8&quot;}},&quot;160fcab6-7b3a-4954-a127-6e443572b0cd&quot;:{&quot;type&quot;:&quot;FIGURE_OBJECT&quot;,&quot;id&quot;:&quot;160fcab6-7b3a-4954-a127-6e443572b0cd&quot;,&quot;relativeTransform&quot;:{&quot;translate&quot;:{&quot;x&quot;:-34.0479159850981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&quot;}},&quot;2eefc3fb-72cb-48ec-920a-d7258aed7592&quot;:{&quot;type&quot;:&quot;FIGURE_OBJECT&quot;,&quot;id&quot;:&quot;2eefc3fb-72cb-48ec-920a-d7258aed7592&quot;,&quot;relativeTransform&quot;:{&quot;translate&quot;:{&quot;x&quot;:-2.1176396085486875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05&quot;}},&quot;69a4c15e-f0ea-4e9e-ab30-0e3684b4bea6&quot;:{&quot;type&quot;:&quot;FIGURE_OBJECT&quot;,&quot;id&quot;:&quot;69a4c15e-f0ea-4e9e-ab30-0e3684b4bea6&quot;,&quot;relativeTransform&quot;:{&quot;translate&quot;:{&quot;x&quot;:-67.65297094429961,&quot;y&quot;:-32.342024364810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1&quot;}},&quot;c1bf4c75-78a5-496a-af80-7c44f89a74eb&quot;:{&quot;type&quot;:&quot;FIGURE_OBJECT&quot;,&quot;id&quot;:&quot;c1bf4c75-78a5-496a-af80-7c44f89a74eb&quot;,&quot;relativeTransform&quot;:{&quot;translate&quot;:{&quot;x&quot;:29.81263676800074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2&quot;}},&quot;8878cf46-9ac2-4a01-a950-91ede70c0fba&quot;:{&quot;type&quot;:&quot;FIGURE_OBJECT&quot;,&quot;id&quot;:&quot;8878cf46-9ac2-4a01-a950-91ede70c0fba&quot;,&quot;relativeTransform&quot;:{&quot;translate&quot;:{&quot;x&quot;:-67.65318939909153,&quot;y&quot;:-0.411747988261002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3&quot;}},&quot;c12d1f0c-c204-4ae8-802b-5fd6daa49c9a&quot;:{&quot;type&quot;:&quot;FIGURE_OBJECT&quot;,&quot;id&quot;:&quot;c12d1f0c-c204-4ae8-802b-5fd6daa49c9a&quot;,&quot;relativeTransform&quot;:{&quot;translate&quot;:{&quot;x&quot;:61.74291314455011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&quot;}},&quot;3a8d605f-cb44-4d88-be8a-af251627f44f&quot;:{&quot;type&quot;:&quot;FIGURE_OBJECT&quot;,&quot;id&quot;:&quot;3a8d605f-cb44-4d88-be8a-af251627f44f&quot;,&quot;relativeTransform&quot;:{&quot;translate&quot;:{&quot;x&quot;:-67.65318939909153,&quot;y&quot;:31.51852838828836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5&quot;}},&quot;cbdc83e9-208c-4f0c-81de-fb2122a9e677&quot;:{&quot;type&quot;:&quot;FIGURE_OBJECT&quot;,&quot;id&quot;:&quot;cbdc83e9-208c-4f0c-81de-fb2122a9e677&quot;,&quot;relativeTransform&quot;:{&quot;translate&quot;:{&quot;x&quot;:5.1680571095376076,&quot;y&quot;:58.94190100571629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20]}],&quot;text&quot;:&quot;Position in read (bp)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78.71387629784442,&quot;y&quot;:10.310245983570894},&quot;targetSize&quot;:{&quot;x&quot;:78.71387629784442,&quot;y&quot;:10.310245983570894},&quot;format&quot;:&quot;BETTER_TEXT&quot;,&quot;verticalAlign&quot;:&quot;TOP&quot;},&quot;isLocked&quot;:false,&quot;parent&quot;:{&quot;type&quot;:&quot;CHILD&quot;,&quot;parentId&quot;:&quot;c4373e79-fa67-4653-bfa0-cef7b5646e3a&quot;,&quot;order&quot;:&quot;96&quot;}},&quot;20666a6b-00dc-4cc7-a7d1-b74f23f76340&quot;:{&quot;type&quot;:&quot;FIGURE_OBJECT&quot;,&quot;id&quot;:&quot;20666a6b-00dc-4cc7-a7d1-b74f23f76340&quot;,&quot;relativeTransform&quot;:{&quot;translate&quot;:{&quot;x&quot;:-75.82781251578473,&quot;y&quot;:-0.779786686128158},&quot;rotate&quot;:-1.5707963267948966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6]}],&quot;text&quot;:&quot;Quality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25.00439108240159,&quot;y&quot;:14.287998140424008},&quot;targetSize&quot;:{&quot;x&quot;:25.00439108240159,&quot;y&quot;:14.287998140424008},&quot;format&quot;:&quot;BETTER_TEXT&quot;,&quot;verticalAlign&quot;:&quot;TOP&quot;},&quot;isLocked&quot;:false,&quot;parent&quot;:{&quot;type&quot;:&quot;CHILD&quot;,&quot;parentId&quot;:&quot;c4373e79-fa67-4653-bfa0-cef7b5646e3a&quot;,&quot;order&quot;:&quot;97&quot;}},&quot;a530b382-0b34-4ea7-87b4-371bb574b424&quot;:{&quot;type&quot;:&quot;FIGURE_OBJECT&quot;,&quot;id&quot;:&quot;a530b382-0b34-4ea7-87b4-371bb574b424&quot;,&quot;relativeTransform&quot;:{&quot;translate&quot;:{&quot;x&quot;:8.171563201454372,&quot;y&quot;:-55.95244362367051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,&quot;range&quot;:[0,24]}],&quot;text&quot;:&quot;Per base sequence quality&quot;,&quot;base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}],&quot;verticalAlign&quot;:&quot;TOP&quot;},&quot;size&quot;:{&quot;x&quot;:101.66206870583275,&quot;y&quot;:17.342847926160054},&quot;targetSize&quot;:{&quot;x&quot;:101.66206870583275,&quot;y&quot;:17.342847926160054},&quot;format&quot;:&quot;BETTER_TEXT&quot;,&quot;verticalAlign&quot;:&quot;TOP&quot;},&quot;isLocked&quot;:false,&quot;parent&quot;:{&quot;type&quot;:&quot;CHILD&quot;,&quot;parentId&quot;:&quot;c4373e79-fa67-4653-bfa0-cef7b5646e3a&quot;,&quot;order&quot;:&quot;98&quot;}},&quot;d3d68a36-1777-44f6-8ab9-ada8bd84bb4b&quot;:{&quot;relativeTransform&quot;:{&quot;translate&quot;:{&quot;x&quot;:-409.16459719153164,&quot;y&quot;:-40.74185328299037},&quot;rotate&quot;:0,&quot;skewX&quot;:0,&quot;scale&quot;:{&quot;x&quot;:1,&quot;y&quot;:1}},&quot;type&quot;:&quot;FIGURE_OBJECT&quot;,&quot;id&quot;:&quot;d3d68a36-1777-44f6-8ab9-ada8bd84bb4b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7&quot;},&quot;name&quot;:&quot;Sequenced genome (simple)&quot;,&quot;displayName&quot;:&quot;Sequenced genome (simple)&quot;,&quot;isPremium&quot;:true},&quot;e3c9d5e0-976b-4870-9fb5-c6dc4de6b33d&quot;:{&quot;type&quot;:&quot;FIGURE_OBJECT&quot;,&quot;id&quot;:&quot;e3c9d5e0-976b-4870-9fb5-c6dc4de6b33d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1&quot;}},&quot;8cb5f135-1036-4320-b6b1-6624b7c4eccf&quot;:{&quot;type&quot;:&quot;FIGURE_OBJECT&quot;,&quot;id&quot;:&quot;8cb5f135-1036-4320-b6b1-6624b7c4eccf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2&quot;}},&quot;b882821d-33ac-4297-9ff1-89fffaebe27f&quot;:{&quot;type&quot;:&quot;FIGURE_OBJECT&quot;,&quot;id&quot;:&quot;b882821d-33ac-4297-9ff1-89fffaebe27f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3&quot;}},&quot;51896c9c-6ecc-4961-9a90-12388aa68ecf&quot;:{&quot;type&quot;:&quot;FIGURE_OBJECT&quot;,&quot;id&quot;:&quot;51896c9c-6ecc-4961-9a90-12388aa68ecf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5&quot;}},&quot;1ef04103-9981-4b54-9ab0-f705f87192cb&quot;:{&quot;type&quot;:&quot;FIGURE_OBJECT&quot;,&quot;id&quot;:&quot;1ef04103-9981-4b54-9ab0-f705f87192c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6&quot;}},&quot;5ec5da50-481e-4dec-95bd-51144abc8f9f&quot;:{&quot;type&quot;:&quot;FIGURE_OBJECT&quot;,&quot;id&quot;:&quot;5ec5da50-481e-4dec-95bd-51144abc8f9f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7&quot;}},&quot;2bb77992-0d6d-4a8c-9c56-b0917de1582f&quot;:{&quot;type&quot;:&quot;FIGURE_OBJECT&quot;,&quot;id&quot;:&quot;2bb77992-0d6d-4a8c-9c56-b0917de1582f&quot;,&quot;relativeTransform&quot;:{&quot;translate&quot;:{&quot;x&quot;:-259.0027967917756,&quot;y&quot;:-29.84426239396684},&quot;rotate&quot;:0},&quot;opacity&quot;:1,&quot;path&quot;:{&quot;type&quot;:&quot;RECT&quot;,&quot;size&quot;:{&quot;x&quot;:67.25237646573498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2&quot;},&quot;layout&quot;:{&quot;sizeRatio&quot;:{&quot;x&quot;:0.88,&quot;y&quot;:0.88},&quot;keepAspectRatio&quot;:false}},&quot;a7779904-3eee-436d-8cff-cfb8fcc91a24&quot;:{&quot;type&quot;:&quot;FIGURE_OBJECT&quot;,&quot;id&quot;:&quot;a7779904-3eee-436d-8cff-cfb8fcc91a24&quot;,&quot;relativeTransform&quot;:{&quot;translate&quot;:{&quot;x&quot;:-350.02393747771697,&quot;y&quot;:-29.844050108870423},&quot;rotate&quot;:0,&quot;skewX&quot;:0,&quot;scale&quot;:{&quot;x&quot;:1,&quot;y&quot;:1}},&quot;layout&quot;:{&quot;sizeRatio&quot;:{&quot;x&quot;:0.88,&quot;y&quot;:0.88},&quot;keepAspectRatio&quot;:false},&quot;opacity&quot;:1,&quot;path&quot;:{&quot;type&quot;:&quot;RECT&quot;,&quot;size&quot;:{&quot;x&quot;:68.8195347603673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5&quot;}},&quot;d1ad1b12-6749-4456-9b4f-5c319082e0ff&quot;:{&quot;type&quot;:&quot;FIGURE_OBJECT&quot;,&quot;id&quot;:&quot;d1ad1b12-6749-4456-9b4f-5c319082e0ff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5.890825982145927,&quot;color&quot;:&quot;rgb(0,0,0)&quot;,&quot;fontWeight&quot;:&quot;normal&quot;,&quot;fontStyle&quot;:&quot;normal&quot;,&quot;decoration&quot;:&quot;none&quot;,&quot;script&quot;:&quot;none&quot;},&quot;range&quot;:[0,1]}],&quot;text&quot;:&quot;R1&quot;}],&quot;verticalAlign&quot;:&quot;TOP&quot;,&quot;_lastCaretLocation&quot;:{&quot;lineIndex&quot;:0,&quot;runIndex&quot;:-1,&quot;charIndex&quot;:-1,&quot;endOfLine&quot;:true}},&quot;size&quot;:{&quot;x&quot;:60.56119058912324,&quot;y&quot;:19},&quot;targetSize&quot;:{&quot;x&quot;:60.56119058912324,&quot;y&quot;:2},&quot;format&quot;:&quot;BETTER_TEXT&quot;},&quot;parent&quot;:{&quot;type&quot;:&quot;CHILD&quot;,&quot;parentId&quot;:&quot;a7779904-3eee-436d-8cff-cfb8fcc91a24&quot;,&quot;order&quot;:&quot;5&quot;}},&quot;b46f0430-a83a-4cae-8905-b9642889b7e9&quot;:{&quot;id&quot;:&quot;b46f0430-a83a-4cae-8905-b9642889b7e9&quot;,&quot;name&quot;:&quot;DNA (short, symbol)&quot;,&quot;displayName&quot;:&quot;&quot;,&quot;type&quot;:&quot;FIGURE_OBJECT&quot;,&quot;relativeTransform&quot;:{&quot;translate&quot;:{&quot;x&quot;:-238.14860076982825,&quot;y&quot;:-271.7615748580265},&quot;rotate&quot;:1.5707963267948966,&quot;skewX&quot;:0,&quot;scale&quot;:{&quot;x&quot;:1.319835500899462,&quot;y&quot;:1.319835500899462}},&quot;image&quot;:{&quot;url&quot;:&quot;https://icons.biorender.com/biorender/6329d3598dc9890028b7ab18/dna-short-symbol.png&quot;,&quot;fallbackUrl&quot;:&quot;https://res.cloudinary.com/dlcjuc3ej/image/upload/v1663685447/uweq1izggxsnbozixmas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&quot;,&quot;isPremium&quot;:false,&quot;isOrgIcon&quot;:false,&quot;size&quot;:{&quot;x&quot;:79,&quot;y&quot;:40.68796992481203}},&quot;source&quot;:{&quot;id&quot;:&quot;6329d2c58dc9890028b7aaf8&quot;,&quot;version&quot;:&quot;1663685447&quot;,&quot;type&quot;:&quot;ASSETS&quot;},&quot;isPremium&quot;:false,&quot;parent&quot;:{&quot;type&quot;:&quot;CHILD&quot;,&quot;parentId&quot;:&quot;f2649530-61e9-41f1-9f94-86db36006b6b&quot;,&quot;order&quot;:&quot;91&quot;}},&quot;10120448-a19e-4503-a2f3-46b884e093ea&quot;:{&quot;id&quot;:&quot;10120448-a19e-4503-a2f3-46b884e093ea&quot;,&quot;name&quot;:&quot;image.png&quot;,&quot;type&quot;:&quot;FIGURE_OBJECT&quot;,&quot;relativeTransform&quot;:{&quot;translate&quot;:{&quot;x&quot;:-364.53744837158894,&quot;y&quot;:-271.7613558362481},&quot;rotate&quot;:0,&quot;skewX&quot;:0,&quot;scale&quot;:{&quot;x&quot;:0.6097503441894072,&quot;y&quot;:0.6097503441894072}},&quot;image&quot;:{&quot;url&quot;:&quot;https://core.services.biorender.com/api/uploads/67ddd05a9669e6890616f61e/1742590042385_cb9dff80-2ddb-47bf-81cf-6f20b18ea009_icon.png&quot;,&quot;isPremium&quot;:false,&quot;isSignedURL&quot;:true,&quot;size&quot;:{&quot;x&quot;:300,&quot;y&quot;:170.99999999999997}},&quot;source&quot;:{&quot;id&quot;:&quot;67ddd05a9669e6890616f61e&quot;,&quot;type&quot;:&quot;UPLOADS&quot;},&quot;isPremium&quot;:false,&quot;parent&quot;:{&quot;type&quot;:&quot;CHILD&quot;,&quot;parentId&quot;:&quot;f2649530-61e9-41f1-9f94-86db36006b6b&quot;,&quot;order&quot;:&quot;92&quot;}},&quot;bb4532c2-c7fc-4c37-93fa-80a02a1f03d9&quot;:{&quot;id&quot;:&quot;bb4532c2-c7fc-4c37-93fa-80a02a1f03d9&quot;,&quot;type&quot;:&quot;FIGURE_OBJECT&quot;,&quot;relativeTransform&quot;:{&quot;translate&quot;:{&quot;x&quot;:-70.22246687354559,&quot;y&quot;:-273.7386712946651},&quot;rotate&quot;:0,&quot;skewX&quot;:0,&quot;scale&quot;:{&quot;x&quot;:1,&quot;y&quot;:1}},&quot;text&quot;:{&quot;textData&quot;:{&quot;lineSpacing&quot;:&quot;normal&quot;,&quot;alignment&quot;:&quot;left&quot;,&quot;verticalAlign&quot;:&quot;TOP&quot;,&quot;lines&quot;:[{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28]}],&quot;text&quot;:&quot;Download FASTQ files from SRA&quot;}],&quot;_lastCaretLocation&quot;:{&quot;lineIndex&quot;:0,&quot;runIndex&quot;:0,&quot;charIndex&quot;:9}},&quot;format&quot;:&quot;BETTER_TEXT&quot;,&quot;size&quot;:{&quot;x&quot;:266,&quot;y&quot;:21.00000000000001},&quot;targetSize&quot;:{&quot;x&quot;:266,&quot;y&quot;:21.00000000000001}},&quot;parent&quot;:{&quot;type&quot;:&quot;CHILD&quot;,&quot;parentId&quot;:&quot;f2649530-61e9-41f1-9f94-86db36006b6b&quot;,&quot;order&quot;:&quot;95&quot;}},&quot;e2387e3e-6932-4235-b45b-e75f57307766&quot;:{&quot;id&quot;:&quot;e2387e3e-6932-4235-b45b-e75f57307766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5.890825982145927,&quot;color&quot;:&quot;black&quot;,&quot;fontWeight&quot;:&quot;normal&quot;,&quot;fontStyle&quot;:&quot;normal&quot;,&quot;decoration&quot;:&quot;none&quot;},&quot;range&quot;:[0,1]}],&quot;text&quot;:&quot;R2&quot;}],&quot;_lastCaretLocation&quot;:{&quot;lineIndex&quot;:0,&quot;runIndex&quot;:-1,&quot;charIndex&quot;:-1,&quot;endOfLine&quot;:true}},&quot;format&quot;:&quot;BETTER_TEXT&quot;,&quot;size&quot;:{&quot;x&quot;:59.18209128984679,&quot;y&quot;:18.728473478957703},&quot;targetSize&quot;:{&quot;x&quot;:59.18209128984679,&quot;y&quot;:2}},&quot;parent&quot;:{&quot;type&quot;:&quot;CHILD&quot;,&quot;parentId&quot;:&quot;2bb77992-0d6d-4a8c-9c56-b0917de1582f&quot;,&quot;order&quot;:&quot;5&quot;}},&quot;1b8a3a8f-57a7-49e5-ad24-891899489931&quot;:{&quot;id&quot;:&quot;1b8a3a8f-57a7-49e5-ad24-891899489931&quot;,&quot;type&quot;:&quot;FIGURE_OBJECT&quot;,&quot;relativeTransform&quot;:{&quot;translate&quot;:{&quot;x&quot;:-108.72231611939534,&quot;y&quot;:-80.79753337590105},&quot;rotate&quot;:0,&quot;skewX&quot;:0,&quot;scale&quot;:{&quot;x&quot;:1,&quot;y&quot;:1}},&quot;text&quot;:{&quot;textData&quot;:{&quot;lineSpacing&quot;:&quot;normal&quot;,&quot;alignment&quot;:&quot;left&quot;,&quot;verticalAlign&quot;:&quot;TOP&quot;,&quot;lines&quot;:[{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21]}],&quot;text&quot;:&quot;Paired-end FASTQ files&quot;}],&quot;_lastCaretLocation&quot;:{&quot;lineIndex&quot;:0,&quot;runIndex&quot;:-1,&quot;charIndex&quot;:-1,&quot;endOfLine&quot;:true}},&quot;format&quot;:&quot;BETTER_TEXT&quot;,&quot;size&quot;:{&quot;x&quot;:189,&quot;y&quot;:21.00000000000001},&quot;targetSize&quot;:{&quot;x&quot;:189,&quot;y&quot;:21.00000000000001}},&quot;parent&quot;:{&quot;type&quot;:&quot;CHILD&quot;,&quot;parentId&quot;:&quot;f2649530-61e9-41f1-9f94-86db36006b6b&quot;,&quot;order&quot;:&quot;97&quot;}},&quot;128f745b-e17a-4f0a-9970-0ce7d3d2fd52&quot;:{&quot;type&quot;:&quot;FIGURE_OBJECT&quot;,&quot;id&quot;:&quot;128f745b-e17a-4f0a-9970-0ce7d3d2fd52&quot;,&quot;relativeTransform&quot;:{&quot;translate&quot;:{&quot;x&quot;:-367.76854633648674,&quot;y&quot;:39.85695663808962},&quot;rotate&quot;:0},&quot;opacity&quot;:1,&quot;path&quot;:{&quot;type&quot;:&quot;POLY_LINE&quot;,&quot;points&quot;:[{&quot;x&quot;:-79.5285445208055,&quot;y&quot;:0},{&quot;x&quot;:79.5285445208055,&quot;y&quot;:0}],&quot;closed&quot;:false},&quot;pathStyles&quot;:[{&quot;type&quot;:&quot;FILL&quot;,&quot;fillStyle&quot;:&quot;rgba(0,0,0,0)&quot;},{&quot;type&quot;:&quot;STROKE&quot;,&quot;strokeStyle&quot;:&quot;#232323&quot;,&quot;lineWidth&quot;:2.14461913691752,&quot;lineJoin&quot;:&quot;round&quot;}],&quot;isLocked&quot;:false,&quot;parent&quot;:{&quot;type&quot;:&quot;CHILD&quot;,&quot;parentId&quot;:&quot;022c2638-aeee-4177-bd62-e47fd19fc28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893585f4-315d-4053-8f2f-650a937c60da&quot;:{&quot;type&quot;:&quot;FIGURE_OBJECT&quot;,&quot;id&quot;:&quot;893585f4-315d-4053-8f2f-650a937c60da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d7102dd8-f445-4dbb-af45-e6ff6513844a&quot;:{&quot;type&quot;:&quot;FIGURE_OBJECT&quot;,&quot;id&quot;:&quot;d7102dd8-f445-4dbb-af45-e6ff6513844a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4e93f12d-2abf-4071-a60e-4b1ca03dc4f2&quot;:{&quot;type&quot;:&quot;FIGURE_OBJECT&quot;,&quot;id&quot;:&quot;4e93f12d-2abf-4071-a60e-4b1ca03dc4f2&quot;,&quot;parent&quot;:{&quot;type&quot;:&quot;CHILD&quot;,&quot;parentId&quot;:&quot;022c2638-aeee-4177-bd62-e47fd19fc285&quot;,&quot;order&quot;:&quot;5&quot;},&quot;relativeTransform&quot;:{&quot;translate&quot;:{&quot;x&quot;:-94.86907595121467,&quot;y&quot;:9.579591972808336},&quot;rotate&quot;:0}},&quot;cd001329-375a-4e01-99eb-5664b42c5205&quot;:{&quot;type&quot;:&quot;FIGURE_OBJECT&quot;,&quot;id&quot;:&quot;cd001329-375a-4e01-99eb-5664b42c5205&quot;,&quot;parent&quot;:{&quot;type&quot;:&quot;CHILD&quot;,&quot;parentId&quot;:&quot;022c2638-aeee-4177-bd62-e47fd19fc285&quot;,&quot;order&quot;:&quot;7&quot;},&quot;relativeTransform&quot;:{&quot;translate&quot;:{&quot;x&quot;:-640.6685091253055,&quot;y&quot;:70.31696488961117},&quot;rotate&quot;:3.141592653589793}},&quot;bb5c59a3-16bb-43ef-9aba-3d9bc47726d4&quot;:{&quot;type&quot;:&quot;FIGURE_OBJECT&quot;,&quot;id&quot;:&quot;bb5c59a3-16bb-43ef-9aba-3d9bc47726d4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fbe98e1b-471e-4eed-bef9-1c2c6db76fd4&quot;:{&quot;type&quot;:&quot;FIGURE_OBJECT&quot;,&quot;id&quot;:&quot;fbe98e1b-471e-4eed-bef9-1c2c6db76fd4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022c2638-aeee-4177-bd62-e47fd19fc285&quot;:{&quot;type&quot;:&quot;FIGURE_OBJECT&quot;,&quot;id&quot;:&quot;022c2638-aeee-4177-bd62-e47fd19fc285&quot;,&quot;parent&quot;:{&quot;type&quot;:&quot;CHILD&quot;,&quot;parentId&quot;:&quot;ba9654d3-da71-4a79-8200-ac62abd567c2&quot;,&quot;order&quot;:&quot;7&quot;},&quot;relativeTransform&quot;:{&quot;translate&quot;:{&quot;x&quot;:62.95041987955095,&quot;y&quot;:-140.66254751659017},&quot;rotate&quot;:0}},&quot;ba9654d3-da71-4a79-8200-ac62abd567c2&quot;:{&quot;type&quot;:&quot;FIGURE_OBJECT&quot;,&quot;id&quot;:&quot;ba9654d3-da71-4a79-8200-ac62abd567c2&quot;,&quot;parent&quot;:{&quot;type&quot;:&quot;CHILD&quot;,&quot;parentId&quot;:&quot;f2649530-61e9-41f1-9f94-86db36006b6b&quot;,&quot;order&quot;:&quot;999&quot;},&quot;relativeTransform&quot;:{&quot;translate&quot;:{&quot;x&quot;:-59.71863440796369,&quot;y&quot;:-40.43383038738805},&quot;rotate&quot;:0,&quot;skewX&quot;:0,&quot;scale&quot;:{&quot;x&quot;:1,&quot;y&quot;:1}}},&quot;cce98c49-373a-480b-9e6c-47b075813ea4&quot;:{&quot;type&quot;:&quot;FIGURE_OBJECT&quot;,&quot;id&quot;:&quot;cce98c49-373a-480b-9e6c-47b075813ea4&quot;,&quot;relativeTransform&quot;:{&quot;translate&quot;:{&quot;x&quot;:0,&quot;y&quot;:-8.74131293387486},&quot;rotate&quot;:0,&quot;skewX&quot;:0,&quot;scale&quot;:{&quot;x&quot;:1,&quot;y&quot;:1}},&quot;opacity&quot;:1,&quot;path&quot;:{&quot;type&quot;:&quot;POLY_LINE&quot;,&quot;points&quot;:[{&quot;x&quot;:-364.2213722447859,&quot;y&quot;:-207.0013601359915},{&quot;x&quot;:-364.2213722447859,&quot;y&quot;:-149.57357686852538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5&quot;},&quot;connectorInfo&quot;:{&quot;connectedObjects&quot;:[],&quot;type&quot;:&quot;LINE&quot;,&quot;offset&quot;:{&quot;x&quot;:0,&quot;y&quot;:0},&quot;bending&quot;:0.1,&quot;firstElementIsHead&quot;:false,&quot;customized&quot;:false}},&quot;34a18ba9-7fbc-4259-94eb-a423e37244ca&quot;:{&quot;relativeTransform&quot;:{&quot;translate&quot;:{&quot;x&quot;:-409.16439614010096,&quot;y&quot;:-98.64907179072549},&quot;rotate&quot;:0,&quot;skewX&quot;:0,&quot;scale&quot;:{&quot;x&quot;:1,&quot;y&quot;:1}},&quot;type&quot;:&quot;FIGURE_OBJECT&quot;,&quot;id&quot;:&quot;34a18ba9-7fbc-4259-94eb-a423e37244ca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8&quot;},&quot;name&quot;:&quot;Sequenced genome (simple)&quot;,&quot;displayName&quot;:&quot;Sequenced genome (simple)&quot;,&quot;isPremium&quot;:true},&quot;7348e7e8-84c4-4ee8-92b9-0e661570e779&quot;:{&quot;type&quot;:&quot;FIGURE_OBJECT&quot;,&quot;id&quot;:&quot;7348e7e8-84c4-4ee8-92b9-0e661570e779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1&quot;}},&quot;95cf6d21-0175-4ea7-8601-2ed3e5352cdb&quot;:{&quot;type&quot;:&quot;FIGURE_OBJECT&quot;,&quot;id&quot;:&quot;95cf6d21-0175-4ea7-8601-2ed3e5352cdb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2&quot;}},&quot;82d22d90-0631-4254-a406-424f9293df70&quot;:{&quot;type&quot;:&quot;FIGURE_OBJECT&quot;,&quot;id&quot;:&quot;82d22d90-0631-4254-a406-424f9293df70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3&quot;}},&quot;beb8c040-b487-4d3f-b709-101b09472b9b&quot;:{&quot;type&quot;:&quot;FIGURE_OBJECT&quot;,&quot;id&quot;:&quot;beb8c040-b487-4d3f-b709-101b09472b9b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5&quot;}},&quot;e45156c1-ba0e-4b5e-802d-a3c7f4af4f66&quot;:{&quot;type&quot;:&quot;FIGURE_OBJECT&quot;,&quot;id&quot;:&quot;e45156c1-ba0e-4b5e-802d-a3c7f4af4f66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6&quot;}},&quot;62245ba8-275c-4cad-b485-e66d3bbf4976&quot;:{&quot;type&quot;:&quot;FIGURE_OBJECT&quot;,&quot;id&quot;:&quot;62245ba8-275c-4cad-b485-e66d3bbf4976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7&quot;}},&quot;7d86e39e-7e3e-43ee-8b4e-f25e927121e0&quot;:{&quot;relativeTransform&quot;:{&quot;translate&quot;:{&quot;x&quot;:-318.0350377793107,&quot;y&quot;:-98.6486976584752},&quot;rotate&quot;:0,&quot;skewX&quot;:0,&quot;scale&quot;:{&quot;x&quot;:1,&quot;y&quot;:1}},&quot;type&quot;:&quot;FIGURE_OBJECT&quot;,&quot;id&quot;:&quot;7d86e39e-7e3e-43ee-8b4e-f25e927121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&quot;},&quot;name&quot;:&quot;Sequenced genome (simple)&quot;,&quot;displayName&quot;:&quot;Sequenced genome (simple)&quot;,&quot;isPremium&quot;:true},&quot;32ce7b19-e2f8-4c7b-b67c-73f7b4efd511&quot;:{&quot;type&quot;:&quot;FIGURE_OBJECT&quot;,&quot;id&quot;:&quot;32ce7b19-e2f8-4c7b-b67c-73f7b4efd511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1&quot;}},&quot;9ddbd857-92b2-41b1-bf43-372e2e2cb2cc&quot;:{&quot;type&quot;:&quot;FIGURE_OBJECT&quot;,&quot;id&quot;:&quot;9ddbd857-92b2-41b1-bf43-372e2e2cb2cc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2&quot;}},&quot;2598e354-5a76-4f48-a9da-98b33ca193b6&quot;:{&quot;type&quot;:&quot;FIGURE_OBJECT&quot;,&quot;id&quot;:&quot;2598e354-5a76-4f48-a9da-98b33ca193b6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3&quot;}},&quot;2d68d3b9-95fd-4d1b-b73b-a69ce04b2922&quot;:{&quot;type&quot;:&quot;FIGURE_OBJECT&quot;,&quot;id&quot;:&quot;2d68d3b9-95fd-4d1b-b73b-a69ce04b2922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5&quot;}},&quot;342e16af-073f-4d75-b5fa-77479b96ac7b&quot;:{&quot;type&quot;:&quot;FIGURE_OBJECT&quot;,&quot;id&quot;:&quot;342e16af-073f-4d75-b5fa-77479b96ac7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6&quot;}},&quot;a421f12b-d09a-4577-bbfb-a3638dfb1230&quot;:{&quot;type&quot;:&quot;FIGURE_OBJECT&quot;,&quot;id&quot;:&quot;a421f12b-d09a-4577-bbfb-a3638dfb123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7&quot;}},&quot;c4058a53-1d1c-4ae3-8d44-9dcca0ee7259&quot;:{&quot;relativeTransform&quot;:{&quot;translate&quot;:{&quot;x&quot;:-317.96743462501854,&quot;y&quot;:-40.741820055226015},&quot;rotate&quot;:0,&quot;skewX&quot;:0,&quot;scale&quot;:{&quot;x&quot;:1,&quot;y&quot;:1}},&quot;type&quot;:&quot;FIGURE_OBJECT&quot;,&quot;id&quot;:&quot;c4058a53-1d1c-4ae3-8d44-9dcca0ee7259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5&quot;},&quot;name&quot;:&quot;Sequenced genome (simple)&quot;,&quot;displayName&quot;:&quot;Sequenced genome (simple)&quot;,&quot;isPremium&quot;:true},&quot;d54238a9-62a2-4c3b-b19f-39bc604189d6&quot;:{&quot;type&quot;:&quot;FIGURE_OBJECT&quot;,&quot;id&quot;:&quot;d54238a9-62a2-4c3b-b19f-39bc604189d6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1&quot;}},&quot;2002d280-d1d4-4b7b-b77b-d1b1402296e5&quot;:{&quot;type&quot;:&quot;FIGURE_OBJECT&quot;,&quot;id&quot;:&quot;2002d280-d1d4-4b7b-b77b-d1b1402296e5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2&quot;}},&quot;cef63482-f23d-4104-b2dc-3f3d3ca77343&quot;:{&quot;type&quot;:&quot;FIGURE_OBJECT&quot;,&quot;id&quot;:&quot;cef63482-f23d-4104-b2dc-3f3d3ca77343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3&quot;}},&quot;0aec1872-2741-4be2-8057-6d5f167dc06d&quot;:{&quot;type&quot;:&quot;FIGURE_OBJECT&quot;,&quot;id&quot;:&quot;0aec1872-2741-4be2-8057-6d5f167dc06d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5&quot;}},&quot;e3a21ee7-b4d1-4c6b-857b-b93a039c2dd2&quot;:{&quot;type&quot;:&quot;FIGURE_OBJECT&quot;,&quot;id&quot;:&quot;e3a21ee7-b4d1-4c6b-857b-b93a039c2dd2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6&quot;}},&quot;92adc89c-39ba-4763-9e5b-d22fc7f987f0&quot;:{&quot;type&quot;:&quot;FIGURE_OBJECT&quot;,&quot;id&quot;:&quot;92adc89c-39ba-4763-9e5b-d22fc7f987f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7&quot;}},&quot;3a2de315-83df-4d8f-a3b4-3471f250eeeb&quot;:{&quot;type&quot;:&quot;FIGURE_OBJECT&quot;,&quot;id&quot;:&quot;3a2de315-83df-4d8f-a3b4-3471f250eeeb&quot;,&quot;relativeTransform&quot;:{&quot;translate&quot;:{&quot;x&quot;:161.81537581709472,&quot;y&quot;:353.8249753990779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7&quot;},&quot;connectorInfo&quot;:{&quot;connectedObjects&quot;:[],&quot;type&quot;:&quot;LINE&quot;,&quot;offset&quot;:{&quot;x&quot;:0,&quot;y&quot;:0},&quot;bending&quot;:0.1,&quot;firstElementIsHead&quot;:false,&quot;customized&quot;:false}},&quot;e3d41516-54f5-4864-a1b5-6962b6af5839&quot;:{&quot;id&quot;:&quot;e3d41516-54f5-4864-a1b5-6962b6af5839&quot;,&quot;type&quot;:&quot;FIGURE_OBJECT&quot;,&quot;relativeTransform&quot;:{&quot;translate&quot;:{&quot;x&quot;:-108.72240037052978,&quot;y&quot;:98.54570239222899},&quot;rotate&quot;:0,&quot;skewX&quot;:0,&quot;scale&quot;:{&quot;x&quot;:1,&quot;y&quot;:1}},&quot;text&quot;:{&quot;textData&quot;:{&quot;lineSpacing&quot;:&quot;normal&quot;,&quot;alignment&quot;:&quot;left&quot;,&quot;verticalAlign&quot;:&quot;TOP&quot;,&quot;lines&quot;:[{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19]}],&quot;text&quot;:&quot;Read quality control&quot;}],&quot;_lastCaretLocation&quot;:{&quot;lineIndex&quot;:0,&quot;runIndex&quot;:-1,&quot;charIndex&quot;:-1,&quot;endOfLine&quot;:true}},&quot;format&quot;:&quot;BETTER_TEXT&quot;,&quot;size&quot;:{&quot;x&quot;:189,&quot;y&quot;:21.00000000000001},&quot;targetSize&quot;:{&quot;x&quot;:189,&quot;y&quot;:21.00000000000001}},&quot;parent&quot;:{&quot;type&quot;:&quot;CHILD&quot;,&quot;parentId&quot;:&quot;f2649530-61e9-41f1-9f94-86db36006b6b&quot;,&quot;order&quot;:&quot;99998&quot;}},&quot;10203336-c065-46f3-b795-c64a9d9e3cc1&quot;:{&quot;type&quot;:&quot;FIGURE_OBJECT&quot;,&quot;id&quot;:&quot;10203336-c065-46f3-b795-c64a9d9e3cc1&quot;,&quot;relativeTransform&quot;:{&quot;translate&quot;:{&quot;x&quot;:161.77154889791439,&quot;y&quot;:547.0738040031024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9&quot;},&quot;connectorInfo&quot;:{&quot;connectedObjects&quot;:[],&quot;type&quot;:&quot;LINE&quot;,&quot;offset&quot;:{&quot;x&quot;:0,&quot;y&quot;:0},&quot;bending&quot;:0.1,&quot;firstElementIsHead&quot;:false,&quot;customized&quot;:false}},&quot;602a6df8-aa43-4ad8-9d8d-f02416690030&quot;:{&quot;relativeTransform&quot;:{&quot;translate&quot;:{&quot;x&quot;:-430.24482095642014,&quot;y&quot;:311.14060813078197},&quot;rotate&quot;:0,&quot;skewX&quot;:0,&quot;scale&quot;:{&quot;x&quot;:1,&quot;y&quot;:1}},&quot;type&quot;:&quot;FIGURE_OBJECT&quot;,&quot;id&quot;:&quot;602a6df8-aa43-4ad8-9d8d-f0241669003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5&quot;},&quot;name&quot;:&quot;Sequenced genome (simple)&quot;,&quot;displayName&quot;:&quot;Sequenced genome (simple)&quot;,&quot;isPremium&quot;:true},&quot;5ea508c9-5d9d-49df-95ae-2a1082807c45&quot;:{&quot;type&quot;:&quot;FIGURE_OBJECT&quot;,&quot;id&quot;:&quot;5ea508c9-5d9d-49df-95ae-2a1082807c45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1&quot;}},&quot;933a44e9-2724-4ea5-8299-7bfbe645f954&quot;:{&quot;type&quot;:&quot;FIGURE_OBJECT&quot;,&quot;id&quot;:&quot;933a44e9-2724-4ea5-8299-7bfbe645f954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2&quot;}},&quot;2e992fcb-1b0e-4e20-aba1-e0e1e69af10b&quot;:{&quot;type&quot;:&quot;FIGURE_OBJECT&quot;,&quot;id&quot;:&quot;2e992fcb-1b0e-4e20-aba1-e0e1e69af10b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3&quot;}},&quot;e8683895-d1c2-4dcd-9983-3189fbb7fbfe&quot;:{&quot;type&quot;:&quot;FIGURE_OBJECT&quot;,&quot;id&quot;:&quot;e8683895-d1c2-4dcd-9983-3189fbb7fbfe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5&quot;}},&quot;7486b5d1-3091-4b44-86a9-ab7c8289a410&quot;:{&quot;type&quot;:&quot;FIGURE_OBJECT&quot;,&quot;id&quot;:&quot;7486b5d1-3091-4b44-86a9-ab7c8289a410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6&quot;}},&quot;267c7895-4b32-49a7-80b1-3643763f1061&quot;:{&quot;type&quot;:&quot;FIGURE_OBJECT&quot;,&quot;id&quot;:&quot;267c7895-4b32-49a7-80b1-3643763f106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7&quot;}},&quot;9bce0378-4824-4085-afff-1a69ed365778&quot;:{&quot;id&quot;:&quot;9bce0378-4824-4085-afff-1a69ed365778&quot;,&quot;name&quot;:&quot;Bacillus (pili)&quot;,&quot;displayName&quot;:&quot;&quot;,&quot;type&quot;:&quot;FIGURE_OBJECT&quot;,&quot;relativeTransform&quot;:{&quot;translate&quot;:{&quot;x&quot;:-423.86233375986825,&quot;y&quot;:273.8944719280789},&quot;rotate&quot;:0,&quot;skewX&quot;:0,&quot;scale&quot;:{&quot;x&quot;:1,&quot;y&quot;:1}},&quot;image&quot;:{&quot;url&quot;:&quot;https://icons.cdn.biorender.com/biorender/5b070a4bbd399f0014847cc9/20200109200857/image/5b070a4bbd399f0014847cc9.png&quot;,&quot;isPremium&quot;:false,&quot;isOrgIcon&quot;:false,&quot;size&quot;:{&quot;x&quot;:75,&quot;y&quot;:38.94230769230769}},&quot;source&quot;:{&quot;id&quot;:&quot;5b070a4bbd399f0014847cc9&quot;,&quot;version&quot;:&quot;20200109200857&quot;,&quot;type&quot;:&quot;ASSETS&quot;},&quot;isPremium&quot;:false,&quot;parent&quot;:{&quot;type&quot;:&quot;CHILD&quot;,&quot;parentId&quot;:&quot;f2649530-61e9-41f1-9f94-86db36006b6b&quot;,&quot;order&quot;:&quot;999997&quot;}},&quot;ebc25500-2228-43a3-8fac-f8155773cee0&quot;:{&quot;id&quot;:&quot;ebc25500-2228-43a3-8fac-f8155773cee0&quot;,&quot;name&quot;:&quot;SARS&quot;,&quot;displayName&quot;:&quot;&quot;,&quot;type&quot;:&quot;FIGURE_OBJECT&quot;,&quot;relativeTransform&quot;:{&quot;translate&quot;:{&quot;x&quot;:-356.22376061681774,&quot;y&quot;:271.8019721825549},&quot;rotate&quot;:0,&quot;skewX&quot;:0,&quot;scale&quot;:{&quot;x&quot;:0.7848074724659675,&quot;y&quot;:0.7848074724659675}},&quot;image&quot;:{&quot;url&quot;:&quot;https://icons.cdn.biorender.com/biorender/5acbaeb93f8c3400148e4048/20180409182012/image/5acbaeb93f8c3400148e4048.png&quot;,&quot;isPremium&quot;:false,&quot;isOrgIcon&quot;:false,&quot;size&quot;:{&quot;x&quot;:50,&quot;y&quot;:50}},&quot;source&quot;:{&quot;id&quot;:&quot;5acbaeb93f8c3400148e4048&quot;,&quot;version&quot;:&quot;20180409182012&quot;,&quot;type&quot;:&quot;ASSETS&quot;},&quot;isPremium&quot;:false,&quot;parent&quot;:{&quot;type&quot;:&quot;CHILD&quot;,&quot;parentId&quot;:&quot;f2649530-61e9-41f1-9f94-86db36006b6b&quot;,&quot;order&quot;:&quot;999998&quot;}},&quot;f00ac019-f7d3-4bbb-9ee0-0cbfbd1d36a5&quot;:{&quot;id&quot;:&quot;f00ac019-f7d3-4bbb-9ee0-0cbfbd1d36a5&quot;,&quot;name&quot;:&quot;Adult female head (anterior, eyes open)&quot;,&quot;displayName&quot;:&quot;&quot;,&quot;type&quot;:&quot;FIGURE_OBJECT&quot;,&quot;relativeTransform&quot;:{&quot;translate&quot;:{&quot;x&quot;:-293.5317136781922,&quot;y&quot;:272.5385352506988},&quot;rotate&quot;:0,&quot;skewX&quot;:0,&quot;scale&quot;:{&quot;x&quot;:0.37635379313331274,&quot;y&quot;:0.3763537931333128}},&quot;image&quot;:{&quot;url&quot;:&quot;https://icons.cdn.biorender.com/biorender/5e83ae152fef720028aa6413/20200331205519/image/5e83ae152fef720028aa6413.png&quot;,&quot;isPremium&quot;:true,&quot;isOrgIcon&quot;:false,&quot;size&quot;:{&quot;x&quot;:150,&quot;y&quot;:129.375}},&quot;source&quot;:{&quot;id&quot;:&quot;5e83ae152fef720028aa6413&quot;,&quot;version&quot;:&quot;20200331205519&quot;,&quot;type&quot;:&quot;ASSETS&quot;},&quot;isPremium&quot;:true,&quot;parent&quot;:{&quot;type&quot;:&quot;CHILD&quot;,&quot;parentId&quot;:&quot;f2649530-61e9-41f1-9f94-86db36006b6b&quot;,&quot;order&quot;:&quot;999999&quot;}},&quot;564668e2-80e1-44ed-a150-e5982c3755e0&quot;:{&quot;relativeTransform&quot;:{&quot;translate&quot;:{&quot;x&quot;:-362.1830884633796,&quot;y&quot;:311.14152421894886},&quot;rotate&quot;:0,&quot;skewX&quot;:0,&quot;scale&quot;:{&quot;x&quot;:1,&quot;y&quot;:1}},&quot;type&quot;:&quot;FIGURE_OBJECT&quot;,&quot;id&quot;:&quot;564668e2-80e1-44ed-a150-e5982c3755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5&quot;},&quot;name&quot;:&quot;Sequenced genome (simple)&quot;,&quot;displayName&quot;:&quot;Sequenced genome (simple)&quot;,&quot;isPremium&quot;:true},&quot;1e65d0bd-1628-4648-91ca-28dafce16bb0&quot;:{&quot;type&quot;:&quot;FIGURE_OBJECT&quot;,&quot;id&quot;:&quot;1e65d0bd-1628-4648-91ca-28dafce16bb0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1&quot;}},&quot;c675d4cc-e0f0-4ed1-9410-5f036b0c7b7d&quot;:{&quot;type&quot;:&quot;FIGURE_OBJECT&quot;,&quot;id&quot;:&quot;c675d4cc-e0f0-4ed1-9410-5f036b0c7b7d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2&quot;}},&quot;3ad061bc-d9f4-442a-9689-b428b46d4ef8&quot;:{&quot;type&quot;:&quot;FIGURE_OBJECT&quot;,&quot;id&quot;:&quot;3ad061bc-d9f4-442a-9689-b428b46d4ef8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3&quot;}},&quot;bc02ea59-70b3-41a7-a72a-dfcc9603b5d0&quot;:{&quot;type&quot;:&quot;FIGURE_OBJECT&quot;,&quot;id&quot;:&quot;bc02ea59-70b3-41a7-a72a-dfcc9603b5d0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5&quot;}},&quot;b0fd6b21-7498-493a-ab8c-5bb1cd04bef5&quot;:{&quot;type&quot;:&quot;FIGURE_OBJECT&quot;,&quot;id&quot;:&quot;b0fd6b21-7498-493a-ab8c-5bb1cd04bef5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6&quot;}},&quot;28df9b7b-773b-49bb-bdb6-a4148f49c604&quot;:{&quot;type&quot;:&quot;FIGURE_OBJECT&quot;,&quot;id&quot;:&quot;28df9b7b-773b-49bb-bdb6-a4148f49c604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7&quot;}},&quot;0f1e6670-79bf-4f12-b8cb-091fa219d0a4&quot;:{&quot;relativeTransform&quot;:{&quot;translate&quot;:{&quot;x&quot;:-298.36495386747754,&quot;y&quot;:311.1414403071158},&quot;rotate&quot;:0,&quot;skewX&quot;:0,&quot;scale&quot;:{&quot;x&quot;:1,&quot;y&quot;:1}},&quot;type&quot;:&quot;FIGURE_OBJECT&quot;,&quot;id&quot;:&quot;0f1e6670-79bf-4f12-b8cb-091fa219d0a4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7&quot;},&quot;name&quot;:&quot;Sequenced genome (simple)&quot;,&quot;displayName&quot;:&quot;Sequenced genome (simple)&quot;,&quot;isPremium&quot;:true},&quot;ddf8c6f9-7eb1-4636-9adf-ffb49c3a095b&quot;:{&quot;type&quot;:&quot;FIGURE_OBJECT&quot;,&quot;id&quot;:&quot;ddf8c6f9-7eb1-4636-9adf-ffb49c3a095b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1&quot;}},&quot;bbd618b7-621d-4961-b028-15ec78f34afa&quot;:{&quot;type&quot;:&quot;FIGURE_OBJECT&quot;,&quot;id&quot;:&quot;bbd618b7-621d-4961-b028-15ec78f34afa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2&quot;}},&quot;e281fe04-a9d4-48de-8323-4762c93194e1&quot;:{&quot;type&quot;:&quot;FIGURE_OBJECT&quot;,&quot;id&quot;:&quot;e281fe04-a9d4-48de-8323-4762c93194e1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3&quot;}},&quot;29c3cc3e-17a5-4410-906a-d3be7194dc48&quot;:{&quot;type&quot;:&quot;FIGURE_OBJECT&quot;,&quot;id&quot;:&quot;29c3cc3e-17a5-4410-906a-d3be7194dc48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5&quot;}},&quot;23306f76-4dbf-499d-b7e0-2af6ffbf4b04&quot;:{&quot;type&quot;:&quot;FIGURE_OBJECT&quot;,&quot;id&quot;:&quot;23306f76-4dbf-499d-b7e0-2af6ffbf4b04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6&quot;}},&quot;b54bb14d-fb61-45f4-845a-0546bbe45d01&quot;:{&quot;type&quot;:&quot;FIGURE_OBJECT&quot;,&quot;id&quot;:&quot;b54bb14d-fb61-45f4-845a-0546bbe45d0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7&quot;}},&quot;46f104f4-9bf8-439c-ab4b-a78f811c1681&quot;:{&quot;id&quot;:&quot;46f104f4-9bf8-439c-ab4b-a78f811c1681&quot;,&quot;type&quot;:&quot;FIGURE_OBJECT&quot;,&quot;relativeTransform&quot;:{&quot;translate&quot;:{&quot;x&quot;:-79.09834633686913,&quot;y&quot;:291.3132653057401},&quot;rotate&quot;:0,&quot;skewX&quot;:0,&quot;scale&quot;:{&quot;x&quot;:1,&quot;y&quot;:1}},&quot;text&quot;:{&quot;textData&quot;:{&quot;lineSpacing&quot;:&quot;normal&quot;,&quot;alignment&quot;:&quot;left&quot;,&quot;verticalAlign&quot;:&quot;TOP&quot;,&quot;lines&quot;:[{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32]}],&quot;text&quot;:&quot;Taxonomic classification of reads&quot;}],&quot;_lastCaretLocation&quot;:{&quot;lineIndex&quot;:0,&quot;runIndex&quot;:-1,&quot;charIndex&quot;:-1,&quot;endOfLine&quot;:true}},&quot;format&quot;:&quot;BETTER_TEXT&quot;,&quot;size&quot;:{&quot;x&quot;:248.24667827659982,&quot;y&quot;:21.000831497731102},&quot;targetSize&quot;:{&quot;x&quot;:248.24667827659982,&quot;y&quot;:21.000831497731102}},&quot;parent&quot;:{&quot;type&quot;:&quot;CHILD&quot;,&quot;parentId&quot;:&quot;f2649530-61e9-41f1-9f94-86db36006b6b&quot;,&quot;order&quot;:&quot;9999998&quot;}},&quot;b146b141-d185-40f5-8bb3-ac2193701ab4&quot;:{&quot;id&quot;:&quot;b146b141-d185-40f5-8bb3-ac2193701ab4&quot;,&quot;type&quot;:&quot;FIGURE_OBJECT&quot;,&quot;relativeTransform&quot;:{&quot;translate&quot;:{&quot;x&quot;:259.2595850379356,&quot;y&quot;:98.54619261789784},&quot;rotate&quot;:0,&quot;skewX&quot;:0,&quot;scale&quot;:{&quot;x&quot;:1,&quot;y&quot;:1}},&quot;text&quot;:{&quot;textData&quot;:{&quot;lineSpacing&quot;:&quot;double&quot;,&quot;alignment&quot;:&quot;left&quot;,&quot;verticalAlign&quot;:&quot;TOP&quot;,&quot;lines&quot;:[{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5]}],&quot;text&quot;:&quot;fastqc&quot;,&quot;textIndent&quot;:{&quot;type&quot;:&quot;number&quot;,&quot;indent&quot;:1,&quot;symbol&quot;:&quot;1.&quot;,&quot;unit&quot;:&quot;levels&quot;}},{&quot;textIndent&quot;:{&quot;type&quot;:&quot;number&quot;,&quot;indent&quot;:1,&quot;symbol&quot;:&quot;2.&quot;,&quot;unit&quot;:&quot;levels&quot;},&quot;runs&quot;:[{&quot;style&quot;:{&quot;fontFamily&quot;:&quot;Roboto&quot;,&quot;fontSize&quot;:16,&quot;color&quot;:&quot;black&quot;,&quot;fontWeight&quot;:&quot;normal&quot;,&quot;fontStyle&quot;:&quot;normal&quot;,&quot;decoration&quot;:&quot;none&quot;,&quot;script&quot;:&quot;none&quot;},&quot;range&quot;:[0,41]}],&quot;text&quot;:&quot;fastp: trim adapters and low quality bases&quot;}],&quot;_lastCaretLocation&quot;:{&quot;lineIndex&quot;:1,&quot;runIndex&quot;:-1,&quot;charIndex&quot;:-1,&quot;endOfLine&quot;:true}},&quot;format&quot;:&quot;BETTER_TEXT&quot;,&quot;size&quot;:{&quot;x&quot;:392.9639743948523,&quot;y&quot;:55.16},&quot;targetSize&quot;:{&quot;x&quot;:392.9639743948523,&quot;y&quot;:55.16}},&quot;parent&quot;:{&quot;type&quot;:&quot;CHILD&quot;,&quot;parentId&quot;:&quot;f2649530-61e9-41f1-9f94-86db36006b6b&quot;,&quot;order&quot;:&quot;9999999&quot;}},&quot;3eada996-b3b5-4274-b1ba-6a5c662bbfee&quot;:{&quot;id&quot;:&quot;3eada996-b3b5-4274-b1ba-6a5c662bbfee&quot;,&quot;type&quot;:&quot;FIGURE_OBJECT&quot;,&quot;relativeTransform&quot;:{&quot;translate&quot;:{&quot;x&quot;:211.66839266292985,&quot;y&quot;:291.31334143562907},&quot;rotate&quot;:0},&quot;text&quot;:{&quot;textData&quot;:{&quot;lineSpacing&quot;:&quot;double&quot;,&quot;alignment&quot;:&quot;left&quot;,&quot;verticalAlign&quot;:&quot;TOP&quot;,&quot;lines&quot;:[{&quot;textIndent&quot;:{&quot;type&quot;:&quot;number&quot;,&quot;indent&quot;:1,&quot;symbol&quot;:&quot;1.&quot;,&quot;unit&quot;:&quot;levels&quot;},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32]}],&quot;text&quot;:&quot;Kraken metagenomic classification&quot;,&quot;baseStyle&quot;:{&quot;fontFamily&quot;:&quot;Roboto&quot;,&quot;fontSize&quot;:16,&quot;color&quot;:&quot;black&quot;,&quot;fontWeight&quot;:&quot;normal&quot;,&quot;fontStyle&quot;:&quot;normal&quot;,&quot;decoration&quot;:&quot;none&quot;,&quot;script&quot;:&quot;none&quot;}}],&quot;_lastCaretLocation&quot;:{&quot;lineIndex&quot;:0,&quot;runIndex&quot;:0,&quot;charIndex&quot;:0}},&quot;format&quot;:&quot;BETTER_TEXT&quot;,&quot;size&quot;:{&quot;x&quot;:297.78078634392136,&quot;y&quot;:21.00149022566897},&quot;targetSize&quot;:{&quot;x&quot;:297.78078634392136,&quot;y&quot;:21.00149022566897}},&quot;parent&quot;:{&quot;type&quot;:&quot;CHILD&quot;,&quot;parentId&quot;:&quot;f2649530-61e9-41f1-9f94-86db36006b6b&quot;,&quot;order&quot;:&quot;99999995&quot;}},&quot;712e7b2a-1c71-4731-802f-81e007666edb&quot;:{&quot;id&quot;:&quot;712e7b2a-1c71-4731-802f-81e007666edb&quot;,&quot;type&quot;:&quot;FIGURE_OBJECT&quot;,&quot;document&quot;:{&quot;type&quot;:&quot;DOCUMENT_GROUP&quot;,&quot;canvasType&quot;:&quot;FIGURE&quot;,&quot;units&quot;:&quot;in&quot;}}}}"/>
  <p:tag name="TRANSPARENTBACKGROUND" val="false"/>
  <p:tag name="VERSION" val="1742592191799"/>
  <p:tag name="FIGURESLIDEID" val="f2649530-61e9-41f1-9f94-86db36006b6b"/>
  <p:tag name="TITLE" val="Untitled"/>
  <p:tag name="CREATORNAME" val="Sanjana Kulkarni"/>
  <p:tag name="DATEINSERTED" val="174259223017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ddace8f0d52836a53ede87"/>
  <p:tag name="BIOJSON" val="{&quot;id&quot;:&quot;e36ef723-efb8-40f9-a7b9-b9f538251001&quot;,&quot;objects&quot;:{&quot;bcf64abc-e6da-4817-9938-47e2869ac724&quot;:{&quot;id&quot;:&quot;bcf64abc-e6da-4817-9938-47e2869ac724&quot;,&quot;type&quot;:&quot;FIGURE_OBJECT&quot;,&quot;document&quot;:{&quot;type&quot;:&quot;FIGURE&quot;,&quot;canvasType&quot;:&quot;FIGURE&quot;,&quot;units&quot;:&quot;in&quot;},&quot;parent&quot;:{&quot;parentId&quot;:&quot;e36ef723-efb8-40f9-a7b9-b9f538251001&quot;,&quot;type&quot;:&quot;DOCUMENT&quot;,&quot;order&quot;:&quot;5&quot;}},&quot;cd298eee-d784-400c-92e9-11de989d917a&quot;:{&quot;id&quot;:&quot;cd298eee-d784-400c-92e9-11de989d917a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bcf64abc-e6da-4817-9938-47e2869ac724&quot;,&quot;order&quot;:&quot;5&quot;}},&quot;eed04466-8d37-459a-a64d-44aaac059e7d&quot;:{&quot;type&quot;:&quot;FIGURE_OBJECT&quot;,&quot;id&quot;:&quot;eed04466-8d37-459a-a64d-44aaac059e7d&quot;,&quot;parent&quot;:{&quot;type&quot;:&quot;CHILD&quot;,&quot;parentId&quot;:&quot;bcf64abc-e6da-4817-9938-47e2869ac724&quot;,&quot;order&quot;:&quot;5&quot;},&quot;relativeTransform&quot;:{&quot;translate&quot;:{&quot;x&quot;:361.5176149225732,&quot;y&quot;:-271.4888836629382},&quot;rotate&quot;:0,&quot;skewX&quot;:0,&quot;scale&quot;:{&quot;x&quot;:1,&quot;y&quot;:1}}},&quot;f8d06772-5e98-4afa-bb4c-585e5a5dc813&quot;:{&quot;type&quot;:&quot;FIGURE_OBJECT&quot;,&quot;id&quot;:&quot;f8d06772-5e98-4afa-bb4c-585e5a5dc813&quot;,&quot;parent&quot;:{&quot;type&quot;:&quot;CHILD&quot;,&quot;parentId&quot;:&quot;eed04466-8d37-459a-a64d-44aaac059e7d&quot;,&quot;order&quot;:&quot;2&quot;},&quot;relativeTransform&quot;:{&quot;translate&quot;:{&quot;x&quot;:-538.0350969247551,&quot;y&quot;:-73.51742690704705},&quot;rotate&quot;:0}},&quot;a20f5983-e686-41b2-b7d8-87c637540055&quot;:{&quot;type&quot;:&quot;FIGURE_OBJECT&quot;,&quot;id&quot;:&quot;a20f5983-e686-41b2-b7d8-87c637540055&quot;,&quot;relativeTransform&quot;:{&quot;translate&quot;:{&quot;x&quot;:284.01937345948386,&quot;y&quot;:194.0230806729021},&quot;rotate&quot;:0},&quot;opacity&quot;:1,&quot;path&quot;:{&quot;type&quot;:&quot;POLY_LINE&quot;,&quot;points&quot;:[{&quot;x&quot;:-25.347368286560787,&quot;y&quot;:0},{&quot;x&quot;:25.347368286560787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8d06772-5e98-4afa-bb4c-585e5a5dc813&quot;,&quot;order&quot;:&quot;05&quot;},&quot;connectorInfo&quot;:{&quot;connectedObjects&quot;:[],&quot;type&quot;:&quot;LINE&quot;,&quot;offset&quot;:{&quot;x&quot;:0,&quot;y&quot;:0},&quot;bending&quot;:0.1,&quot;firstElementIsHead&quot;:true,&quot;customized&quot;:false}},&quot;33fc6783-2bee-410f-858f-80c2027f3efc&quot;:{&quot;type&quot;:&quot;FIGURE_OBJECT&quot;,&quot;id&quot;:&quot;33fc6783-2bee-410f-858f-80c2027f3efc&quot;,&quot;relativeTransform&quot;:{&quot;translate&quot;:{&quot;x&quot;:310.5277599135876,&quot;y&quot;:206.46419974315378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8d06772-5e98-4afa-bb4c-585e5a5dc813&quot;,&quot;order&quot;:&quot;1&quot;},&quot;connectorInfo&quot;:{&quot;connectedObjects&quot;:[],&quot;type&quot;:&quot;LINE&quot;,&quot;offset&quot;:{&quot;x&quot;:0,&quot;y&quot;:0},&quot;bending&quot;:0.1,&quot;firstElementIsHead&quot;:true,&quot;customized&quot;:false}},&quot;3cef9f17-23b3-4f88-b64f-0ace73efcc84&quot;:{&quot;type&quot;:&quot;FIGURE_OBJECT&quot;,&quot;id&quot;:&quot;3cef9f17-23b3-4f88-b64f-0ace73efcc84&quot;,&quot;relativeTransform&quot;:{&quot;translate&quot;:{&quot;x&quot;:304.4349860610731,&quot;y&quot;:218.9053188134055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8d06772-5e98-4afa-bb4c-585e5a5dc813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54d01eff-bbd0-4939-9259-f11b2445b6fe&quot;:{&quot;type&quot;:&quot;FIGURE_OBJECT&quot;,&quot;id&quot;:&quot;54d01eff-bbd0-4939-9259-f11b2445b6fe&quot;,&quot;relativeTransform&quot;:{&quot;translate&quot;:{&quot;x&quot;:291.03088358554123,&quot;y&quot;:231.34643788365722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8d06772-5e98-4afa-bb4c-585e5a5dc813&quot;,&quot;order&quot;:&quot;25&quot;},&quot;connectorInfo&quot;:{&quot;connectedObjects&quot;:[],&quot;type&quot;:&quot;LINE&quot;,&quot;offset&quot;:{&quot;x&quot;:0,&quot;y&quot;:0},&quot;bending&quot;:0.1,&quot;firstElementIsHead&quot;:true,&quot;customized&quot;:false}},&quot;b555f8b5-c5dd-4e92-b8d3-6b684cdc5078&quot;:{&quot;type&quot;:&quot;FIGURE_OBJECT&quot;,&quot;id&quot;:&quot;b555f8b5-c5dd-4e92-b8d3-6b684cdc5078&quot;,&quot;relativeTransform&quot;:{&quot;translate&quot;:{&quot;x&quot;:310.52762518413056,&quot;y&quot;:243.78755695390888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8d06772-5e98-4afa-bb4c-585e5a5dc813&quot;,&quot;order&quot;:&quot;3&quot;},&quot;connectorInfo&quot;:{&quot;connectedObjects&quot;:[],&quot;type&quot;:&quot;LINE&quot;,&quot;offset&quot;:{&quot;x&quot;:0,&quot;y&quot;:0},&quot;bending&quot;:0.1,&quot;firstElementIsHead&quot;:true,&quot;customized&quot;:false}},&quot;03066201-d981-45ad-b01d-c20e59596f78&quot;:{&quot;type&quot;:&quot;FIGURE_OBJECT&quot;,&quot;id&quot;:&quot;03066201-d981-45ad-b01d-c20e59596f78&quot;,&quot;relativeTransform&quot;:{&quot;translate&quot;:{&quot;x&quot;:298.3420774791016,&quot;y&quot;:268.66979509441234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8d06772-5e98-4afa-bb4c-585e5a5dc813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8d2ad4fa-e276-4aac-8c20-599a765e7c31&quot;:{&quot;type&quot;:&quot;FIGURE_OBJECT&quot;,&quot;id&quot;:&quot;8d2ad4fa-e276-4aac-8c20-599a765e7c31&quot;,&quot;relativeTransform&quot;:{&quot;translate&quot;:{&quot;x&quot;:274.84941129702514,&quot;y&quot;:256.2286760241606},&quot;rotate&quot;:0},&quot;opacity&quot;:1,&quot;path&quot;:{&quot;type&quot;:&quot;POLY_LINE&quot;,&quot;points&quot;:[{&quot;x&quot;:-16.305756364555243,&quot;y&quot;:0},{&quot;x&quot;:16.30575636455524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8d06772-5e98-4afa-bb4c-585e5a5dc813&quot;,&quot;order&quot;:&quot;55&quot;},&quot;connectorInfo&quot;:{&quot;connectedObjects&quot;:[],&quot;type&quot;:&quot;LINE&quot;,&quot;offset&quot;:{&quot;x&quot;:0,&quot;y&quot;:0},&quot;bending&quot;:0.1,&quot;firstElementIsHead&quot;:true,&quot;customized&quot;:false}},&quot;c3b7589a-530e-46fa-849c-817aadf578ff&quot;:{&quot;type&quot;:&quot;FIGURE_OBJECT&quot;,&quot;id&quot;:&quot;c3b7589a-530e-46fa-849c-817aadf578ff&quot;,&quot;relativeTransform&quot;:{&quot;translate&quot;:{&quot;x&quot;:310.5287905885436,&quot;y&quot;:281.110914164664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8d06772-5e98-4afa-bb4c-585e5a5dc813&quot;,&quot;order&quot;:&quot;6&quot;},&quot;connectorInfo&quot;:{&quot;connectedObjects&quot;:[],&quot;type&quot;:&quot;LINE&quot;,&quot;offset&quot;:{&quot;x&quot;:0,&quot;y&quot;:0},&quot;bending&quot;:0.1,&quot;firstElementIsHead&quot;:true,&quot;customized&quot;:false}},&quot;2f522a69-1c9e-4d01-ace4-2b06cd11facb&quot;:{&quot;type&quot;:&quot;FIGURE_OBJECT&quot;,&quot;id&quot;:&quot;2f522a69-1c9e-4d01-ace4-2b06cd11facb&quot;,&quot;relativeTransform&quot;:{&quot;translate&quot;:{&quot;x&quot;:322.9239374626613,&quot;y&quot;:181.5819616026504},&quot;rotate&quot;:0},&quot;opacity&quot;:1,&quot;path&quot;:{&quot;type&quot;:&quot;POLY_LINE&quot;,&quot;points&quot;:[{&quot;x&quot;:-13.868646883269168,&quot;y&quot;:0},{&quot;x&quot;:13.868646883269168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8d06772-5e98-4afa-bb4c-585e5a5dc813&quot;,&quot;order&quot;:&quot;7&quot;},&quot;connectorInfo&quot;:{&quot;connectedObjects&quot;:[],&quot;type&quot;:&quot;LINE&quot;,&quot;offset&quot;:{&quot;x&quot;:0,&quot;y&quot;:0},&quot;bending&quot;:0.1,&quot;firstElementIsHead&quot;:true,&quot;customized&quot;:false}},&quot;816bcd8e-bbda-4601-b4cb-de35737f554d&quot;:{&quot;type&quot;:&quot;FIGURE_OBJECT&quot;,&quot;id&quot;:&quot;816bcd8e-bbda-4601-b4cb-de35737f554d&quot;,&quot;relativeTransform&quot;:{&quot;translate&quot;:{&quot;x&quot;:329.0173050429357,&quot;y&quot;:169.14084253239875},&quot;rotate&quot;:0},&quot;opacity&quot;:1,&quot;path&quot;:{&quot;type&quot;:&quot;POLY_LINE&quot;,&quot;points&quot;:[{&quot;x&quot;:-7.775873180053901,&quot;y&quot;:0},{&quot;x&quot;:7.775873180053901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8d06772-5e98-4afa-bb4c-585e5a5dc813&quot;,&quot;order&quot;:&quot;75&quot;},&quot;connectorInfo&quot;:{&quot;connectedObjects&quot;:[],&quot;type&quot;:&quot;LINE&quot;,&quot;offset&quot;:{&quot;x&quot;:0,&quot;y&quot;:0},&quot;bending&quot;:0.1,&quot;firstElementIsHead&quot;:true,&quot;customized&quot;:false}},&quot;c1b5d701-daf8-4e42-883b-92472df92664&quot;:{&quot;type&quot;:&quot;FIGURE_OBJECT&quot;,&quot;id&quot;:&quot;c1b5d701-daf8-4e42-883b-92472df92664&quot;,&quot;relativeTransform&quot;:{&quot;translate&quot;:{&quot;x&quot;:304.4358629122275,&quot;y&quot;:156.699723462147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8d06772-5e98-4afa-bb4c-585e5a5dc813&quot;,&quot;order&quot;:&quot;8&quot;},&quot;connectorInfo&quot;:{&quot;connectedObjects&quot;:[],&quot;type&quot;:&quot;LINE&quot;,&quot;offset&quot;:{&quot;x&quot;:0,&quot;y&quot;:0},&quot;bending&quot;:0.1,&quot;firstElementIsHead&quot;:true,&quot;customized&quot;:false}},&quot;b4f7a49e-cc39-4b5f-aa47-146aea750d67&quot;:{&quot;type&quot;:&quot;FIGURE_OBJECT&quot;,&quot;id&quot;:&quot;b4f7a49e-cc39-4b5f-aa47-146aea750d67&quot;,&quot;parent&quot;:{&quot;type&quot;:&quot;CHILD&quot;,&quot;parentId&quot;:&quot;eed04466-8d37-459a-a64d-44aaac059e7d&quot;,&quot;order&quot;:&quot;5&quot;},&quot;relativeTransform&quot;:{&quot;translate&quot;:{&quot;x&quot;:0,&quot;y&quot;:0},&quot;rotate&quot;:0}},&quot;b56297d3-7161-4574-88fa-b22201d5fd9f&quot;:{&quot;relativeTransform&quot;:{&quot;translate&quot;:{&quot;x&quot;:-190.5558954355447,&quot;y&quot;:368.3111309098287},&quot;rotate&quot;:0},&quot;type&quot;:&quot;FIGURE_OBJECT&quot;,&quot;id&quot;:&quot;b56297d3-7161-4574-88fa-b22201d5fd9f&quot;,&quot;parent&quot;:{&quot;type&quot;:&quot;CHILD&quot;,&quot;parentId&quot;:&quot;b4f7a49e-cc39-4b5f-aa47-146aea750d67&quot;,&quot;order&quot;:&quot;2&quot;},&quot;name&quot;:&quot;Pre-sliced introns and exons (editable)&quot;,&quot;displayName&quot;:&quot;Pre-sliced introns and exons&quot;,&quot;source&quot;:{&quot;id&quot;:&quot;603298ba59681400a6b4b680&quot;,&quot;type&quot;:&quot;ASSETS&quot;},&quot;isPremium&quot;:true},&quot;c2655714-bfa5-4722-b988-4637e20decf0&quot;:{&quot;type&quot;:&quot;FIGURE_OBJECT&quot;,&quot;id&quot;:&quot;c2655714-bfa5-4722-b988-4637e20decf0&quot;,&quot;relativeTransform&quot;:{&quot;translate&quot;:{&quot;x&quot;:32.15073440799206,&quot;y&quot;:-140.09979857689277},&quot;rotate&quot;:0},&quot;opacity&quot;:1,&quot;path&quot;:{&quot;type&quot;:&quot;POLY_LINE&quot;,&quot;points&quot;:[{&quot;x&quot;:-159.49399377169348,&quot;y&quot;:0},{&quot;x&quot;:152.575900770576,&quot;y&quot;:0}],&quot;closed&quot;:false},&quot;pathStyles&quot;:[{&quot;type&quot;:&quot;FILL&quot;,&quot;fillStyle&quot;:&quot;rgba(0,0,0,0)&quot;},{&quot;type&quot;:&quot;STROKE&quot;,&quot;strokeStyle&quot;:&quot;rgba(69,69,70,1)&quot;,&quot;lineWidth&quot;:2.5968013673495145,&quot;lineJoin&quot;:&quot;round&quot;,&quot;dashArray&quot;:[0,0]}],&quot;isLocked&quot;:false,&quot;parent&quot;:{&quot;type&quot;:&quot;CHILD&quot;,&quot;parentId&quot;:&quot;b56297d3-7161-4574-88fa-b22201d5fd9f&quot;,&quot;order&quot;:&quot;05&quot;}},&quot;f5d31c18-dbc3-4be0-b80a-a9535b16d77d&quot;:{&quot;type&quot;:&quot;FIGURE_OBJECT&quot;,&quot;id&quot;:&quot;f5d31c18-dbc3-4be0-b80a-a9535b16d77d&quot;,&quot;relativeTransform&quot;:{&quot;translate&quot;:{&quot;x&quot;:-49.38892772047745,&quot;y&quot;:-140.0998708554761},&quot;rotate&quot;:0},&quot;layout&quot;:{&quot;sizeRatio&quot;:{&quot;x&quot;:0.88,&quot;y&quot;:0.88},&quot;keepAspectRatio&quot;:false},&quot;opacity&quot;:1,&quot;path&quot;:{&quot;type&quot;:&quot;RECT&quot;,&quot;size&quot;:{&quot;x&quot;:80.71664093459867,&quot;y&quot;:28.140003263339587},&quot;cornerRounding&quot;:{&quot;type&quot;:&quot;ARC_LENGTH&quot;,&quot;global&quot;:0}},&quot;pathStyles&quot;:[{&quot;type&quot;:&quot;FILL&quot;,&quot;fillStyle&quot;:&quot;rgb(255, 134, 163)&quot;},{&quot;type&quot;:&quot;STROKE&quot;,&quot;strokeStyle&quot;:&quot;rgb(136, 8, 76)&quot;,&quot;lineWidth&quot;:1.22091049575098,&quot;lineJoin&quot;:&quot;round&quot;}],&quot;isLocked&quot;:false,&quot;parent&quot;:{&quot;type&quot;:&quot;CHILD&quot;,&quot;parentId&quot;:&quot;b56297d3-7161-4574-88fa-b22201d5fd9f&quot;,&quot;order&quot;:&quot;1&quot;}},&quot;724839bb-4178-4f2d-8693-6ebd9c230aff&quot;:{&quot;type&quot;:&quot;FIGURE_OBJECT&quot;,&quot;id&quot;:&quot;724839bb-4178-4f2d-8693-6ebd9c230aff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20.774410938796116,&quot;color&quot;:&quot;rgba(23,23,23,1)&quot;,&quot;fontWeight&quot;:&quot;bold&quot;,&quot;fontStyle&quot;:&quot;normal&quot;,&quot;decoration&quot;:&quot;none&quot;,&quot;script&quot;:&quot;none&quot;},&quot;range&quot;:[0,5]}],&quot;text&quot;:&quot;Gene 1&quot;}],&quot;verticalAlign&quot;:&quot;TOP&quot;,&quot;_lastCaretLocation&quot;:{&quot;lineIndex&quot;:0,&quot;runIndex&quot;:-1,&quot;charIndex&quot;:-1,&quot;endOfLine&quot;:true}},&quot;size&quot;:{&quot;x&quot;:71.03064402244684,&quot;y&quot;:23.7214956631349},&quot;targetSize&quot;:{&quot;x&quot;:71.03064402244684,&quot;y&quot;:2},&quot;format&quot;:&quot;BETTER_TEXT&quot;,&quot;verticalAlign&quot;:&quot;TOP&quot;},&quot;parent&quot;:{&quot;type&quot;:&quot;CHILD&quot;,&quot;parentId&quot;:&quot;f5d31c18-dbc3-4be0-b80a-a9535b16d77d&quot;,&quot;order&quot;:&quot;5&quot;}},&quot;c91d269a-be76-4229-8cc3-a5e7b79430cc&quot;:{&quot;type&quot;:&quot;FIGURE_OBJECT&quot;,&quot;id&quot;:&quot;c91d269a-be76-4229-8cc3-a5e7b79430cc&quot;,&quot;relativeTransform&quot;:{&quot;translate&quot;:{&quot;x&quot;:110.80320403611567,&quot;y&quot;:-140.0998708554761},&quot;rotate&quot;:0},&quot;layout&quot;:{&quot;sizeRatio&quot;:{&quot;x&quot;:0.88,&quot;y&quot;:0.88},&quot;keepAspectRatio&quot;:false},&quot;opacity&quot;:1,&quot;path&quot;:{&quot;type&quot;:&quot;RECT&quot;,&quot;size&quot;:{&quot;x&quot;:86.4893887966871,&quot;y&quot;:28.140003263339587},&quot;cornerRounding&quot;:{&quot;type&quot;:&quot;ARC_LENGTH&quot;,&quot;global&quot;:0}},&quot;pathStyles&quot;:[{&quot;type&quot;:&quot;FILL&quot;,&quot;fillStyle&quot;:&quot;rgb(255, 134, 163)&quot;},{&quot;type&quot;:&quot;STROKE&quot;,&quot;strokeStyle&quot;:&quot;rgb(136, 8, 76)&quot;,&quot;lineWidth&quot;:1.22091049575098,&quot;lineJoin&quot;:&quot;round&quot;}],&quot;isLocked&quot;:false,&quot;parent&quot;:{&quot;type&quot;:&quot;CHILD&quot;,&quot;parentId&quot;:&quot;b56297d3-7161-4574-88fa-b22201d5fd9f&quot;,&quot;order&quot;:&quot;8&quot;}},&quot;8e5632e6-4e81-4afb-a1c7-49f96fae58ca&quot;:{&quot;type&quot;:&quot;FIGURE_OBJECT&quot;,&quot;id&quot;:&quot;8e5632e6-4e81-4afb-a1c7-49f96fae58ca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20.774410938796116,&quot;color&quot;:&quot;rgba(23,23,23,1)&quot;,&quot;fontWeight&quot;:&quot;bold&quot;,&quot;fontStyle&quot;:&quot;normal&quot;,&quot;decoration&quot;:&quot;none&quot;,&quot;script&quot;:&quot;none&quot;},&quot;range&quot;:[0,5]}],&quot;text&quot;:&quot;Gene 2&quot;}],&quot;verticalAlign&quot;:&quot;TOP&quot;,&quot;_lastCaretLocation&quot;:{&quot;lineIndex&quot;:0,&quot;runIndex&quot;:-1,&quot;charIndex&quot;:-1,&quot;endOfLine&quot;:true}},&quot;size&quot;:{&quot;x&quot;:76.11066214108463,&quot;y&quot;:23.7214956631349},&quot;targetSize&quot;:{&quot;x&quot;:76.11066214108463,&quot;y&quot;:2},&quot;format&quot;:&quot;BETTER_TEXT&quot;,&quot;verticalAlign&quot;:&quot;TOP&quot;},&quot;parent&quot;:{&quot;type&quot;:&quot;CHILD&quot;,&quot;parentId&quot;:&quot;c91d269a-be76-4229-8cc3-a5e7b79430cc&quot;,&quot;order&quot;:&quot;5&quot;}},&quot;fe833ea5-9cc3-48f7-8355-dcb35628da03&quot;:{&quot;type&quot;:&quot;FIGURE_OBJECT&quot;,&quot;id&quot;:&quot;fe833ea5-9cc3-48f7-8355-dcb35628da03&quot;,&quot;parent&quot;:{&quot;type&quot;:&quot;CHILD&quot;,&quot;parentId&quot;:&quot;b4f7a49e-cc39-4b5f-aa47-146aea750d67&quot;,&quot;order&quot;:&quot;5&quot;},&quot;relativeTransform&quot;:{&quot;translate&quot;:{&quot;x&quot;:-613.7599254104651,&quot;y&quot;:-73.51763813594037},&quot;rotate&quot;:0}},&quot;adb4f2a3-4b4e-43f3-bba7-4270990c097e&quot;:{&quot;type&quot;:&quot;FIGURE_OBJECT&quot;,&quot;id&quot;:&quot;adb4f2a3-4b4e-43f3-bba7-4270990c097e&quot;,&quot;relativeTransform&quot;:{&quot;translate&quot;:{&quot;x&quot;:480.68870875417423,&quot;y&quot;:194.02382695356187},&quot;rotate&quot;:-1.6986101013487643e-16},&quot;opacity&quot;:1,&quot;path&quot;:{&quot;type&quot;:&quot;POLY_LINE&quot;,&quot;points&quot;:[{&quot;x&quot;:19.853070553481096,&quot;y&quot;:0},{&quot;x&quot;:-19.853070553481096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e833ea5-9cc3-48f7-8355-dcb35628da03&quot;,&quot;order&quot;:&quot;05&quot;},&quot;connectorInfo&quot;:{&quot;connectedObjects&quot;:[],&quot;type&quot;:&quot;LINE&quot;,&quot;offset&quot;:{&quot;x&quot;:0,&quot;y&quot;:0},&quot;bending&quot;:0.1,&quot;firstElementIsHead&quot;:true,&quot;customized&quot;:false}},&quot;cbe17306-7e72-424c-b11e-c6875bb4cc02&quot;:{&quot;type&quot;:&quot;FIGURE_OBJECT&quot;,&quot;id&quot;:&quot;cbe17306-7e72-424c-b11e-c6875bb4cc02&quot;,&quot;relativeTransform&quot;:{&quot;translate&quot;:{&quot;x&quot;:445.55332322609655,&quot;y&quot;:206.46488164341568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e833ea5-9cc3-48f7-8355-dcb35628da03&quot;,&quot;order&quot;:&quot;1&quot;},&quot;connectorInfo&quot;:{&quot;connectedObjects&quot;:[],&quot;type&quot;:&quot;LINE&quot;,&quot;offset&quot;:{&quot;x&quot;:0,&quot;y&quot;:0},&quot;bending&quot;:0.1,&quot;firstElementIsHead&quot;:true,&quot;customized&quot;:false}},&quot;724e2195-09c3-4f06-8986-3131d1e47dc6&quot;:{&quot;type&quot;:&quot;FIGURE_OBJECT&quot;,&quot;id&quot;:&quot;724e2195-09c3-4f06-8986-3131d1e47dc6&quot;,&quot;relativeTransform&quot;:{&quot;translate&quot;:{&quot;x&quot;:437.99406156114037,&quot;y&quot;:218.90593633326952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e833ea5-9cc3-48f7-8355-dcb35628da03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503c6336-7f88-4477-95f5-615531d08001&quot;:{&quot;type&quot;:&quot;FIGURE_OBJECT&quot;,&quot;id&quot;:&quot;503c6336-7f88-4477-95f5-615531d08001&quot;,&quot;relativeTransform&quot;:{&quot;translate&quot;:{&quot;x&quot;:467.9923166569297,&quot;y&quot;:231.34699102312342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e833ea5-9cc3-48f7-8355-dcb35628da03&quot;,&quot;order&quot;:&quot;25&quot;},&quot;connectorInfo&quot;:{&quot;connectedObjects&quot;:[],&quot;type&quot;:&quot;LINE&quot;,&quot;offset&quot;:{&quot;x&quot;:0,&quot;y&quot;:0},&quot;bending&quot;:0.1,&quot;firstElementIsHead&quot;:true,&quot;customized&quot;:false}},&quot;6265a4dc-f0df-4d50-8e90-f9e57241904d&quot;:{&quot;type&quot;:&quot;FIGURE_OBJECT&quot;,&quot;id&quot;:&quot;6265a4dc-f0df-4d50-8e90-f9e57241904d&quot;,&quot;relativeTransform&quot;:{&quot;translate&quot;:{&quot;x&quot;:437.9935492362722,&quot;y&quot;:243.78804571297727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e833ea5-9cc3-48f7-8355-dcb35628da03&quot;,&quot;order&quot;:&quot;3&quot;},&quot;connectorInfo&quot;:{&quot;connectedObjects&quot;:[],&quot;type&quot;:&quot;LINE&quot;,&quot;offset&quot;:{&quot;x&quot;:0,&quot;y&quot;:0},&quot;bending&quot;:0.1,&quot;firstElementIsHead&quot;:true,&quot;customized&quot;:false}},&quot;c3ad68e7-c706-4756-8211-cfa5c8214699&quot;:{&quot;type&quot;:&quot;FIGURE_OBJECT&quot;,&quot;id&quot;:&quot;c3ad68e7-c706-4756-8211-cfa5c8214699&quot;,&quot;relativeTransform&quot;:{&quot;translate&quot;:{&quot;x&quot;:453.1125267457176,&quot;y&quot;:268.670155092685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e833ea5-9cc3-48f7-8355-dcb35628da03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3dee98a2-2760-4406-8006-7070373ed315&quot;:{&quot;type&quot;:&quot;FIGURE_OBJECT&quot;,&quot;id&quot;:&quot;3dee98a2-2760-4406-8006-7070373ed315&quot;,&quot;relativeTransform&quot;:{&quot;translate&quot;:{&quot;x&quot;:481.0668509198036,&quot;y&quot;:256.22910040283114},&quot;rotate&quot;:-1.6986101013487643e-16},&quot;opacity&quot;:1,&quot;path&quot;:{&quot;type&quot;:&quot;POLY_LINE&quot;,&quot;points&quot;:[{&quot;x&quot;:20.231044981955353,&quot;y&quot;:0},{&quot;x&quot;:-20.23104498195535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e833ea5-9cc3-48f7-8355-dcb35628da03&quot;,&quot;order&quot;:&quot;55&quot;},&quot;connectorInfo&quot;:{&quot;connectedObjects&quot;:[],&quot;type&quot;:&quot;LINE&quot;,&quot;offset&quot;:{&quot;x&quot;:0,&quot;y&quot;:0},&quot;bending&quot;:0.1,&quot;firstElementIsHead&quot;:true,&quot;customized&quot;:false}},&quot;fbcd5dad-bc5a-4f30-920f-fadd0ef7b061&quot;:{&quot;type&quot;:&quot;FIGURE_OBJECT&quot;,&quot;id&quot;:&quot;fbcd5dad-bc5a-4f30-920f-fadd0ef7b061&quot;,&quot;relativeTransform&quot;:{&quot;translate&quot;:{&quot;x&quot;:437.992103283777,&quot;y&quot;:281.1112097825388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e833ea5-9cc3-48f7-8355-dcb35628da03&quot;,&quot;order&quot;:&quot;6&quot;},&quot;connectorInfo&quot;:{&quot;connectedObjects&quot;:[],&quot;type&quot;:&quot;LINE&quot;,&quot;offset&quot;:{&quot;x&quot;:0,&quot;y&quot;:0},&quot;bending&quot;:0.1,&quot;firstElementIsHead&quot;:true,&quot;customized&quot;:false}},&quot;c39854ce-b39f-442c-a145-66a0c57ba49b&quot;:{&quot;type&quot;:&quot;FIGURE_OBJECT&quot;,&quot;id&quot;:&quot;c39854ce-b39f-442c-a145-66a0c57ba49b&quot;,&quot;relativeTransform&quot;:{&quot;translate&quot;:{&quot;x&quot;:427.052882939331,&quot;y&quot;:181.58277226370802},&quot;rotate&quot;:-1.6986101013487643e-16},&quot;opacity&quot;:1,&quot;path&quot;:{&quot;type&quot;:&quot;POLY_LINE&quot;,&quot;points&quot;:[{&quot;x&quot;:11.937365548934581,&quot;y&quot;:0},{&quot;x&quot;:-11.937365548934581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e833ea5-9cc3-48f7-8355-dcb35628da03&quot;,&quot;order&quot;:&quot;7&quot;},&quot;connectorInfo&quot;:{&quot;connectedObjects&quot;:[],&quot;type&quot;:&quot;LINE&quot;,&quot;offset&quot;:{&quot;x&quot;:0,&quot;y&quot;:0},&quot;bending&quot;:0.1,&quot;firstElementIsHead&quot;:true,&quot;customized&quot;:false}},&quot;fdf93e0e-7b69-4065-a50d-b4c48a80746d&quot;:{&quot;type&quot;:&quot;FIGURE_OBJECT&quot;,&quot;id&quot;:&quot;fdf93e0e-7b69-4065-a50d-b4c48a80746d&quot;,&quot;relativeTransform&quot;:{&quot;translate&quot;:{&quot;x&quot;:432.202252818762,&quot;y&quot;:169.14171757385415},&quot;rotate&quot;:-1.6986101013487643e-16},&quot;opacity&quot;:1,&quot;path&quot;:{&quot;type&quot;:&quot;POLY_LINE&quot;,&quot;points&quot;:[{&quot;x&quot;:17.087597227354333,&quot;y&quot;:0},{&quot;x&quot;:-17.08759722735433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e833ea5-9cc3-48f7-8355-dcb35628da03&quot;,&quot;order&quot;:&quot;75&quot;},&quot;connectorInfo&quot;:{&quot;connectedObjects&quot;:[],&quot;type&quot;:&quot;LINE&quot;,&quot;offset&quot;:{&quot;x&quot;:0,&quot;y&quot;:0},&quot;bending&quot;:0.1,&quot;firstElementIsHead&quot;:true,&quot;customized&quot;:false}},&quot;c5d21652-b96c-4ffd-84e9-6df3256c88b1&quot;:{&quot;type&quot;:&quot;FIGURE_OBJECT&quot;,&quot;id&quot;:&quot;c5d21652-b96c-4ffd-84e9-6df3256c88b1&quot;,&quot;relativeTransform&quot;:{&quot;translate&quot;:{&quot;x&quot;:445.5533380368074,&quot;y&quot;:156.7006628840003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e833ea5-9cc3-48f7-8355-dcb35628da03&quot;,&quot;order&quot;:&quot;8&quot;},&quot;connectorInfo&quot;:{&quot;connectedObjects&quot;:[],&quot;type&quot;:&quot;LINE&quot;,&quot;offset&quot;:{&quot;x&quot;:0,&quot;y&quot;:0},&quot;bending&quot;:0.1,&quot;firstElementIsHead&quot;:true,&quot;customized&quot;:false}},&quot;ca9a57cb-d291-4e25-94bf-43c0a3ed1672&quot;:{&quot;type&quot;:&quot;FIGURE_OBJECT&quot;,&quot;id&quot;:&quot;ca9a57cb-d291-4e25-94bf-43c0a3ed1672&quot;,&quot;parent&quot;:{&quot;type&quot;:&quot;CHILD&quot;,&quot;parentId&quot;:&quot;b4f7a49e-cc39-4b5f-aa47-146aea750d67&quot;,&quot;order&quot;:&quot;7&quot;},&quot;relativeTransform&quot;:{&quot;translate&quot;:{&quot;x&quot;:-530.1282902360975,&quot;y&quot;:-73.51728932990075},&quot;rotate&quot;:0}},&quot;d9e1265c-adbb-4a1c-8ae8-6c0e0b878749&quot;:{&quot;type&quot;:&quot;FIGURE_OBJECT&quot;,&quot;id&quot;:&quot;d9e1265c-adbb-4a1c-8ae8-6c0e0b878749&quot;,&quot;relativeTransform&quot;:{&quot;translate&quot;:{&quot;x&quot;:480.68870875417423,&quot;y&quot;:194.02382695356187},&quot;rotate&quot;:-1.6986101013487643e-16},&quot;opacity&quot;:1,&quot;path&quot;:{&quot;type&quot;:&quot;POLY_LINE&quot;,&quot;points&quot;:[{&quot;x&quot;:19.853070553481096,&quot;y&quot;:0},{&quot;x&quot;:-19.853070553481096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ca9a57cb-d291-4e25-94bf-43c0a3ed1672&quot;,&quot;order&quot;:&quot;05&quot;},&quot;connectorInfo&quot;:{&quot;connectedObjects&quot;:[],&quot;type&quot;:&quot;LINE&quot;,&quot;offset&quot;:{&quot;x&quot;:0,&quot;y&quot;:0},&quot;bending&quot;:0.1,&quot;firstElementIsHead&quot;:true,&quot;customized&quot;:false}},&quot;acb2f9b6-4f39-4b88-822a-160cfc9bd2d3&quot;:{&quot;type&quot;:&quot;FIGURE_OBJECT&quot;,&quot;id&quot;:&quot;acb2f9b6-4f39-4b88-822a-160cfc9bd2d3&quot;,&quot;relativeTransform&quot;:{&quot;translate&quot;:{&quot;x&quot;:445.55332322609655,&quot;y&quot;:206.46488164341568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ca9a57cb-d291-4e25-94bf-43c0a3ed1672&quot;,&quot;order&quot;:&quot;1&quot;},&quot;connectorInfo&quot;:{&quot;connectedObjects&quot;:[],&quot;type&quot;:&quot;LINE&quot;,&quot;offset&quot;:{&quot;x&quot;:0,&quot;y&quot;:0},&quot;bending&quot;:0.1,&quot;firstElementIsHead&quot;:true,&quot;customized&quot;:false}},&quot;5761d5e2-572e-4fa2-a330-967a246b9ad9&quot;:{&quot;type&quot;:&quot;FIGURE_OBJECT&quot;,&quot;id&quot;:&quot;5761d5e2-572e-4fa2-a330-967a246b9ad9&quot;,&quot;relativeTransform&quot;:{&quot;translate&quot;:{&quot;x&quot;:437.99406156114037,&quot;y&quot;:218.90593633326952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ca9a57cb-d291-4e25-94bf-43c0a3ed1672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e38f540e-5c76-4cba-86ea-366d63712f77&quot;:{&quot;type&quot;:&quot;FIGURE_OBJECT&quot;,&quot;id&quot;:&quot;e38f540e-5c76-4cba-86ea-366d63712f77&quot;,&quot;relativeTransform&quot;:{&quot;translate&quot;:{&quot;x&quot;:467.9923166569297,&quot;y&quot;:231.34699102312342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ca9a57cb-d291-4e25-94bf-43c0a3ed1672&quot;,&quot;order&quot;:&quot;25&quot;},&quot;connectorInfo&quot;:{&quot;connectedObjects&quot;:[],&quot;type&quot;:&quot;LINE&quot;,&quot;offset&quot;:{&quot;x&quot;:0,&quot;y&quot;:0},&quot;bending&quot;:0.1,&quot;firstElementIsHead&quot;:true,&quot;customized&quot;:false}},&quot;f5e5fe31-ced5-4690-9b3b-68fda9cc5d54&quot;:{&quot;type&quot;:&quot;FIGURE_OBJECT&quot;,&quot;id&quot;:&quot;f5e5fe31-ced5-4690-9b3b-68fda9cc5d54&quot;,&quot;relativeTransform&quot;:{&quot;translate&quot;:{&quot;x&quot;:437.9935492362722,&quot;y&quot;:243.78804571297727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ca9a57cb-d291-4e25-94bf-43c0a3ed1672&quot;,&quot;order&quot;:&quot;3&quot;},&quot;connectorInfo&quot;:{&quot;connectedObjects&quot;:[],&quot;type&quot;:&quot;LINE&quot;,&quot;offset&quot;:{&quot;x&quot;:0,&quot;y&quot;:0},&quot;bending&quot;:0.1,&quot;firstElementIsHead&quot;:true,&quot;customized&quot;:false}},&quot;ce211b7d-d2bb-43f5-bb42-ba14d684bd24&quot;:{&quot;type&quot;:&quot;FIGURE_OBJECT&quot;,&quot;id&quot;:&quot;ce211b7d-d2bb-43f5-bb42-ba14d684bd24&quot;,&quot;relativeTransform&quot;:{&quot;translate&quot;:{&quot;x&quot;:453.1125267457176,&quot;y&quot;:268.670155092685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ca9a57cb-d291-4e25-94bf-43c0a3ed1672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2f13c244-6a45-4960-8e69-56d9484f40b6&quot;:{&quot;type&quot;:&quot;FIGURE_OBJECT&quot;,&quot;id&quot;:&quot;2f13c244-6a45-4960-8e69-56d9484f40b6&quot;,&quot;relativeTransform&quot;:{&quot;translate&quot;:{&quot;x&quot;:481.0668509198036,&quot;y&quot;:256.22910040283114},&quot;rotate&quot;:-1.6986101013487643e-16},&quot;opacity&quot;:1,&quot;path&quot;:{&quot;type&quot;:&quot;POLY_LINE&quot;,&quot;points&quot;:[{&quot;x&quot;:20.231044981955353,&quot;y&quot;:0},{&quot;x&quot;:-20.23104498195535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ca9a57cb-d291-4e25-94bf-43c0a3ed1672&quot;,&quot;order&quot;:&quot;55&quot;},&quot;connectorInfo&quot;:{&quot;connectedObjects&quot;:[],&quot;type&quot;:&quot;LINE&quot;,&quot;offset&quot;:{&quot;x&quot;:0,&quot;y&quot;:0},&quot;bending&quot;:0.1,&quot;firstElementIsHead&quot;:true,&quot;customized&quot;:false}},&quot;45dab84c-539d-4906-9691-0e67364f90f1&quot;:{&quot;type&quot;:&quot;FIGURE_OBJECT&quot;,&quot;id&quot;:&quot;45dab84c-539d-4906-9691-0e67364f90f1&quot;,&quot;relativeTransform&quot;:{&quot;translate&quot;:{&quot;x&quot;:437.992103283777,&quot;y&quot;:281.1112097825388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ca9a57cb-d291-4e25-94bf-43c0a3ed1672&quot;,&quot;order&quot;:&quot;6&quot;},&quot;connectorInfo&quot;:{&quot;connectedObjects&quot;:[],&quot;type&quot;:&quot;LINE&quot;,&quot;offset&quot;:{&quot;x&quot;:0,&quot;y&quot;:0},&quot;bending&quot;:0.1,&quot;firstElementIsHead&quot;:true,&quot;customized&quot;:false}},&quot;cc9b9118-81b7-4ad4-a51b-efa4fa28327c&quot;:{&quot;type&quot;:&quot;FIGURE_OBJECT&quot;,&quot;id&quot;:&quot;cc9b9118-81b7-4ad4-a51b-efa4fa28327c&quot;,&quot;relativeTransform&quot;:{&quot;translate&quot;:{&quot;x&quot;:427.052882939331,&quot;y&quot;:181.58277226370802},&quot;rotate&quot;:-1.6986101013487643e-16},&quot;opacity&quot;:1,&quot;path&quot;:{&quot;type&quot;:&quot;POLY_LINE&quot;,&quot;points&quot;:[{&quot;x&quot;:11.937365548934581,&quot;y&quot;:0},{&quot;x&quot;:-11.937365548934581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ca9a57cb-d291-4e25-94bf-43c0a3ed1672&quot;,&quot;order&quot;:&quot;7&quot;},&quot;connectorInfo&quot;:{&quot;connectedObjects&quot;:[],&quot;type&quot;:&quot;LINE&quot;,&quot;offset&quot;:{&quot;x&quot;:0,&quot;y&quot;:0},&quot;bending&quot;:0.1,&quot;firstElementIsHead&quot;:true,&quot;customized&quot;:false}},&quot;b32ff547-a0e2-4abb-8316-5ba4755a174a&quot;:{&quot;type&quot;:&quot;FIGURE_OBJECT&quot;,&quot;id&quot;:&quot;b32ff547-a0e2-4abb-8316-5ba4755a174a&quot;,&quot;relativeTransform&quot;:{&quot;translate&quot;:{&quot;x&quot;:432.202252818762,&quot;y&quot;:169.14171757385415},&quot;rotate&quot;:-1.6986101013487643e-16},&quot;opacity&quot;:1,&quot;path&quot;:{&quot;type&quot;:&quot;POLY_LINE&quot;,&quot;points&quot;:[{&quot;x&quot;:17.087597227354333,&quot;y&quot;:0},{&quot;x&quot;:-17.08759722735433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ca9a57cb-d291-4e25-94bf-43c0a3ed1672&quot;,&quot;order&quot;:&quot;75&quot;},&quot;connectorInfo&quot;:{&quot;connectedObjects&quot;:[],&quot;type&quot;:&quot;LINE&quot;,&quot;offset&quot;:{&quot;x&quot;:0,&quot;y&quot;:0},&quot;bending&quot;:0.1,&quot;firstElementIsHead&quot;:true,&quot;customized&quot;:false}},&quot;b55a8a44-c3c7-4692-8b80-10e2782a30c8&quot;:{&quot;type&quot;:&quot;FIGURE_OBJECT&quot;,&quot;id&quot;:&quot;b55a8a44-c3c7-4692-8b80-10e2782a30c8&quot;,&quot;relativeTransform&quot;:{&quot;translate&quot;:{&quot;x&quot;:445.5533380368074,&quot;y&quot;:156.7006628840003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ca9a57cb-d291-4e25-94bf-43c0a3ed1672&quot;,&quot;order&quot;:&quot;8&quot;},&quot;connectorInfo&quot;:{&quot;connectedObjects&quot;:[],&quot;type&quot;:&quot;LINE&quot;,&quot;offset&quot;:{&quot;x&quot;:0,&quot;y&quot;:0},&quot;bending&quot;:0.1,&quot;firstElementIsHead&quot;:true,&quot;customized&quot;:false}},&quot;00ab70a8-373a-46bd-8166-46de8014a6b5&quot;:{&quot;relativeTransform&quot;:{&quot;translate&quot;:{&quot;x&quot;:-631.7028941155348,&quot;y&quot;:-392.3700525482058},&quot;rotate&quot;:0},&quot;type&quot;:&quot;FIGURE_OBJECT&quot;,&quot;id&quot;:&quot;00ab70a8-373a-46bd-8166-46de8014a6b5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4171a063-703b-465f-8426-2ab88e747180&quot;,&quot;order&quot;:&quot;1&quot;},&quot;name&quot;:&quot;Sequenced genome (simple)&quot;,&quot;displayName&quot;:&quot;Sequenced genome (simple)&quot;,&quot;isPremium&quot;:true},&quot;3ad9315a-4843-4a16-9b48-3f4a771e4096&quot;:{&quot;type&quot;:&quot;FIGURE_OBJECT&quot;,&quot;id&quot;:&quot;3ad9315a-4843-4a16-9b48-3f4a771e4096&quot;,&quot;relativeTransform&quot;:{&quot;translate&quot;:{&quot;x&quot;:15.216170441836866,&quot;y&quot;:-12.620972985664514},&quot;rotate&quot;:0},&quot;opacity&quot;:1,&quot;path&quot;:{&quot;type&quot;:&quot;POLY_LINE&quot;,&quot;points&quot;:[{&quot;x&quot;:-29.32322307397399,&quot;y&quot;:0},{&quot;x&quot;:29.32322307397399,&quot;y&quot;:0}],&quot;closed&quot;:false},&quot;pathStyles&quot;:[{&quot;type&quot;:&quot;FILL&quot;,&quot;fillStyle&quot;:&quot;rgba(0,0,0,0)&quot;},{&quot;type&quot;:&quot;STROKE&quot;,&quot;strokeStyle&quot;:&quot;rgba(158, 68, 114, 1)&quot;,&quot;lineWidth&quot;:2.084316833785015,&quot;lineJoin&quot;:&quot;round&quot;}],&quot;isLocked&quot;:false,&quot;parent&quot;:{&quot;type&quot;:&quot;CHILD&quot;,&quot;parentId&quot;:&quot;00ab70a8-373a-46bd-8166-46de8014a6b5&quot;,&quot;order&quot;:&quot;1&quot;}},&quot;18f7fbc0-0c21-408d-96ae-ef6d30b101c1&quot;:{&quot;type&quot;:&quot;FIGURE_OBJECT&quot;,&quot;id&quot;:&quot;18f7fbc0-0c21-408d-96ae-ef6d30b101c1&quot;,&quot;relativeTransform&quot;:{&quot;translate&quot;:{&quot;x&quot;:18.226967788918262,&quot;y&quot;:-6.710191607010821},&quot;rotate&quot;:0},&quot;opacity&quot;:1,&quot;path&quot;:{&quot;type&quot;:&quot;POLY_LINE&quot;,&quot;points&quot;:[{&quot;x&quot;:-16.889351851878263,&quot;y&quot;:0},{&quot;x&quot;:16.889351851878263,&quot;y&quot;:0}],&quot;closed&quot;:false},&quot;pathStyles&quot;:[{&quot;type&quot;:&quot;FILL&quot;,&quot;fillStyle&quot;:&quot;rgba(0,0,0,0)&quot;},{&quot;type&quot;:&quot;STROKE&quot;,&quot;strokeStyle&quot;:&quot;rgba(158, 68, 114, 1)&quot;,&quot;lineWidth&quot;:2.084316833785015,&quot;lineJoin&quot;:&quot;round&quot;}],&quot;isLocked&quot;:false,&quot;parent&quot;:{&quot;type&quot;:&quot;CHILD&quot;,&quot;parentId&quot;:&quot;00ab70a8-373a-46bd-8166-46de8014a6b5&quot;,&quot;order&quot;:&quot;2&quot;}},&quot;ea743040-42a7-442b-8501-7975b87eeb33&quot;:{&quot;type&quot;:&quot;FIGURE_OBJECT&quot;,&quot;id&quot;:&quot;ea743040-42a7-442b-8501-7975b87eeb33&quot;,&quot;relativeTransform&quot;:{&quot;translate&quot;:{&quot;x&quot;:28.80711932860293,&quot;y&quot;:-0.35983103064774447},&quot;rotate&quot;:0},&quot;opacity&quot;:1,&quot;path&quot;:{&quot;type&quot;:&quot;POLY_LINE&quot;,&quot;points&quot;:[{&quot;x&quot;:-12.759048896284058,&quot;y&quot;:0},{&quot;x&quot;:12.759048896284058,&quot;y&quot;:0}],&quot;closed&quot;:false},&quot;pathStyles&quot;:[{&quot;type&quot;:&quot;FILL&quot;,&quot;fillStyle&quot;:&quot;rgba(0,0,0,0)&quot;},{&quot;type&quot;:&quot;STROKE&quot;,&quot;strokeStyle&quot;:&quot;rgba(158, 68, 114, 1)&quot;,&quot;lineWidth&quot;:2.084316833785015,&quot;lineJoin&quot;:&quot;round&quot;}],&quot;isLocked&quot;:false,&quot;parent&quot;:{&quot;type&quot;:&quot;CHILD&quot;,&quot;parentId&quot;:&quot;00ab70a8-373a-46bd-8166-46de8014a6b5&quot;,&quot;order&quot;:&quot;3&quot;}},&quot;b1abb9cf-7819-408a-92b3-4b08d45f811f&quot;:{&quot;type&quot;:&quot;FIGURE_OBJECT&quot;,&quot;id&quot;:&quot;b1abb9cf-7819-408a-92b3-4b08d45f811f&quot;,&quot;relativeTransform&quot;:{&quot;translate&quot;:{&quot;x&quot;:-13.344592155210899,&quot;y&quot;:-0.35983103064774447},&quot;rotate&quot;:0},&quot;opacity&quot;:1,&quot;path&quot;:{&quot;type&quot;:&quot;POLY_LINE&quot;,&quot;points&quot;:[{&quot;x&quot;:-21.85092531413268,&quot;y&quot;:0},{&quot;x&quot;:21.85092531413268,&quot;y&quot;:0}],&quot;closed&quot;:false},&quot;pathStyles&quot;:[{&quot;type&quot;:&quot;FILL&quot;,&quot;fillStyle&quot;:&quot;rgba(0,0,0,0)&quot;},{&quot;type&quot;:&quot;STROKE&quot;,&quot;strokeStyle&quot;:&quot;rgba(158, 68, 114, 1)&quot;,&quot;lineWidth&quot;:2.084316833785015,&quot;lineJoin&quot;:&quot;round&quot;}],&quot;isLocked&quot;:false,&quot;parent&quot;:{&quot;type&quot;:&quot;CHILD&quot;,&quot;parentId&quot;:&quot;00ab70a8-373a-46bd-8166-46de8014a6b5&quot;,&quot;order&quot;:&quot;5&quot;}},&quot;2dad8a36-1e1f-4144-ae94-161b2f30245a&quot;:{&quot;type&quot;:&quot;FIGURE_OBJECT&quot;,&quot;id&quot;:&quot;2dad8a36-1e1f-4144-ae94-161b2f30245a&quot;,&quot;relativeTransform&quot;:{&quot;translate&quot;:{&quot;x&quot;:-13.344287036324634,&quot;y&quot;:6.625329253081363},&quot;rotate&quot;:0},&quot;opacity&quot;:1,&quot;path&quot;:{&quot;type&quot;:&quot;POLY_LINE&quot;,&quot;points&quot;:[{&quot;x&quot;:-31.195106479486103,&quot;y&quot;:0},{&quot;x&quot;:31.195106479486103,&quot;y&quot;:0}],&quot;closed&quot;:false},&quot;pathStyles&quot;:[{&quot;type&quot;:&quot;FILL&quot;,&quot;fillStyle&quot;:&quot;rgba(0,0,0,0)&quot;},{&quot;type&quot;:&quot;STROKE&quot;,&quot;strokeStyle&quot;:&quot;rgba(158, 68, 114, 1)&quot;,&quot;lineWidth&quot;:2.084316833785015,&quot;lineJoin&quot;:&quot;round&quot;}],&quot;isLocked&quot;:false,&quot;parent&quot;:{&quot;type&quot;:&quot;CHILD&quot;,&quot;parentId&quot;:&quot;00ab70a8-373a-46bd-8166-46de8014a6b5&quot;,&quot;order&quot;:&quot;6&quot;}},&quot;f578b95d-9c47-4086-9387-72a571f52cf2&quot;:{&quot;type&quot;:&quot;FIGURE_OBJECT&quot;,&quot;id&quot;:&quot;f578b95d-9c47-4086-9387-72a571f52cf2&quot;,&quot;relativeTransform&quot;:{&quot;translate&quot;:{&quot;x&quot;:17.312497812786138,&quot;y&quot;:12.62097298566427},&quot;rotate&quot;:0},&quot;opacity&quot;:1,&quot;path&quot;:{&quot;type&quot;:&quot;POLY_LINE&quot;,&quot;points&quot;:[{&quot;x&quot;:-16.32435006521711,&quot;y&quot;:0},{&quot;x&quot;:16.32435006521711,&quot;y&quot;:0}],&quot;closed&quot;:false},&quot;pathStyles&quot;:[{&quot;type&quot;:&quot;FILL&quot;,&quot;fillStyle&quot;:&quot;rgba(0,0,0,0)&quot;},{&quot;type&quot;:&quot;STROKE&quot;,&quot;strokeStyle&quot;:&quot;rgba(158, 68, 114, 1)&quot;,&quot;lineWidth&quot;:2.084316833785015,&quot;lineJoin&quot;:&quot;round&quot;}],&quot;isLocked&quot;:false,&quot;parent&quot;:{&quot;type&quot;:&quot;CHILD&quot;,&quot;parentId&quot;:&quot;00ab70a8-373a-46bd-8166-46de8014a6b5&quot;,&quot;order&quot;:&quot;7&quot;}},&quot;975c5fc5-6b97-4586-b3f7-1ef9ee65b281&quot;:{&quot;id&quot;:&quot;975c5fc5-6b97-4586-b3f7-1ef9ee65b281&quot;,&quot;name&quot;:&quot;Bacillus (pili)&quot;,&quot;displayName&quot;:&quot;&quot;,&quot;type&quot;:&quot;FIGURE_OBJECT&quot;,&quot;relativeTransform&quot;:{&quot;translate&quot;:{&quot;x&quot;:-622.353597758131,&quot;y&quot;:-446.92952988102843},&quot;rotate&quot;:0,&quot;skewX&quot;:0,&quot;scale&quot;:{&quot;x&quot;:1.4648358969611188,&quot;y&quot;:1.464835896961119}},&quot;image&quot;:{&quot;url&quot;:&quot;https://icons.cdn.biorender.com/biorender/5b070a4bbd399f0014847cc9/20200109200857/image/5b070a4bbd399f0014847cc9.png&quot;,&quot;isPremium&quot;:false,&quot;isOrgIcon&quot;:false,&quot;size&quot;:{&quot;x&quot;:75,&quot;y&quot;:38.94230769230769}},&quot;source&quot;:{&quot;id&quot;:&quot;5b070a4bbd399f0014847cc9&quot;,&quot;version&quot;:&quot;20200109200857&quot;,&quot;type&quot;:&quot;ASSETS&quot;},&quot;isPremium&quot;:false,&quot;parent&quot;:{&quot;type&quot;:&quot;CHILD&quot;,&quot;parentId&quot;:&quot;4171a063-703b-465f-8426-2ab88e747180&quot;,&quot;order&quot;:&quot;2&quot;}},&quot;cbb3be53-dae3-4860-914c-efffb0edb93a&quot;:{&quot;id&quot;:&quot;cbb3be53-dae3-4860-914c-efffb0edb93a&quot;,&quot;name&quot;:&quot;SARS&quot;,&quot;displayName&quot;:&quot;&quot;,&quot;type&quot;:&quot;FIGURE_OBJECT&quot;,&quot;relativeTransform&quot;:{&quot;translate&quot;:{&quot;x&quot;:-523.2741877989603,&quot;y&quot;:-449.9946986226539},&quot;rotate&quot;:0,&quot;skewX&quot;:0,&quot;scale&quot;:{&quot;x&quot;:1.149614157871474,&quot;y&quot;:1.149614157871474}},&quot;image&quot;:{&quot;url&quot;:&quot;https://icons.cdn.biorender.com/biorender/5acbaeb93f8c3400148e4048/20180409182012/image/5acbaeb93f8c3400148e4048.png&quot;,&quot;isPremium&quot;:false,&quot;isOrgIcon&quot;:false,&quot;size&quot;:{&quot;x&quot;:50,&quot;y&quot;:50}},&quot;source&quot;:{&quot;id&quot;:&quot;5acbaeb93f8c3400148e4048&quot;,&quot;version&quot;:&quot;20180409182012&quot;,&quot;type&quot;:&quot;ASSETS&quot;},&quot;isPremium&quot;:false,&quot;parent&quot;:{&quot;type&quot;:&quot;CHILD&quot;,&quot;parentId&quot;:&quot;4171a063-703b-465f-8426-2ab88e747180&quot;,&quot;order&quot;:&quot;3&quot;}},&quot;83e53caf-4f87-4f52-b977-f048475dd03f&quot;:{&quot;id&quot;:&quot;83e53caf-4f87-4f52-b977-f048475dd03f&quot;,&quot;name&quot;:&quot;Adult female head (anterior, eyes open)&quot;,&quot;displayName&quot;:&quot;&quot;,&quot;type&quot;:&quot;FIGURE_OBJECT&quot;,&quot;relativeTransform&quot;:{&quot;translate&quot;:{&quot;x&quot;:-431.44062698929014,&quot;y&quot;:-448.9157546000609},&quot;rotate&quot;:0,&quot;skewX&quot;:0,&quot;scale&quot;:{&quot;x&quot;:0.5512965461391556,&quot;y&quot;:0.5512965461391557}},&quot;image&quot;:{&quot;url&quot;:&quot;https://icons.cdn.biorender.com/biorender/5e83ae152fef720028aa6413/20200331205519/image/5e83ae152fef720028aa6413.png&quot;,&quot;isPremium&quot;:true,&quot;isOrgIcon&quot;:false,&quot;size&quot;:{&quot;x&quot;:150,&quot;y&quot;:129.375}},&quot;source&quot;:{&quot;id&quot;:&quot;5e83ae152fef720028aa6413&quot;,&quot;version&quot;:&quot;20200331205519&quot;,&quot;type&quot;:&quot;ASSETS&quot;},&quot;isPremium&quot;:true,&quot;parent&quot;:{&quot;type&quot;:&quot;CHILD&quot;,&quot;parentId&quot;:&quot;4171a063-703b-465f-8426-2ab88e747180&quot;,&quot;order&quot;:&quot;5&quot;}},&quot;a14ecd8b-28c5-4132-bd91-96824a0a8030&quot;:{&quot;relativeTransform&quot;:{&quot;translate&quot;:{&quot;x&quot;:-532.0036251503641,&quot;y&quot;:-392.36871062937416},&quot;rotate&quot;:0},&quot;type&quot;:&quot;FIGURE_OBJECT&quot;,&quot;id&quot;:&quot;a14ecd8b-28c5-4132-bd91-96824a0a803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4171a063-703b-465f-8426-2ab88e747180&quot;,&quot;order&quot;:&quot;6&quot;},&quot;name&quot;:&quot;Sequenced genome (simple)&quot;,&quot;displayName&quot;:&quot;Sequenced genome (simple)&quot;,&quot;isPremium&quot;:true},&quot;b25fe60e-e0c3-41e5-ba1f-24d5df01771a&quot;:{&quot;type&quot;:&quot;FIGURE_OBJECT&quot;,&quot;id&quot;:&quot;b25fe60e-e0c3-41e5-ba1f-24d5df01771a&quot;,&quot;relativeTransform&quot;:{&quot;translate&quot;:{&quot;x&quot;:15.216170441836866,&quot;y&quot;:-12.620972985664514},&quot;rotate&quot;:0},&quot;opacity&quot;:1,&quot;path&quot;:{&quot;type&quot;:&quot;POLY_LINE&quot;,&quot;points&quot;:[{&quot;x&quot;:-29.32322307397399,&quot;y&quot;:0},{&quot;x&quot;:29.32322307397399,&quot;y&quot;:0}],&quot;closed&quot;:false},&quot;pathStyles&quot;:[{&quot;type&quot;:&quot;FILL&quot;,&quot;fillStyle&quot;:&quot;rgba(0,0,0,0)&quot;},{&quot;type&quot;:&quot;STROKE&quot;,&quot;strokeStyle&quot;:&quot;rgba(53, 105, 32, 1)&quot;,&quot;lineWidth&quot;:2.084316833785015,&quot;lineJoin&quot;:&quot;round&quot;}],&quot;isLocked&quot;:false,&quot;parent&quot;:{&quot;type&quot;:&quot;CHILD&quot;,&quot;parentId&quot;:&quot;a14ecd8b-28c5-4132-bd91-96824a0a8030&quot;,&quot;order&quot;:&quot;1&quot;}},&quot;6a8a30c1-d45d-4774-ad35-c2766fd16453&quot;:{&quot;type&quot;:&quot;FIGURE_OBJECT&quot;,&quot;id&quot;:&quot;6a8a30c1-d45d-4774-ad35-c2766fd16453&quot;,&quot;relativeTransform&quot;:{&quot;translate&quot;:{&quot;x&quot;:18.226967788918262,&quot;y&quot;:-6.710191607010821},&quot;rotate&quot;:0},&quot;opacity&quot;:1,&quot;path&quot;:{&quot;type&quot;:&quot;POLY_LINE&quot;,&quot;points&quot;:[{&quot;x&quot;:-16.889351851878263,&quot;y&quot;:0},{&quot;x&quot;:16.889351851878263,&quot;y&quot;:0}],&quot;closed&quot;:false},&quot;pathStyles&quot;:[{&quot;type&quot;:&quot;FILL&quot;,&quot;fillStyle&quot;:&quot;rgba(0,0,0,0)&quot;},{&quot;type&quot;:&quot;STROKE&quot;,&quot;strokeStyle&quot;:&quot;rgba(53, 105, 32, 1)&quot;,&quot;lineWidth&quot;:2.084316833785015,&quot;lineJoin&quot;:&quot;round&quot;}],&quot;isLocked&quot;:false,&quot;parent&quot;:{&quot;type&quot;:&quot;CHILD&quot;,&quot;parentId&quot;:&quot;a14ecd8b-28c5-4132-bd91-96824a0a8030&quot;,&quot;order&quot;:&quot;2&quot;}},&quot;88a519de-ffdd-4448-a79f-be91e6f037ae&quot;:{&quot;type&quot;:&quot;FIGURE_OBJECT&quot;,&quot;id&quot;:&quot;88a519de-ffdd-4448-a79f-be91e6f037ae&quot;,&quot;relativeTransform&quot;:{&quot;translate&quot;:{&quot;x&quot;:28.80711932860293,&quot;y&quot;:-0.35983103064774447},&quot;rotate&quot;:0},&quot;opacity&quot;:1,&quot;path&quot;:{&quot;type&quot;:&quot;POLY_LINE&quot;,&quot;points&quot;:[{&quot;x&quot;:-12.759048896284058,&quot;y&quot;:0},{&quot;x&quot;:12.759048896284058,&quot;y&quot;:0}],&quot;closed&quot;:false},&quot;pathStyles&quot;:[{&quot;type&quot;:&quot;FILL&quot;,&quot;fillStyle&quot;:&quot;rgba(0,0,0,0)&quot;},{&quot;type&quot;:&quot;STROKE&quot;,&quot;strokeStyle&quot;:&quot;rgba(53, 105, 32, 1)&quot;,&quot;lineWidth&quot;:2.084316833785015,&quot;lineJoin&quot;:&quot;round&quot;}],&quot;isLocked&quot;:false,&quot;parent&quot;:{&quot;type&quot;:&quot;CHILD&quot;,&quot;parentId&quot;:&quot;a14ecd8b-28c5-4132-bd91-96824a0a8030&quot;,&quot;order&quot;:&quot;3&quot;}},&quot;e5631d95-8f68-4158-8107-7b3025991fd6&quot;:{&quot;type&quot;:&quot;FIGURE_OBJECT&quot;,&quot;id&quot;:&quot;e5631d95-8f68-4158-8107-7b3025991fd6&quot;,&quot;relativeTransform&quot;:{&quot;translate&quot;:{&quot;x&quot;:-13.344592155210899,&quot;y&quot;:-0.35983103064774447},&quot;rotate&quot;:0},&quot;opacity&quot;:1,&quot;path&quot;:{&quot;type&quot;:&quot;POLY_LINE&quot;,&quot;points&quot;:[{&quot;x&quot;:-21.85092531413268,&quot;y&quot;:0},{&quot;x&quot;:21.85092531413268,&quot;y&quot;:0}],&quot;closed&quot;:false},&quot;pathStyles&quot;:[{&quot;type&quot;:&quot;FILL&quot;,&quot;fillStyle&quot;:&quot;rgba(0,0,0,0)&quot;},{&quot;type&quot;:&quot;STROKE&quot;,&quot;strokeStyle&quot;:&quot;rgba(53, 105, 32, 1)&quot;,&quot;lineWidth&quot;:2.084316833785015,&quot;lineJoin&quot;:&quot;round&quot;}],&quot;isLocked&quot;:false,&quot;parent&quot;:{&quot;type&quot;:&quot;CHILD&quot;,&quot;parentId&quot;:&quot;a14ecd8b-28c5-4132-bd91-96824a0a8030&quot;,&quot;order&quot;:&quot;5&quot;}},&quot;f6728981-d947-4515-863a-6d026bc237ab&quot;:{&quot;type&quot;:&quot;FIGURE_OBJECT&quot;,&quot;id&quot;:&quot;f6728981-d947-4515-863a-6d026bc237ab&quot;,&quot;relativeTransform&quot;:{&quot;translate&quot;:{&quot;x&quot;:-13.344287036324634,&quot;y&quot;:6.625329253081363},&quot;rotate&quot;:0},&quot;opacity&quot;:1,&quot;path&quot;:{&quot;type&quot;:&quot;POLY_LINE&quot;,&quot;points&quot;:[{&quot;x&quot;:-31.195106479486103,&quot;y&quot;:0},{&quot;x&quot;:31.195106479486103,&quot;y&quot;:0}],&quot;closed&quot;:false},&quot;pathStyles&quot;:[{&quot;type&quot;:&quot;FILL&quot;,&quot;fillStyle&quot;:&quot;rgba(0,0,0,0)&quot;},{&quot;type&quot;:&quot;STROKE&quot;,&quot;strokeStyle&quot;:&quot;rgba(53, 105, 32, 1)&quot;,&quot;lineWidth&quot;:2.084316833785015,&quot;lineJoin&quot;:&quot;round&quot;}],&quot;isLocked&quot;:false,&quot;parent&quot;:{&quot;type&quot;:&quot;CHILD&quot;,&quot;parentId&quot;:&quot;a14ecd8b-28c5-4132-bd91-96824a0a8030&quot;,&quot;order&quot;:&quot;6&quot;}},&quot;2e9a1010-4485-40cc-b0ce-2b0561a27263&quot;:{&quot;type&quot;:&quot;FIGURE_OBJECT&quot;,&quot;id&quot;:&quot;2e9a1010-4485-40cc-b0ce-2b0561a27263&quot;,&quot;relativeTransform&quot;:{&quot;translate&quot;:{&quot;x&quot;:17.312497812786138,&quot;y&quot;:12.62097298566427},&quot;rotate&quot;:0},&quot;opacity&quot;:1,&quot;path&quot;:{&quot;type&quot;:&quot;POLY_LINE&quot;,&quot;points&quot;:[{&quot;x&quot;:-16.32435006521711,&quot;y&quot;:0},{&quot;x&quot;:16.32435006521711,&quot;y&quot;:0}],&quot;closed&quot;:false},&quot;pathStyles&quot;:[{&quot;type&quot;:&quot;FILL&quot;,&quot;fillStyle&quot;:&quot;rgba(0,0,0,0)&quot;},{&quot;type&quot;:&quot;STROKE&quot;,&quot;strokeStyle&quot;:&quot;rgba(53, 105, 32, 1)&quot;,&quot;lineWidth&quot;:2.084316833785015,&quot;lineJoin&quot;:&quot;round&quot;}],&quot;isLocked&quot;:false,&quot;parent&quot;:{&quot;type&quot;:&quot;CHILD&quot;,&quot;parentId&quot;:&quot;a14ecd8b-28c5-4132-bd91-96824a0a8030&quot;,&quot;order&quot;:&quot;7&quot;}},&quot;c303fc14-d546-45c2-90e6-ce928bfc7da8&quot;:{&quot;relativeTransform&quot;:{&quot;translate&quot;:{&quot;x&quot;:-438.5205307171904,&quot;y&quot;:-392.3688335464395},&quot;rotate&quot;:0},&quot;type&quot;:&quot;FIGURE_OBJECT&quot;,&quot;id&quot;:&quot;c303fc14-d546-45c2-90e6-ce928bfc7da8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4171a063-703b-465f-8426-2ab88e747180&quot;,&quot;order&quot;:&quot;7&quot;},&quot;name&quot;:&quot;Sequenced genome (simple)&quot;,&quot;displayName&quot;:&quot;Sequenced genome (simple)&quot;,&quot;isPremium&quot;:true},&quot;e74fc415-8ba2-4e3b-9c53-907c2b38d138&quot;:{&quot;type&quot;:&quot;FIGURE_OBJECT&quot;,&quot;id&quot;:&quot;e74fc415-8ba2-4e3b-9c53-907c2b38d138&quot;,&quot;relativeTransform&quot;:{&quot;translate&quot;:{&quot;x&quot;:15.216170441836866,&quot;y&quot;:-12.620972985664514},&quot;rotate&quot;:0},&quot;opacity&quot;:1,&quot;path&quot;:{&quot;type&quot;:&quot;POLY_LINE&quot;,&quot;points&quot;:[{&quot;x&quot;:-29.32322307397399,&quot;y&quot;:0},{&quot;x&quot;:29.32322307397399,&quot;y&quot;:0}],&quot;closed&quot;:false},&quot;pathStyles&quot;:[{&quot;type&quot;:&quot;FILL&quot;,&quot;fillStyle&quot;:&quot;rgba(0,0,0,0)&quot;},{&quot;type&quot;:&quot;STROKE&quot;,&quot;strokeStyle&quot;:&quot;rgba(133, 148, 182, 1)&quot;,&quot;lineWidth&quot;:2.084316833785015,&quot;lineJoin&quot;:&quot;round&quot;}],&quot;isLocked&quot;:false,&quot;parent&quot;:{&quot;type&quot;:&quot;CHILD&quot;,&quot;parentId&quot;:&quot;c303fc14-d546-45c2-90e6-ce928bfc7da8&quot;,&quot;order&quot;:&quot;1&quot;}},&quot;6d983b76-f7ba-4714-92e9-07377f34608b&quot;:{&quot;type&quot;:&quot;FIGURE_OBJECT&quot;,&quot;id&quot;:&quot;6d983b76-f7ba-4714-92e9-07377f34608b&quot;,&quot;relativeTransform&quot;:{&quot;translate&quot;:{&quot;x&quot;:18.226967788918262,&quot;y&quot;:-6.710191607010821},&quot;rotate&quot;:0},&quot;opacity&quot;:1,&quot;path&quot;:{&quot;type&quot;:&quot;POLY_LINE&quot;,&quot;points&quot;:[{&quot;x&quot;:-16.889351851878263,&quot;y&quot;:0},{&quot;x&quot;:16.889351851878263,&quot;y&quot;:0}],&quot;closed&quot;:false},&quot;pathStyles&quot;:[{&quot;type&quot;:&quot;FILL&quot;,&quot;fillStyle&quot;:&quot;rgba(0,0,0,0)&quot;},{&quot;type&quot;:&quot;STROKE&quot;,&quot;strokeStyle&quot;:&quot;rgba(133, 148, 182, 1)&quot;,&quot;lineWidth&quot;:2.084316833785015,&quot;lineJoin&quot;:&quot;round&quot;}],&quot;isLocked&quot;:false,&quot;parent&quot;:{&quot;type&quot;:&quot;CHILD&quot;,&quot;parentId&quot;:&quot;c303fc14-d546-45c2-90e6-ce928bfc7da8&quot;,&quot;order&quot;:&quot;2&quot;}},&quot;fb35980c-94f0-4752-bd3a-8dfcfc0a44e4&quot;:{&quot;type&quot;:&quot;FIGURE_OBJECT&quot;,&quot;id&quot;:&quot;fb35980c-94f0-4752-bd3a-8dfcfc0a44e4&quot;,&quot;relativeTransform&quot;:{&quot;translate&quot;:{&quot;x&quot;:28.80711932860293,&quot;y&quot;:-0.35983103064774447},&quot;rotate&quot;:0},&quot;opacity&quot;:1,&quot;path&quot;:{&quot;type&quot;:&quot;POLY_LINE&quot;,&quot;points&quot;:[{&quot;x&quot;:-12.759048896284058,&quot;y&quot;:0},{&quot;x&quot;:12.759048896284058,&quot;y&quot;:0}],&quot;closed&quot;:false},&quot;pathStyles&quot;:[{&quot;type&quot;:&quot;FILL&quot;,&quot;fillStyle&quot;:&quot;rgba(0,0,0,0)&quot;},{&quot;type&quot;:&quot;STROKE&quot;,&quot;strokeStyle&quot;:&quot;rgba(133, 148, 182, 1)&quot;,&quot;lineWidth&quot;:2.084316833785015,&quot;lineJoin&quot;:&quot;round&quot;}],&quot;isLocked&quot;:false,&quot;parent&quot;:{&quot;type&quot;:&quot;CHILD&quot;,&quot;parentId&quot;:&quot;c303fc14-d546-45c2-90e6-ce928bfc7da8&quot;,&quot;order&quot;:&quot;3&quot;}},&quot;d0a8a974-bb7b-4528-b6b1-766312f04f9c&quot;:{&quot;type&quot;:&quot;FIGURE_OBJECT&quot;,&quot;id&quot;:&quot;d0a8a974-bb7b-4528-b6b1-766312f04f9c&quot;,&quot;relativeTransform&quot;:{&quot;translate&quot;:{&quot;x&quot;:-13.344592155210899,&quot;y&quot;:-0.35983103064774447},&quot;rotate&quot;:0},&quot;opacity&quot;:1,&quot;path&quot;:{&quot;type&quot;:&quot;POLY_LINE&quot;,&quot;points&quot;:[{&quot;x&quot;:-21.85092531413268,&quot;y&quot;:0},{&quot;x&quot;:21.85092531413268,&quot;y&quot;:0}],&quot;closed&quot;:false},&quot;pathStyles&quot;:[{&quot;type&quot;:&quot;FILL&quot;,&quot;fillStyle&quot;:&quot;rgba(0,0,0,0)&quot;},{&quot;type&quot;:&quot;STROKE&quot;,&quot;strokeStyle&quot;:&quot;rgba(133, 148, 182, 1)&quot;,&quot;lineWidth&quot;:2.084316833785015,&quot;lineJoin&quot;:&quot;round&quot;}],&quot;isLocked&quot;:false,&quot;parent&quot;:{&quot;type&quot;:&quot;CHILD&quot;,&quot;parentId&quot;:&quot;c303fc14-d546-45c2-90e6-ce928bfc7da8&quot;,&quot;order&quot;:&quot;5&quot;}},&quot;13621c2f-e7ca-4e3e-9835-ab99eaa2cd0e&quot;:{&quot;type&quot;:&quot;FIGURE_OBJECT&quot;,&quot;id&quot;:&quot;13621c2f-e7ca-4e3e-9835-ab99eaa2cd0e&quot;,&quot;relativeTransform&quot;:{&quot;translate&quot;:{&quot;x&quot;:-13.344287036324634,&quot;y&quot;:6.625329253081363},&quot;rotate&quot;:0},&quot;opacity&quot;:1,&quot;path&quot;:{&quot;type&quot;:&quot;POLY_LINE&quot;,&quot;points&quot;:[{&quot;x&quot;:-31.195106479486103,&quot;y&quot;:0},{&quot;x&quot;:31.195106479486103,&quot;y&quot;:0}],&quot;closed&quot;:false},&quot;pathStyles&quot;:[{&quot;type&quot;:&quot;FILL&quot;,&quot;fillStyle&quot;:&quot;rgba(0,0,0,0)&quot;},{&quot;type&quot;:&quot;STROKE&quot;,&quot;strokeStyle&quot;:&quot;rgba(133, 148, 182, 1)&quot;,&quot;lineWidth&quot;:2.084316833785015,&quot;lineJoin&quot;:&quot;round&quot;}],&quot;isLocked&quot;:false,&quot;parent&quot;:{&quot;type&quot;:&quot;CHILD&quot;,&quot;parentId&quot;:&quot;c303fc14-d546-45c2-90e6-ce928bfc7da8&quot;,&quot;order&quot;:&quot;6&quot;}},&quot;31d538fb-73b0-4242-851e-3f3d3c510d27&quot;:{&quot;type&quot;:&quot;FIGURE_OBJECT&quot;,&quot;id&quot;:&quot;31d538fb-73b0-4242-851e-3f3d3c510d27&quot;,&quot;relativeTransform&quot;:{&quot;translate&quot;:{&quot;x&quot;:17.312497812786138,&quot;y&quot;:12.62097298566427},&quot;rotate&quot;:0},&quot;opacity&quot;:1,&quot;path&quot;:{&quot;type&quot;:&quot;POLY_LINE&quot;,&quot;points&quot;:[{&quot;x&quot;:-16.32435006521711,&quot;y&quot;:0},{&quot;x&quot;:16.32435006521711,&quot;y&quot;:0}],&quot;closed&quot;:false},&quot;pathStyles&quot;:[{&quot;type&quot;:&quot;FILL&quot;,&quot;fillStyle&quot;:&quot;rgba(0,0,0,0)&quot;},{&quot;type&quot;:&quot;STROKE&quot;,&quot;strokeStyle&quot;:&quot;rgba(133, 148, 182, 1)&quot;,&quot;lineWidth&quot;:2.084316833785015,&quot;lineJoin&quot;:&quot;round&quot;}],&quot;isLocked&quot;:false,&quot;parent&quot;:{&quot;type&quot;:&quot;CHILD&quot;,&quot;parentId&quot;:&quot;c303fc14-d546-45c2-90e6-ce928bfc7da8&quot;,&quot;order&quot;:&quot;7&quot;}},&quot;4171a063-703b-465f-8426-2ab88e747180&quot;:{&quot;type&quot;:&quot;FIGURE_OBJECT&quot;,&quot;id&quot;:&quot;4171a063-703b-465f-8426-2ab88e747180&quot;,&quot;parent&quot;:{&quot;type&quot;:&quot;CHILD&quot;,&quot;parentId&quot;:&quot;bcf64abc-e6da-4817-9938-47e2869ac724&quot;,&quot;order&quot;:&quot;9&quot;},&quot;relativeTransform&quot;:{&quot;translate&quot;:{&quot;x&quot;:215.86694960587442,&quot;y&quot;:162.26995442995437},&quot;rotate&quot;:0}},&quot;889bc6f7-e624-4299-ab8f-5cd7d70dc043&quot;:{&quot;type&quot;:&quot;FIGURE_OBJECT&quot;,&quot;id&quot;:&quot;889bc6f7-e624-4299-ab8f-5cd7d70dc043&quot;,&quot;parent&quot;:{&quot;type&quot;:&quot;CHILD&quot;,&quot;parentId&quot;:&quot;bcf64abc-e6da-4817-9938-47e2869ac724&quot;,&quot;order&quot;:&quot;95&quot;},&quot;relativeTransform&quot;:{&quot;translate&quot;:{&quot;x&quot;:374.56263047902485,&quot;y&quot;:510.5197706610693},&quot;rotate&quot;:0,&quot;skewX&quot;:0,&quot;scale&quot;:{&quot;x&quot;:1,&quot;y&quot;:1}}},&quot;abe85a24-c4ec-47da-84bc-d48aa9490be3&quot;:{&quot;relativeTransform&quot;:{&quot;translate&quot;:{&quot;x&quot;:-718.9434900212565,&quot;y&quot;:-446.5578638100048},&quot;rotate&quot;:0},&quot;type&quot;:&quot;FIGURE_OBJECT&quot;,&quot;id&quot;:&quot;abe85a24-c4ec-47da-84bc-d48aa9490be3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889bc6f7-e624-4299-ab8f-5cd7d70dc043&quot;,&quot;order&quot;:&quot;1&quot;},&quot;name&quot;:&quot;Sequenced genome (simple)&quot;,&quot;displayName&quot;:&quot;Sequenced genome (simple)&quot;,&quot;isPremium&quot;:true},&quot;e75c906c-0a7d-4ad0-a15a-101e9c1606bf&quot;:{&quot;type&quot;:&quot;FIGURE_OBJECT&quot;,&quot;id&quot;:&quot;e75c906c-0a7d-4ad0-a15a-101e9c1606bf&quot;,&quot;relativeTransform&quot;:{&quot;translate&quot;:{&quot;x&quot;:17.317582021733934,&quot;y&quot;:-14.36397782929597},&quot;rotate&quot;:0},&quot;opacity&quot;:1,&quot;path&quot;:{&quot;type&quot;:&quot;POLY_LINE&quot;,&quot;points&quot;:[{&quot;x&quot;:-33.37287280437719,&quot;y&quot;:0},{&quot;x&quot;:33.37287280437719,&quot;y&quot;:0}],&quot;closed&quot;:false},&quot;pathStyles&quot;:[{&quot;type&quot;:&quot;FILL&quot;,&quot;fillStyle&quot;:&quot;rgba(0,0,0,0)&quot;},{&quot;type&quot;:&quot;STROKE&quot;,&quot;strokeStyle&quot;:&quot;rgba(158, 68, 114, 1)&quot;,&quot;lineWidth&quot;:2.3721689939216675,&quot;lineJoin&quot;:&quot;round&quot;}],&quot;isLocked&quot;:false,&quot;parent&quot;:{&quot;type&quot;:&quot;CHILD&quot;,&quot;parentId&quot;:&quot;abe85a24-c4ec-47da-84bc-d48aa9490be3&quot;,&quot;order&quot;:&quot;1&quot;}},&quot;f0ccbff6-22ce-4957-89dc-81577d9e369b&quot;:{&quot;type&quot;:&quot;FIGURE_OBJECT&quot;,&quot;id&quot;:&quot;f0ccbff6-22ce-4957-89dc-81577d9e369b&quot;,&quot;relativeTransform&quot;:{&quot;translate&quot;:{&quot;x&quot;:20.74418204624094,&quot;y&quot;:-7.636894840271819},&quot;rotate&quot;:0},&quot;opacity&quot;:1,&quot;path&quot;:{&quot;type&quot;:&quot;POLY_LINE&quot;,&quot;points&quot;:[{&quot;x&quot;:-19.221836210814537,&quot;y&quot;:0},{&quot;x&quot;:19.221836210814537,&quot;y&quot;:0}],&quot;closed&quot;:false},&quot;pathStyles&quot;:[{&quot;type&quot;:&quot;FILL&quot;,&quot;fillStyle&quot;:&quot;rgba(0,0,0,0)&quot;},{&quot;type&quot;:&quot;STROKE&quot;,&quot;strokeStyle&quot;:&quot;rgba(158, 68, 114, 1)&quot;,&quot;lineWidth&quot;:2.3721689939216675,&quot;lineJoin&quot;:&quot;round&quot;}],&quot;isLocked&quot;:false,&quot;parent&quot;:{&quot;type&quot;:&quot;CHILD&quot;,&quot;parentId&quot;:&quot;abe85a24-c4ec-47da-84bc-d48aa9490be3&quot;,&quot;order&quot;:&quot;2&quot;}},&quot;e884baeb-09fd-434c-8289-b5c2b7dccd34&quot;:{&quot;type&quot;:&quot;FIGURE_OBJECT&quot;,&quot;id&quot;:&quot;e884baeb-09fd-434c-8289-b5c2b7dccd34&quot;,&quot;relativeTransform&quot;:{&quot;translate&quot;:{&quot;x&quot;:32.78549314953228,&quot;y&quot;:-0.4095250780100442},&quot;rotate&quot;:0},&quot;opacity&quot;:1,&quot;path&quot;:{&quot;type&quot;:&quot;POLY_LINE&quot;,&quot;points&quot;:[{&quot;x&quot;:-14.52112255349051,&quot;y&quot;:0},{&quot;x&quot;:14.52112255349051,&quot;y&quot;:0}],&quot;closed&quot;:false},&quot;pathStyles&quot;:[{&quot;type&quot;:&quot;FILL&quot;,&quot;fillStyle&quot;:&quot;rgba(0,0,0,0)&quot;},{&quot;type&quot;:&quot;STROKE&quot;,&quot;strokeStyle&quot;:&quot;rgba(158, 68, 114, 1)&quot;,&quot;lineWidth&quot;:2.3721689939216675,&quot;lineJoin&quot;:&quot;round&quot;}],&quot;isLocked&quot;:false,&quot;parent&quot;:{&quot;type&quot;:&quot;CHILD&quot;,&quot;parentId&quot;:&quot;abe85a24-c4ec-47da-84bc-d48aa9490be3&quot;,&quot;order&quot;:&quot;3&quot;}},&quot;68699845-c948-4fd2-b70f-1fb8b69e1139&quot;:{&quot;type&quot;:&quot;FIGURE_OBJECT&quot;,&quot;id&quot;:&quot;68699845-c948-4fd2-b70f-1fb8b69e1139&quot;,&quot;relativeTransform&quot;:{&quot;translate&quot;:{&quot;x&quot;:-15.187531585414764,&quot;y&quot;:-0.4095250780100442},&quot;rotate&quot;:0},&quot;opacity&quot;:1,&quot;path&quot;:{&quot;type&quot;:&quot;POLY_LINE&quot;,&quot;points&quot;:[{&quot;x&quot;:-24.868622024491117,&quot;y&quot;:0},{&quot;x&quot;:24.868622024491117,&quot;y&quot;:0}],&quot;closed&quot;:false},&quot;pathStyles&quot;:[{&quot;type&quot;:&quot;FILL&quot;,&quot;fillStyle&quot;:&quot;rgba(0,0,0,0)&quot;},{&quot;type&quot;:&quot;STROKE&quot;,&quot;strokeStyle&quot;:&quot;rgba(158, 68, 114, 1)&quot;,&quot;lineWidth&quot;:2.3721689939216675,&quot;lineJoin&quot;:&quot;round&quot;}],&quot;isLocked&quot;:false,&quot;parent&quot;:{&quot;type&quot;:&quot;CHILD&quot;,&quot;parentId&quot;:&quot;abe85a24-c4ec-47da-84bc-d48aa9490be3&quot;,&quot;order&quot;:&quot;5&quot;}},&quot;cb02eec6-b5ff-427b-ab4e-298ca3c68ddd&quot;:{&quot;type&quot;:&quot;FIGURE_OBJECT&quot;,&quot;id&quot;:&quot;cb02eec6-b5ff-427b-ab4e-298ca3c68ddd&quot;,&quot;relativeTransform&quot;:{&quot;translate&quot;:{&quot;x&quot;:-15.187184328438413,&quot;y&quot;:7.5403126693275375},&quot;rotate&quot;:0},&quot;opacity&quot;:1,&quot;path&quot;:{&quot;type&quot;:&quot;POLY_LINE&quot;,&quot;points&quot;:[{&quot;x&quot;:-35.503270497672574,&quot;y&quot;:0},{&quot;x&quot;:35.503270497672574,&quot;y&quot;:0}],&quot;closed&quot;:false},&quot;pathStyles&quot;:[{&quot;type&quot;:&quot;FILL&quot;,&quot;fillStyle&quot;:&quot;rgba(0,0,0,0)&quot;},{&quot;type&quot;:&quot;STROKE&quot;,&quot;strokeStyle&quot;:&quot;rgba(158, 68, 114, 1)&quot;,&quot;lineWidth&quot;:2.3721689939216675,&quot;lineJoin&quot;:&quot;round&quot;}],&quot;isLocked&quot;:false,&quot;parent&quot;:{&quot;type&quot;:&quot;CHILD&quot;,&quot;parentId&quot;:&quot;abe85a24-c4ec-47da-84bc-d48aa9490be3&quot;,&quot;order&quot;:&quot;6&quot;}},&quot;eb3a4f6f-83b3-42ee-8070-45618959739f&quot;:{&quot;type&quot;:&quot;FIGURE_OBJECT&quot;,&quot;id&quot;:&quot;eb3a4f6f-83b3-42ee-8070-45618959739f&quot;,&quot;relativeTransform&quot;:{&quot;translate&quot;:{&quot;x&quot;:19.703420254132006,&quot;y&quot;:14.363977829295694},&quot;rotate&quot;:0},&quot;opacity&quot;:1,&quot;path&quot;:{&quot;type&quot;:&quot;POLY_LINE&quot;,&quot;points&quot;:[{&quot;x&quot;:-18.578805507371026,&quot;y&quot;:0},{&quot;x&quot;:18.578805507371026,&quot;y&quot;:0}],&quot;closed&quot;:false},&quot;pathStyles&quot;:[{&quot;type&quot;:&quot;FILL&quot;,&quot;fillStyle&quot;:&quot;rgba(0,0,0,0)&quot;},{&quot;type&quot;:&quot;STROKE&quot;,&quot;strokeStyle&quot;:&quot;rgba(158, 68, 114, 1)&quot;,&quot;lineWidth&quot;:2.3721689939216675,&quot;lineJoin&quot;:&quot;round&quot;}],&quot;isLocked&quot;:false,&quot;parent&quot;:{&quot;type&quot;:&quot;CHILD&quot;,&quot;parentId&quot;:&quot;abe85a24-c4ec-47da-84bc-d48aa9490be3&quot;,&quot;order&quot;:&quot;7&quot;}},&quot;df2a0a8b-a81d-48f4-a06a-cb8aae04562e&quot;:{&quot;id&quot;:&quot;df2a0a8b-a81d-48f4-a06a-cb8aae04562e&quot;,&quot;name&quot;:&quot;Bacillus (pili)&quot;,&quot;displayName&quot;:&quot;&quot;,&quot;type&quot;:&quot;FIGURE_OBJECT&quot;,&quot;relativeTransform&quot;:{&quot;translate&quot;:{&quot;x&quot;:-708.3030199283561,&quot;y&quot;:-508.65221451313937},&quot;rotate&quot;:0,&quot;skewX&quot;:0,&quot;scale&quot;:{&quot;x&quot;:1.6671353604358066,&quot;y&quot;:1.6671353604358068}},&quot;image&quot;:{&quot;url&quot;:&quot;https://icons.cdn.biorender.com/biorender/5b070a4bbd399f0014847cc9/20200109200857/image/5b070a4bbd399f0014847cc9.png&quot;,&quot;isPremium&quot;:false,&quot;isOrgIcon&quot;:false,&quot;size&quot;:{&quot;x&quot;:75,&quot;y&quot;:38.94230769230769}},&quot;source&quot;:{&quot;id&quot;:&quot;5b070a4bbd399f0014847cc9&quot;,&quot;version&quot;:&quot;20200109200857&quot;,&quot;type&quot;:&quot;ASSETS&quot;},&quot;isPremium&quot;:false,&quot;parent&quot;:{&quot;type&quot;:&quot;CHILD&quot;,&quot;parentId&quot;:&quot;889bc6f7-e624-4299-ab8f-5cd7d70dc043&quot;,&quot;order&quot;:&quot;2&quot;}},&quot;6b21aff2-c512-4a5a-9ebf-64c86217d0d6&quot;:{&quot;id&quot;:&quot;6b21aff2-c512-4a5a-9ebf-64c86217d0d6&quot;,&quot;name&quot;:&quot;SARS&quot;,&quot;displayName&quot;:&quot;&quot;,&quot;type&quot;:&quot;FIGURE_OBJECT&quot;,&quot;relativeTransform&quot;:{&quot;translate&quot;:{&quot;x&quot;:-595.5403629121528,&quot;y&quot;:-512.1406948306053},&quot;rotate&quot;:0,&quot;skewX&quot;:0,&quot;scale&quot;:{&quot;x&quot;:1.308380288482265,&quot;y&quot;:1.308380288482265}},&quot;image&quot;:{&quot;url&quot;:&quot;https://icons.cdn.biorender.com/biorender/5acbaeb93f8c3400148e4048/20180409182012/image/5acbaeb93f8c3400148e4048.png&quot;,&quot;isPremium&quot;:false,&quot;isOrgIcon&quot;:false,&quot;size&quot;:{&quot;x&quot;:50,&quot;y&quot;:50}},&quot;source&quot;:{&quot;id&quot;:&quot;5acbaeb93f8c3400148e4048&quot;,&quot;version&quot;:&quot;20180409182012&quot;,&quot;type&quot;:&quot;ASSETS&quot;},&quot;isPremium&quot;:false,&quot;parent&quot;:{&quot;type&quot;:&quot;CHILD&quot;,&quot;parentId&quot;:&quot;889bc6f7-e624-4299-ab8f-5cd7d70dc043&quot;,&quot;order&quot;:&quot;3&quot;}},&quot;2e5b2254-dc1b-496c-9463-fb0346c63d3b&quot;:{&quot;id&quot;:&quot;2e5b2254-dc1b-496c-9463-fb0346c63d3b&quot;,&quot;name&quot;:&quot;Adult female head (anterior, eyes open)&quot;,&quot;displayName&quot;:&quot;&quot;,&quot;type&quot;:&quot;FIGURE_OBJECT&quot;,&quot;relativeTransform&quot;:{&quot;translate&quot;:{&quot;x&quot;:-491.0242346426688,&quot;y&quot;:-510.91274449451146},&quot;rotate&quot;:0,&quot;skewX&quot;:0,&quot;scale&quot;:{&quot;x&quot;:0.6274327165666884,&quot;y&quot;:0.6274327165666885}},&quot;image&quot;:{&quot;url&quot;:&quot;https://icons.cdn.biorender.com/biorender/5e83ae152fef720028aa6413/20200331205519/image/5e83ae152fef720028aa6413.png&quot;,&quot;isPremium&quot;:true,&quot;isOrgIcon&quot;:false,&quot;size&quot;:{&quot;x&quot;:150,&quot;y&quot;:129.375}},&quot;source&quot;:{&quot;id&quot;:&quot;5e83ae152fef720028aa6413&quot;,&quot;version&quot;:&quot;20200331205519&quot;,&quot;type&quot;:&quot;ASSETS&quot;},&quot;isPremium&quot;:true,&quot;parent&quot;:{&quot;type&quot;:&quot;CHILD&quot;,&quot;parentId&quot;:&quot;889bc6f7-e624-4299-ab8f-5cd7d70dc043&quot;,&quot;order&quot;:&quot;5&quot;}},&quot;8994fd75-8c8e-4457-9b37-eba158ac4dfd&quot;:{&quot;relativeTransform&quot;:{&quot;translate&quot;:{&quot;x&quot;:-605.4753690895859,&quot;y&quot;:-446.55633656702844},&quot;rotate&quot;:0},&quot;type&quot;:&quot;FIGURE_OBJECT&quot;,&quot;id&quot;:&quot;8994fd75-8c8e-4457-9b37-eba158ac4dfd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889bc6f7-e624-4299-ab8f-5cd7d70dc043&quot;,&quot;order&quot;:&quot;6&quot;},&quot;name&quot;:&quot;Sequenced genome (simple)&quot;,&quot;displayName&quot;:&quot;Sequenced genome (simple)&quot;,&quot;isPremium&quot;:true},&quot;2e9d12a6-af54-44bf-9a35-db897fc7e285&quot;:{&quot;type&quot;:&quot;FIGURE_OBJECT&quot;,&quot;id&quot;:&quot;2e9d12a6-af54-44bf-9a35-db897fc7e285&quot;,&quot;relativeTransform&quot;:{&quot;translate&quot;:{&quot;x&quot;:17.317582021733934,&quot;y&quot;:-14.36397782929597},&quot;rotate&quot;:0},&quot;opacity&quot;:1,&quot;path&quot;:{&quot;type&quot;:&quot;POLY_LINE&quot;,&quot;points&quot;:[{&quot;x&quot;:-33.37287280437719,&quot;y&quot;:0},{&quot;x&quot;:33.37287280437719,&quot;y&quot;:0}],&quot;closed&quot;:false},&quot;pathStyles&quot;:[{&quot;type&quot;:&quot;FILL&quot;,&quot;fillStyle&quot;:&quot;rgba(0,0,0,0)&quot;},{&quot;type&quot;:&quot;STROKE&quot;,&quot;strokeStyle&quot;:&quot;rgba(53, 105, 32, 1)&quot;,&quot;lineWidth&quot;:2.3721689939216675,&quot;lineJoin&quot;:&quot;round&quot;}],&quot;isLocked&quot;:false,&quot;parent&quot;:{&quot;type&quot;:&quot;CHILD&quot;,&quot;parentId&quot;:&quot;8994fd75-8c8e-4457-9b37-eba158ac4dfd&quot;,&quot;order&quot;:&quot;1&quot;}},&quot;606211c4-996a-4d14-b867-069b8bb1163b&quot;:{&quot;type&quot;:&quot;FIGURE_OBJECT&quot;,&quot;id&quot;:&quot;606211c4-996a-4d14-b867-069b8bb1163b&quot;,&quot;relativeTransform&quot;:{&quot;translate&quot;:{&quot;x&quot;:20.74418204624094,&quot;y&quot;:-7.636894840271819},&quot;rotate&quot;:0},&quot;opacity&quot;:1,&quot;path&quot;:{&quot;type&quot;:&quot;POLY_LINE&quot;,&quot;points&quot;:[{&quot;x&quot;:-19.221836210814537,&quot;y&quot;:0},{&quot;x&quot;:19.221836210814537,&quot;y&quot;:0}],&quot;closed&quot;:false},&quot;pathStyles&quot;:[{&quot;type&quot;:&quot;FILL&quot;,&quot;fillStyle&quot;:&quot;rgba(0,0,0,0)&quot;},{&quot;type&quot;:&quot;STROKE&quot;,&quot;strokeStyle&quot;:&quot;rgba(53, 105, 32, 1)&quot;,&quot;lineWidth&quot;:2.3721689939216675,&quot;lineJoin&quot;:&quot;round&quot;}],&quot;isLocked&quot;:false,&quot;parent&quot;:{&quot;type&quot;:&quot;CHILD&quot;,&quot;parentId&quot;:&quot;8994fd75-8c8e-4457-9b37-eba158ac4dfd&quot;,&quot;order&quot;:&quot;2&quot;}},&quot;bd0f2e30-dfd2-426b-848f-453a3563dc86&quot;:{&quot;type&quot;:&quot;FIGURE_OBJECT&quot;,&quot;id&quot;:&quot;bd0f2e30-dfd2-426b-848f-453a3563dc86&quot;,&quot;relativeTransform&quot;:{&quot;translate&quot;:{&quot;x&quot;:32.78549314953228,&quot;y&quot;:-0.4095250780100442},&quot;rotate&quot;:0},&quot;opacity&quot;:1,&quot;path&quot;:{&quot;type&quot;:&quot;POLY_LINE&quot;,&quot;points&quot;:[{&quot;x&quot;:-14.52112255349051,&quot;y&quot;:0},{&quot;x&quot;:14.52112255349051,&quot;y&quot;:0}],&quot;closed&quot;:false},&quot;pathStyles&quot;:[{&quot;type&quot;:&quot;FILL&quot;,&quot;fillStyle&quot;:&quot;rgba(0,0,0,0)&quot;},{&quot;type&quot;:&quot;STROKE&quot;,&quot;strokeStyle&quot;:&quot;rgba(53, 105, 32, 1)&quot;,&quot;lineWidth&quot;:2.3721689939216675,&quot;lineJoin&quot;:&quot;round&quot;}],&quot;isLocked&quot;:false,&quot;parent&quot;:{&quot;type&quot;:&quot;CHILD&quot;,&quot;parentId&quot;:&quot;8994fd75-8c8e-4457-9b37-eba158ac4dfd&quot;,&quot;order&quot;:&quot;3&quot;}},&quot;20e0daee-cc25-48a7-85cc-b0f0637c3efb&quot;:{&quot;type&quot;:&quot;FIGURE_OBJECT&quot;,&quot;id&quot;:&quot;20e0daee-cc25-48a7-85cc-b0f0637c3efb&quot;,&quot;relativeTransform&quot;:{&quot;translate&quot;:{&quot;x&quot;:-15.187531585414764,&quot;y&quot;:-0.4095250780100442},&quot;rotate&quot;:0},&quot;opacity&quot;:1,&quot;path&quot;:{&quot;type&quot;:&quot;POLY_LINE&quot;,&quot;points&quot;:[{&quot;x&quot;:-24.868622024491117,&quot;y&quot;:0},{&quot;x&quot;:24.868622024491117,&quot;y&quot;:0}],&quot;closed&quot;:false},&quot;pathStyles&quot;:[{&quot;type&quot;:&quot;FILL&quot;,&quot;fillStyle&quot;:&quot;rgba(0,0,0,0)&quot;},{&quot;type&quot;:&quot;STROKE&quot;,&quot;strokeStyle&quot;:&quot;rgba(53, 105, 32, 1)&quot;,&quot;lineWidth&quot;:2.3721689939216675,&quot;lineJoin&quot;:&quot;round&quot;}],&quot;isLocked&quot;:false,&quot;parent&quot;:{&quot;type&quot;:&quot;CHILD&quot;,&quot;parentId&quot;:&quot;8994fd75-8c8e-4457-9b37-eba158ac4dfd&quot;,&quot;order&quot;:&quot;5&quot;}},&quot;a411b8bd-40bf-4969-9331-203cffa4678d&quot;:{&quot;type&quot;:&quot;FIGURE_OBJECT&quot;,&quot;id&quot;:&quot;a411b8bd-40bf-4969-9331-203cffa4678d&quot;,&quot;relativeTransform&quot;:{&quot;translate&quot;:{&quot;x&quot;:-15.187184328438413,&quot;y&quot;:7.5403126693275375},&quot;rotate&quot;:0},&quot;opacity&quot;:1,&quot;path&quot;:{&quot;type&quot;:&quot;POLY_LINE&quot;,&quot;points&quot;:[{&quot;x&quot;:-35.503270497672574,&quot;y&quot;:0},{&quot;x&quot;:35.503270497672574,&quot;y&quot;:0}],&quot;closed&quot;:false},&quot;pathStyles&quot;:[{&quot;type&quot;:&quot;FILL&quot;,&quot;fillStyle&quot;:&quot;rgba(0,0,0,0)&quot;},{&quot;type&quot;:&quot;STROKE&quot;,&quot;strokeStyle&quot;:&quot;rgba(53, 105, 32, 1)&quot;,&quot;lineWidth&quot;:2.3721689939216675,&quot;lineJoin&quot;:&quot;round&quot;}],&quot;isLocked&quot;:false,&quot;parent&quot;:{&quot;type&quot;:&quot;CHILD&quot;,&quot;parentId&quot;:&quot;8994fd75-8c8e-4457-9b37-eba158ac4dfd&quot;,&quot;order&quot;:&quot;6&quot;}},&quot;54fb9b45-9fc1-4288-8530-e5af341054dd&quot;:{&quot;type&quot;:&quot;FIGURE_OBJECT&quot;,&quot;id&quot;:&quot;54fb9b45-9fc1-4288-8530-e5af341054dd&quot;,&quot;relativeTransform&quot;:{&quot;translate&quot;:{&quot;x&quot;:19.703420254132006,&quot;y&quot;:14.363977829295694},&quot;rotate&quot;:0},&quot;opacity&quot;:1,&quot;path&quot;:{&quot;type&quot;:&quot;POLY_LINE&quot;,&quot;points&quot;:[{&quot;x&quot;:-18.578805507371026,&quot;y&quot;:0},{&quot;x&quot;:18.578805507371026,&quot;y&quot;:0}],&quot;closed&quot;:false},&quot;pathStyles&quot;:[{&quot;type&quot;:&quot;FILL&quot;,&quot;fillStyle&quot;:&quot;rgba(0,0,0,0)&quot;},{&quot;type&quot;:&quot;STROKE&quot;,&quot;strokeStyle&quot;:&quot;rgba(53, 105, 32, 1)&quot;,&quot;lineWidth&quot;:2.3721689939216675,&quot;lineJoin&quot;:&quot;round&quot;}],&quot;isLocked&quot;:false,&quot;parent&quot;:{&quot;type&quot;:&quot;CHILD&quot;,&quot;parentId&quot;:&quot;8994fd75-8c8e-4457-9b37-eba158ac4dfd&quot;,&quot;order&quot;:&quot;7&quot;}},&quot;71309099-9568-4f4c-8420-973941fd360b&quot;:{&quot;relativeTransform&quot;:{&quot;translate&quot;:{&quot;x&quot;:-499.0819002677058,&quot;y&quot;:-446.5564764594126},&quot;rotate&quot;:0},&quot;type&quot;:&quot;FIGURE_OBJECT&quot;,&quot;id&quot;:&quot;71309099-9568-4f4c-8420-973941fd360b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889bc6f7-e624-4299-ab8f-5cd7d70dc043&quot;,&quot;order&quot;:&quot;7&quot;},&quot;name&quot;:&quot;Sequenced genome (simple)&quot;,&quot;displayName&quot;:&quot;Sequenced genome (simple)&quot;,&quot;isPremium&quot;:true},&quot;ae57fa0c-8e59-4a3b-99d5-76b64d4e8a45&quot;:{&quot;type&quot;:&quot;FIGURE_OBJECT&quot;,&quot;id&quot;:&quot;ae57fa0c-8e59-4a3b-99d5-76b64d4e8a45&quot;,&quot;relativeTransform&quot;:{&quot;translate&quot;:{&quot;x&quot;:17.317582021733934,&quot;y&quot;:-14.36397782929597},&quot;rotate&quot;:0},&quot;opacity&quot;:1,&quot;path&quot;:{&quot;type&quot;:&quot;POLY_LINE&quot;,&quot;points&quot;:[{&quot;x&quot;:-33.37287280437719,&quot;y&quot;:0},{&quot;x&quot;:33.37287280437719,&quot;y&quot;:0}],&quot;closed&quot;:false},&quot;pathStyles&quot;:[{&quot;type&quot;:&quot;FILL&quot;,&quot;fillStyle&quot;:&quot;rgba(0,0,0,0)&quot;},{&quot;type&quot;:&quot;STROKE&quot;,&quot;strokeStyle&quot;:&quot;rgba(133, 148, 182, 1)&quot;,&quot;lineWidth&quot;:2.3721689939216675,&quot;lineJoin&quot;:&quot;round&quot;}],&quot;isLocked&quot;:false,&quot;parent&quot;:{&quot;type&quot;:&quot;CHILD&quot;,&quot;parentId&quot;:&quot;71309099-9568-4f4c-8420-973941fd360b&quot;,&quot;order&quot;:&quot;1&quot;}},&quot;ff17811f-2e5c-42c2-b7d4-d0823c5b8bde&quot;:{&quot;type&quot;:&quot;FIGURE_OBJECT&quot;,&quot;id&quot;:&quot;ff17811f-2e5c-42c2-b7d4-d0823c5b8bde&quot;,&quot;relativeTransform&quot;:{&quot;translate&quot;:{&quot;x&quot;:20.74418204624094,&quot;y&quot;:-7.636894840271819},&quot;rotate&quot;:0},&quot;opacity&quot;:1,&quot;path&quot;:{&quot;type&quot;:&quot;POLY_LINE&quot;,&quot;points&quot;:[{&quot;x&quot;:-19.221836210814537,&quot;y&quot;:0},{&quot;x&quot;:19.221836210814537,&quot;y&quot;:0}],&quot;closed&quot;:false},&quot;pathStyles&quot;:[{&quot;type&quot;:&quot;FILL&quot;,&quot;fillStyle&quot;:&quot;rgba(0,0,0,0)&quot;},{&quot;type&quot;:&quot;STROKE&quot;,&quot;strokeStyle&quot;:&quot;rgba(133, 148, 182, 1)&quot;,&quot;lineWidth&quot;:2.3721689939216675,&quot;lineJoin&quot;:&quot;round&quot;}],&quot;isLocked&quot;:false,&quot;parent&quot;:{&quot;type&quot;:&quot;CHILD&quot;,&quot;parentId&quot;:&quot;71309099-9568-4f4c-8420-973941fd360b&quot;,&quot;order&quot;:&quot;2&quot;}},&quot;fd3fb4c2-8a81-4b54-a736-eba6f4217748&quot;:{&quot;type&quot;:&quot;FIGURE_OBJECT&quot;,&quot;id&quot;:&quot;fd3fb4c2-8a81-4b54-a736-eba6f4217748&quot;,&quot;relativeTransform&quot;:{&quot;translate&quot;:{&quot;x&quot;:32.78549314953228,&quot;y&quot;:-0.4095250780100442},&quot;rotate&quot;:0},&quot;opacity&quot;:1,&quot;path&quot;:{&quot;type&quot;:&quot;POLY_LINE&quot;,&quot;points&quot;:[{&quot;x&quot;:-14.52112255349051,&quot;y&quot;:0},{&quot;x&quot;:14.52112255349051,&quot;y&quot;:0}],&quot;closed&quot;:false},&quot;pathStyles&quot;:[{&quot;type&quot;:&quot;FILL&quot;,&quot;fillStyle&quot;:&quot;rgba(0,0,0,0)&quot;},{&quot;type&quot;:&quot;STROKE&quot;,&quot;strokeStyle&quot;:&quot;rgba(133, 148, 182, 1)&quot;,&quot;lineWidth&quot;:2.3721689939216675,&quot;lineJoin&quot;:&quot;round&quot;}],&quot;isLocked&quot;:false,&quot;parent&quot;:{&quot;type&quot;:&quot;CHILD&quot;,&quot;parentId&quot;:&quot;71309099-9568-4f4c-8420-973941fd360b&quot;,&quot;order&quot;:&quot;3&quot;}},&quot;c602fe5e-c524-4a64-a0be-3134c390fc37&quot;:{&quot;type&quot;:&quot;FIGURE_OBJECT&quot;,&quot;id&quot;:&quot;c602fe5e-c524-4a64-a0be-3134c390fc37&quot;,&quot;relativeTransform&quot;:{&quot;translate&quot;:{&quot;x&quot;:-15.187531585414764,&quot;y&quot;:-0.4095250780100442},&quot;rotate&quot;:0},&quot;opacity&quot;:1,&quot;path&quot;:{&quot;type&quot;:&quot;POLY_LINE&quot;,&quot;points&quot;:[{&quot;x&quot;:-24.868622024491117,&quot;y&quot;:0},{&quot;x&quot;:24.868622024491117,&quot;y&quot;:0}],&quot;closed&quot;:false},&quot;pathStyles&quot;:[{&quot;type&quot;:&quot;FILL&quot;,&quot;fillStyle&quot;:&quot;rgba(0,0,0,0)&quot;},{&quot;type&quot;:&quot;STROKE&quot;,&quot;strokeStyle&quot;:&quot;rgba(133, 148, 182, 1)&quot;,&quot;lineWidth&quot;:2.3721689939216675,&quot;lineJoin&quot;:&quot;round&quot;}],&quot;isLocked&quot;:false,&quot;parent&quot;:{&quot;type&quot;:&quot;CHILD&quot;,&quot;parentId&quot;:&quot;71309099-9568-4f4c-8420-973941fd360b&quot;,&quot;order&quot;:&quot;5&quot;}},&quot;47089bd5-255a-428f-9781-5d5827916f2c&quot;:{&quot;type&quot;:&quot;FIGURE_OBJECT&quot;,&quot;id&quot;:&quot;47089bd5-255a-428f-9781-5d5827916f2c&quot;,&quot;relativeTransform&quot;:{&quot;translate&quot;:{&quot;x&quot;:-15.187184328438413,&quot;y&quot;:7.5403126693275375},&quot;rotate&quot;:0},&quot;opacity&quot;:1,&quot;path&quot;:{&quot;type&quot;:&quot;POLY_LINE&quot;,&quot;points&quot;:[{&quot;x&quot;:-35.503270497672574,&quot;y&quot;:0},{&quot;x&quot;:35.503270497672574,&quot;y&quot;:0}],&quot;closed&quot;:false},&quot;pathStyles&quot;:[{&quot;type&quot;:&quot;FILL&quot;,&quot;fillStyle&quot;:&quot;rgba(0,0,0,0)&quot;},{&quot;type&quot;:&quot;STROKE&quot;,&quot;strokeStyle&quot;:&quot;rgba(133, 148, 182, 1)&quot;,&quot;lineWidth&quot;:2.3721689939216675,&quot;lineJoin&quot;:&quot;round&quot;}],&quot;isLocked&quot;:false,&quot;parent&quot;:{&quot;type&quot;:&quot;CHILD&quot;,&quot;parentId&quot;:&quot;71309099-9568-4f4c-8420-973941fd360b&quot;,&quot;order&quot;:&quot;6&quot;}},&quot;eb0a5344-96bd-4e66-9732-6306fcb46bdb&quot;:{&quot;type&quot;:&quot;FIGURE_OBJECT&quot;,&quot;id&quot;:&quot;eb0a5344-96bd-4e66-9732-6306fcb46bdb&quot;,&quot;relativeTransform&quot;:{&quot;translate&quot;:{&quot;x&quot;:19.703420254132006,&quot;y&quot;:14.363977829295694},&quot;rotate&quot;:0},&quot;opacity&quot;:1,&quot;path&quot;:{&quot;type&quot;:&quot;POLY_LINE&quot;,&quot;points&quot;:[{&quot;x&quot;:-18.578805507371026,&quot;y&quot;:0},{&quot;x&quot;:18.578805507371026,&quot;y&quot;:0}],&quot;closed&quot;:false},&quot;pathStyles&quot;:[{&quot;type&quot;:&quot;FILL&quot;,&quot;fillStyle&quot;:&quot;rgba(0,0,0,0)&quot;},{&quot;type&quot;:&quot;STROKE&quot;,&quot;strokeStyle&quot;:&quot;rgba(133, 148, 182, 1)&quot;,&quot;lineWidth&quot;:2.3721689939216675,&quot;lineJoin&quot;:&quot;round&quot;}],&quot;isLocked&quot;:false,&quot;parent&quot;:{&quot;type&quot;:&quot;CHILD&quot;,&quot;parentId&quot;:&quot;71309099-9568-4f4c-8420-973941fd360b&quot;,&quot;order&quot;:&quot;7&quot;}},&quot;e36ef723-efb8-40f9-a7b9-b9f538251001&quot;:{&quot;id&quot;:&quot;e36ef723-efb8-40f9-a7b9-b9f538251001&quot;,&quot;type&quot;:&quot;FIGURE_OBJECT&quot;,&quot;document&quot;:{&quot;type&quot;:&quot;DOCUMENT_GROUP&quot;,&quot;canvasType&quot;:&quot;FIGURE&quot;,&quot;units&quot;:&quot;in&quot;}}}}"/>
  <p:tag name="TRANSPARENTBACKGROUND" val="false"/>
  <p:tag name="VERSION" val="1743258334108"/>
  <p:tag name="FIGURESLIDEID" val="bcf64abc-e6da-4817-9938-47e2869ac724"/>
  <p:tag name="TITLE" val="Kraken Tools"/>
  <p:tag name="CREATORNAME" val="Sanjana Kulkarni"/>
  <p:tag name="DATEINSERTED" val="174325834694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ddace8f0d52836a53ede87"/>
  <p:tag name="BIOJSON" val="{&quot;id&quot;:&quot;e36ef723-efb8-40f9-a7b9-b9f538251001&quot;,&quot;objects&quot;:{&quot;bcf64abc-e6da-4817-9938-47e2869ac724&quot;:{&quot;id&quot;:&quot;bcf64abc-e6da-4817-9938-47e2869ac724&quot;,&quot;type&quot;:&quot;FIGURE_OBJECT&quot;,&quot;document&quot;:{&quot;type&quot;:&quot;FIGURE&quot;,&quot;canvasType&quot;:&quot;FIGURE&quot;,&quot;units&quot;:&quot;in&quot;},&quot;parent&quot;:{&quot;parentId&quot;:&quot;e36ef723-efb8-40f9-a7b9-b9f538251001&quot;,&quot;type&quot;:&quot;DOCUMENT&quot;,&quot;order&quot;:&quot;5&quot;}},&quot;cd298eee-d784-400c-92e9-11de989d917a&quot;:{&quot;id&quot;:&quot;cd298eee-d784-400c-92e9-11de989d917a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bcf64abc-e6da-4817-9938-47e2869ac724&quot;,&quot;order&quot;:&quot;5&quot;}},&quot;eed04466-8d37-459a-a64d-44aaac059e7d&quot;:{&quot;type&quot;:&quot;FIGURE_OBJECT&quot;,&quot;id&quot;:&quot;eed04466-8d37-459a-a64d-44aaac059e7d&quot;,&quot;parent&quot;:{&quot;type&quot;:&quot;CHILD&quot;,&quot;parentId&quot;:&quot;bcf64abc-e6da-4817-9938-47e2869ac724&quot;,&quot;order&quot;:&quot;5&quot;},&quot;relativeTransform&quot;:{&quot;translate&quot;:{&quot;x&quot;:361.5176149225732,&quot;y&quot;:-271.4888836629382},&quot;rotate&quot;:0,&quot;skewX&quot;:0,&quot;scale&quot;:{&quot;x&quot;:1,&quot;y&quot;:1}}},&quot;f8d06772-5e98-4afa-bb4c-585e5a5dc813&quot;:{&quot;type&quot;:&quot;FIGURE_OBJECT&quot;,&quot;id&quot;:&quot;f8d06772-5e98-4afa-bb4c-585e5a5dc813&quot;,&quot;parent&quot;:{&quot;type&quot;:&quot;CHILD&quot;,&quot;parentId&quot;:&quot;eed04466-8d37-459a-a64d-44aaac059e7d&quot;,&quot;order&quot;:&quot;2&quot;},&quot;relativeTransform&quot;:{&quot;translate&quot;:{&quot;x&quot;:-538.0350969247551,&quot;y&quot;:-73.51742690704705},&quot;rotate&quot;:0}},&quot;a20f5983-e686-41b2-b7d8-87c637540055&quot;:{&quot;type&quot;:&quot;FIGURE_OBJECT&quot;,&quot;id&quot;:&quot;a20f5983-e686-41b2-b7d8-87c637540055&quot;,&quot;relativeTransform&quot;:{&quot;translate&quot;:{&quot;x&quot;:284.01937345948386,&quot;y&quot;:194.0230806729021},&quot;rotate&quot;:0},&quot;opacity&quot;:1,&quot;path&quot;:{&quot;type&quot;:&quot;POLY_LINE&quot;,&quot;points&quot;:[{&quot;x&quot;:-25.347368286560787,&quot;y&quot;:0},{&quot;x&quot;:25.347368286560787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8d06772-5e98-4afa-bb4c-585e5a5dc813&quot;,&quot;order&quot;:&quot;05&quot;},&quot;connectorInfo&quot;:{&quot;connectedObjects&quot;:[],&quot;type&quot;:&quot;LINE&quot;,&quot;offset&quot;:{&quot;x&quot;:0,&quot;y&quot;:0},&quot;bending&quot;:0.1,&quot;firstElementIsHead&quot;:true,&quot;customized&quot;:false}},&quot;33fc6783-2bee-410f-858f-80c2027f3efc&quot;:{&quot;type&quot;:&quot;FIGURE_OBJECT&quot;,&quot;id&quot;:&quot;33fc6783-2bee-410f-858f-80c2027f3efc&quot;,&quot;relativeTransform&quot;:{&quot;translate&quot;:{&quot;x&quot;:310.5277599135876,&quot;y&quot;:206.46419974315378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8d06772-5e98-4afa-bb4c-585e5a5dc813&quot;,&quot;order&quot;:&quot;1&quot;},&quot;connectorInfo&quot;:{&quot;connectedObjects&quot;:[],&quot;type&quot;:&quot;LINE&quot;,&quot;offset&quot;:{&quot;x&quot;:0,&quot;y&quot;:0},&quot;bending&quot;:0.1,&quot;firstElementIsHead&quot;:true,&quot;customized&quot;:false}},&quot;3cef9f17-23b3-4f88-b64f-0ace73efcc84&quot;:{&quot;type&quot;:&quot;FIGURE_OBJECT&quot;,&quot;id&quot;:&quot;3cef9f17-23b3-4f88-b64f-0ace73efcc84&quot;,&quot;relativeTransform&quot;:{&quot;translate&quot;:{&quot;x&quot;:304.4349860610731,&quot;y&quot;:218.9053188134055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8d06772-5e98-4afa-bb4c-585e5a5dc813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54d01eff-bbd0-4939-9259-f11b2445b6fe&quot;:{&quot;type&quot;:&quot;FIGURE_OBJECT&quot;,&quot;id&quot;:&quot;54d01eff-bbd0-4939-9259-f11b2445b6fe&quot;,&quot;relativeTransform&quot;:{&quot;translate&quot;:{&quot;x&quot;:291.03088358554123,&quot;y&quot;:231.34643788365722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8d06772-5e98-4afa-bb4c-585e5a5dc813&quot;,&quot;order&quot;:&quot;25&quot;},&quot;connectorInfo&quot;:{&quot;connectedObjects&quot;:[],&quot;type&quot;:&quot;LINE&quot;,&quot;offset&quot;:{&quot;x&quot;:0,&quot;y&quot;:0},&quot;bending&quot;:0.1,&quot;firstElementIsHead&quot;:true,&quot;customized&quot;:false}},&quot;b555f8b5-c5dd-4e92-b8d3-6b684cdc5078&quot;:{&quot;type&quot;:&quot;FIGURE_OBJECT&quot;,&quot;id&quot;:&quot;b555f8b5-c5dd-4e92-b8d3-6b684cdc5078&quot;,&quot;relativeTransform&quot;:{&quot;translate&quot;:{&quot;x&quot;:310.52762518413056,&quot;y&quot;:243.78755695390888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8d06772-5e98-4afa-bb4c-585e5a5dc813&quot;,&quot;order&quot;:&quot;3&quot;},&quot;connectorInfo&quot;:{&quot;connectedObjects&quot;:[],&quot;type&quot;:&quot;LINE&quot;,&quot;offset&quot;:{&quot;x&quot;:0,&quot;y&quot;:0},&quot;bending&quot;:0.1,&quot;firstElementIsHead&quot;:true,&quot;customized&quot;:false}},&quot;03066201-d981-45ad-b01d-c20e59596f78&quot;:{&quot;type&quot;:&quot;FIGURE_OBJECT&quot;,&quot;id&quot;:&quot;03066201-d981-45ad-b01d-c20e59596f78&quot;,&quot;relativeTransform&quot;:{&quot;translate&quot;:{&quot;x&quot;:298.3420774791016,&quot;y&quot;:268.66979509441234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8d06772-5e98-4afa-bb4c-585e5a5dc813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8d2ad4fa-e276-4aac-8c20-599a765e7c31&quot;:{&quot;type&quot;:&quot;FIGURE_OBJECT&quot;,&quot;id&quot;:&quot;8d2ad4fa-e276-4aac-8c20-599a765e7c31&quot;,&quot;relativeTransform&quot;:{&quot;translate&quot;:{&quot;x&quot;:274.84941129702514,&quot;y&quot;:256.2286760241606},&quot;rotate&quot;:0},&quot;opacity&quot;:1,&quot;path&quot;:{&quot;type&quot;:&quot;POLY_LINE&quot;,&quot;points&quot;:[{&quot;x&quot;:-16.305756364555243,&quot;y&quot;:0},{&quot;x&quot;:16.30575636455524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8d06772-5e98-4afa-bb4c-585e5a5dc813&quot;,&quot;order&quot;:&quot;55&quot;},&quot;connectorInfo&quot;:{&quot;connectedObjects&quot;:[],&quot;type&quot;:&quot;LINE&quot;,&quot;offset&quot;:{&quot;x&quot;:0,&quot;y&quot;:0},&quot;bending&quot;:0.1,&quot;firstElementIsHead&quot;:true,&quot;customized&quot;:false}},&quot;c3b7589a-530e-46fa-849c-817aadf578ff&quot;:{&quot;type&quot;:&quot;FIGURE_OBJECT&quot;,&quot;id&quot;:&quot;c3b7589a-530e-46fa-849c-817aadf578ff&quot;,&quot;relativeTransform&quot;:{&quot;translate&quot;:{&quot;x&quot;:310.5287905885436,&quot;y&quot;:281.110914164664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8d06772-5e98-4afa-bb4c-585e5a5dc813&quot;,&quot;order&quot;:&quot;6&quot;},&quot;connectorInfo&quot;:{&quot;connectedObjects&quot;:[],&quot;type&quot;:&quot;LINE&quot;,&quot;offset&quot;:{&quot;x&quot;:0,&quot;y&quot;:0},&quot;bending&quot;:0.1,&quot;firstElementIsHead&quot;:true,&quot;customized&quot;:false}},&quot;2f522a69-1c9e-4d01-ace4-2b06cd11facb&quot;:{&quot;type&quot;:&quot;FIGURE_OBJECT&quot;,&quot;id&quot;:&quot;2f522a69-1c9e-4d01-ace4-2b06cd11facb&quot;,&quot;relativeTransform&quot;:{&quot;translate&quot;:{&quot;x&quot;:322.9239374626613,&quot;y&quot;:181.5819616026504},&quot;rotate&quot;:0},&quot;opacity&quot;:1,&quot;path&quot;:{&quot;type&quot;:&quot;POLY_LINE&quot;,&quot;points&quot;:[{&quot;x&quot;:-13.868646883269168,&quot;y&quot;:0},{&quot;x&quot;:13.868646883269168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8d06772-5e98-4afa-bb4c-585e5a5dc813&quot;,&quot;order&quot;:&quot;7&quot;},&quot;connectorInfo&quot;:{&quot;connectedObjects&quot;:[],&quot;type&quot;:&quot;LINE&quot;,&quot;offset&quot;:{&quot;x&quot;:0,&quot;y&quot;:0},&quot;bending&quot;:0.1,&quot;firstElementIsHead&quot;:true,&quot;customized&quot;:false}},&quot;816bcd8e-bbda-4601-b4cb-de35737f554d&quot;:{&quot;type&quot;:&quot;FIGURE_OBJECT&quot;,&quot;id&quot;:&quot;816bcd8e-bbda-4601-b4cb-de35737f554d&quot;,&quot;relativeTransform&quot;:{&quot;translate&quot;:{&quot;x&quot;:329.0173050429357,&quot;y&quot;:169.14084253239875},&quot;rotate&quot;:0},&quot;opacity&quot;:1,&quot;path&quot;:{&quot;type&quot;:&quot;POLY_LINE&quot;,&quot;points&quot;:[{&quot;x&quot;:-7.775873180053901,&quot;y&quot;:0},{&quot;x&quot;:7.775873180053901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8d06772-5e98-4afa-bb4c-585e5a5dc813&quot;,&quot;order&quot;:&quot;75&quot;},&quot;connectorInfo&quot;:{&quot;connectedObjects&quot;:[],&quot;type&quot;:&quot;LINE&quot;,&quot;offset&quot;:{&quot;x&quot;:0,&quot;y&quot;:0},&quot;bending&quot;:0.1,&quot;firstElementIsHead&quot;:true,&quot;customized&quot;:false}},&quot;c1b5d701-daf8-4e42-883b-92472df92664&quot;:{&quot;type&quot;:&quot;FIGURE_OBJECT&quot;,&quot;id&quot;:&quot;c1b5d701-daf8-4e42-883b-92472df92664&quot;,&quot;relativeTransform&quot;:{&quot;translate&quot;:{&quot;x&quot;:304.4358629122275,&quot;y&quot;:156.699723462147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8d06772-5e98-4afa-bb4c-585e5a5dc813&quot;,&quot;order&quot;:&quot;8&quot;},&quot;connectorInfo&quot;:{&quot;connectedObjects&quot;:[],&quot;type&quot;:&quot;LINE&quot;,&quot;offset&quot;:{&quot;x&quot;:0,&quot;y&quot;:0},&quot;bending&quot;:0.1,&quot;firstElementIsHead&quot;:true,&quot;customized&quot;:false}},&quot;b4f7a49e-cc39-4b5f-aa47-146aea750d67&quot;:{&quot;type&quot;:&quot;FIGURE_OBJECT&quot;,&quot;id&quot;:&quot;b4f7a49e-cc39-4b5f-aa47-146aea750d67&quot;,&quot;parent&quot;:{&quot;type&quot;:&quot;CHILD&quot;,&quot;parentId&quot;:&quot;eed04466-8d37-459a-a64d-44aaac059e7d&quot;,&quot;order&quot;:&quot;5&quot;},&quot;relativeTransform&quot;:{&quot;translate&quot;:{&quot;x&quot;:0,&quot;y&quot;:0},&quot;rotate&quot;:0}},&quot;b56297d3-7161-4574-88fa-b22201d5fd9f&quot;:{&quot;relativeTransform&quot;:{&quot;translate&quot;:{&quot;x&quot;:-190.5558954355447,&quot;y&quot;:368.3111309098287},&quot;rotate&quot;:0},&quot;type&quot;:&quot;FIGURE_OBJECT&quot;,&quot;id&quot;:&quot;b56297d3-7161-4574-88fa-b22201d5fd9f&quot;,&quot;parent&quot;:{&quot;type&quot;:&quot;CHILD&quot;,&quot;parentId&quot;:&quot;b4f7a49e-cc39-4b5f-aa47-146aea750d67&quot;,&quot;order&quot;:&quot;2&quot;},&quot;name&quot;:&quot;Pre-sliced introns and exons (editable)&quot;,&quot;displayName&quot;:&quot;Pre-sliced introns and exons&quot;,&quot;source&quot;:{&quot;id&quot;:&quot;603298ba59681400a6b4b680&quot;,&quot;type&quot;:&quot;ASSETS&quot;},&quot;isPremium&quot;:true},&quot;c2655714-bfa5-4722-b988-4637e20decf0&quot;:{&quot;type&quot;:&quot;FIGURE_OBJECT&quot;,&quot;id&quot;:&quot;c2655714-bfa5-4722-b988-4637e20decf0&quot;,&quot;relativeTransform&quot;:{&quot;translate&quot;:{&quot;x&quot;:32.15073440799206,&quot;y&quot;:-140.09979857689277},&quot;rotate&quot;:0},&quot;opacity&quot;:1,&quot;path&quot;:{&quot;type&quot;:&quot;POLY_LINE&quot;,&quot;points&quot;:[{&quot;x&quot;:-159.49399377169348,&quot;y&quot;:0},{&quot;x&quot;:152.575900770576,&quot;y&quot;:0}],&quot;closed&quot;:false},&quot;pathStyles&quot;:[{&quot;type&quot;:&quot;FILL&quot;,&quot;fillStyle&quot;:&quot;rgba(0,0,0,0)&quot;},{&quot;type&quot;:&quot;STROKE&quot;,&quot;strokeStyle&quot;:&quot;rgba(69,69,70,1)&quot;,&quot;lineWidth&quot;:2.5968013673495145,&quot;lineJoin&quot;:&quot;round&quot;,&quot;dashArray&quot;:[0,0]}],&quot;isLocked&quot;:false,&quot;parent&quot;:{&quot;type&quot;:&quot;CHILD&quot;,&quot;parentId&quot;:&quot;b56297d3-7161-4574-88fa-b22201d5fd9f&quot;,&quot;order&quot;:&quot;05&quot;}},&quot;f5d31c18-dbc3-4be0-b80a-a9535b16d77d&quot;:{&quot;type&quot;:&quot;FIGURE_OBJECT&quot;,&quot;id&quot;:&quot;f5d31c18-dbc3-4be0-b80a-a9535b16d77d&quot;,&quot;relativeTransform&quot;:{&quot;translate&quot;:{&quot;x&quot;:-49.38892772047745,&quot;y&quot;:-140.0998708554761},&quot;rotate&quot;:0},&quot;layout&quot;:{&quot;sizeRatio&quot;:{&quot;x&quot;:0.88,&quot;y&quot;:0.88},&quot;keepAspectRatio&quot;:false},&quot;opacity&quot;:1,&quot;path&quot;:{&quot;type&quot;:&quot;RECT&quot;,&quot;size&quot;:{&quot;x&quot;:80.71664093459867,&quot;y&quot;:28.140003263339587},&quot;cornerRounding&quot;:{&quot;type&quot;:&quot;ARC_LENGTH&quot;,&quot;global&quot;:0}},&quot;pathStyles&quot;:[{&quot;type&quot;:&quot;FILL&quot;,&quot;fillStyle&quot;:&quot;rgb(255, 134, 163)&quot;},{&quot;type&quot;:&quot;STROKE&quot;,&quot;strokeStyle&quot;:&quot;rgb(136, 8, 76)&quot;,&quot;lineWidth&quot;:1.22091049575098,&quot;lineJoin&quot;:&quot;round&quot;}],&quot;isLocked&quot;:false,&quot;parent&quot;:{&quot;type&quot;:&quot;CHILD&quot;,&quot;parentId&quot;:&quot;b56297d3-7161-4574-88fa-b22201d5fd9f&quot;,&quot;order&quot;:&quot;1&quot;}},&quot;724839bb-4178-4f2d-8693-6ebd9c230aff&quot;:{&quot;type&quot;:&quot;FIGURE_OBJECT&quot;,&quot;id&quot;:&quot;724839bb-4178-4f2d-8693-6ebd9c230aff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20.774410938796116,&quot;color&quot;:&quot;rgba(23,23,23,1)&quot;,&quot;fontWeight&quot;:&quot;bold&quot;,&quot;fontStyle&quot;:&quot;normal&quot;,&quot;decoration&quot;:&quot;none&quot;,&quot;script&quot;:&quot;none&quot;},&quot;range&quot;:[0,5]}],&quot;text&quot;:&quot;Gene 1&quot;}],&quot;verticalAlign&quot;:&quot;TOP&quot;,&quot;_lastCaretLocation&quot;:{&quot;lineIndex&quot;:0,&quot;runIndex&quot;:-1,&quot;charIndex&quot;:-1,&quot;endOfLine&quot;:true}},&quot;size&quot;:{&quot;x&quot;:71.03064402244684,&quot;y&quot;:23.7214956631349},&quot;targetSize&quot;:{&quot;x&quot;:71.03064402244684,&quot;y&quot;:2},&quot;format&quot;:&quot;BETTER_TEXT&quot;,&quot;verticalAlign&quot;:&quot;TOP&quot;},&quot;parent&quot;:{&quot;type&quot;:&quot;CHILD&quot;,&quot;parentId&quot;:&quot;f5d31c18-dbc3-4be0-b80a-a9535b16d77d&quot;,&quot;order&quot;:&quot;5&quot;}},&quot;c91d269a-be76-4229-8cc3-a5e7b79430cc&quot;:{&quot;type&quot;:&quot;FIGURE_OBJECT&quot;,&quot;id&quot;:&quot;c91d269a-be76-4229-8cc3-a5e7b79430cc&quot;,&quot;relativeTransform&quot;:{&quot;translate&quot;:{&quot;x&quot;:110.80320403611567,&quot;y&quot;:-140.0998708554761},&quot;rotate&quot;:0},&quot;layout&quot;:{&quot;sizeRatio&quot;:{&quot;x&quot;:0.88,&quot;y&quot;:0.88},&quot;keepAspectRatio&quot;:false},&quot;opacity&quot;:1,&quot;path&quot;:{&quot;type&quot;:&quot;RECT&quot;,&quot;size&quot;:{&quot;x&quot;:86.4893887966871,&quot;y&quot;:28.140003263339587},&quot;cornerRounding&quot;:{&quot;type&quot;:&quot;ARC_LENGTH&quot;,&quot;global&quot;:0}},&quot;pathStyles&quot;:[{&quot;type&quot;:&quot;FILL&quot;,&quot;fillStyle&quot;:&quot;rgb(255, 134, 163)&quot;},{&quot;type&quot;:&quot;STROKE&quot;,&quot;strokeStyle&quot;:&quot;rgb(136, 8, 76)&quot;,&quot;lineWidth&quot;:1.22091049575098,&quot;lineJoin&quot;:&quot;round&quot;}],&quot;isLocked&quot;:false,&quot;parent&quot;:{&quot;type&quot;:&quot;CHILD&quot;,&quot;parentId&quot;:&quot;b56297d3-7161-4574-88fa-b22201d5fd9f&quot;,&quot;order&quot;:&quot;8&quot;}},&quot;8e5632e6-4e81-4afb-a1c7-49f96fae58ca&quot;:{&quot;type&quot;:&quot;FIGURE_OBJECT&quot;,&quot;id&quot;:&quot;8e5632e6-4e81-4afb-a1c7-49f96fae58ca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20.774410938796116,&quot;color&quot;:&quot;rgba(23,23,23,1)&quot;,&quot;fontWeight&quot;:&quot;bold&quot;,&quot;fontStyle&quot;:&quot;normal&quot;,&quot;decoration&quot;:&quot;none&quot;,&quot;script&quot;:&quot;none&quot;},&quot;range&quot;:[0,5]}],&quot;text&quot;:&quot;Gene 2&quot;}],&quot;verticalAlign&quot;:&quot;TOP&quot;,&quot;_lastCaretLocation&quot;:{&quot;lineIndex&quot;:0,&quot;runIndex&quot;:-1,&quot;charIndex&quot;:-1,&quot;endOfLine&quot;:true}},&quot;size&quot;:{&quot;x&quot;:76.11066214108463,&quot;y&quot;:23.7214956631349},&quot;targetSize&quot;:{&quot;x&quot;:76.11066214108463,&quot;y&quot;:2},&quot;format&quot;:&quot;BETTER_TEXT&quot;,&quot;verticalAlign&quot;:&quot;TOP&quot;},&quot;parent&quot;:{&quot;type&quot;:&quot;CHILD&quot;,&quot;parentId&quot;:&quot;c91d269a-be76-4229-8cc3-a5e7b79430cc&quot;,&quot;order&quot;:&quot;5&quot;}},&quot;fe833ea5-9cc3-48f7-8355-dcb35628da03&quot;:{&quot;type&quot;:&quot;FIGURE_OBJECT&quot;,&quot;id&quot;:&quot;fe833ea5-9cc3-48f7-8355-dcb35628da03&quot;,&quot;parent&quot;:{&quot;type&quot;:&quot;CHILD&quot;,&quot;parentId&quot;:&quot;b4f7a49e-cc39-4b5f-aa47-146aea750d67&quot;,&quot;order&quot;:&quot;5&quot;},&quot;relativeTransform&quot;:{&quot;translate&quot;:{&quot;x&quot;:-613.7599254104651,&quot;y&quot;:-73.51763813594037},&quot;rotate&quot;:0}},&quot;adb4f2a3-4b4e-43f3-bba7-4270990c097e&quot;:{&quot;type&quot;:&quot;FIGURE_OBJECT&quot;,&quot;id&quot;:&quot;adb4f2a3-4b4e-43f3-bba7-4270990c097e&quot;,&quot;relativeTransform&quot;:{&quot;translate&quot;:{&quot;x&quot;:480.68870875417423,&quot;y&quot;:194.02382695356187},&quot;rotate&quot;:-1.6986101013487643e-16},&quot;opacity&quot;:1,&quot;path&quot;:{&quot;type&quot;:&quot;POLY_LINE&quot;,&quot;points&quot;:[{&quot;x&quot;:19.853070553481096,&quot;y&quot;:0},{&quot;x&quot;:-19.853070553481096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e833ea5-9cc3-48f7-8355-dcb35628da03&quot;,&quot;order&quot;:&quot;05&quot;},&quot;connectorInfo&quot;:{&quot;connectedObjects&quot;:[],&quot;type&quot;:&quot;LINE&quot;,&quot;offset&quot;:{&quot;x&quot;:0,&quot;y&quot;:0},&quot;bending&quot;:0.1,&quot;firstElementIsHead&quot;:true,&quot;customized&quot;:false}},&quot;cbe17306-7e72-424c-b11e-c6875bb4cc02&quot;:{&quot;type&quot;:&quot;FIGURE_OBJECT&quot;,&quot;id&quot;:&quot;cbe17306-7e72-424c-b11e-c6875bb4cc02&quot;,&quot;relativeTransform&quot;:{&quot;translate&quot;:{&quot;x&quot;:445.55332322609655,&quot;y&quot;:206.46488164341568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e833ea5-9cc3-48f7-8355-dcb35628da03&quot;,&quot;order&quot;:&quot;1&quot;},&quot;connectorInfo&quot;:{&quot;connectedObjects&quot;:[],&quot;type&quot;:&quot;LINE&quot;,&quot;offset&quot;:{&quot;x&quot;:0,&quot;y&quot;:0},&quot;bending&quot;:0.1,&quot;firstElementIsHead&quot;:true,&quot;customized&quot;:false}},&quot;724e2195-09c3-4f06-8986-3131d1e47dc6&quot;:{&quot;type&quot;:&quot;FIGURE_OBJECT&quot;,&quot;id&quot;:&quot;724e2195-09c3-4f06-8986-3131d1e47dc6&quot;,&quot;relativeTransform&quot;:{&quot;translate&quot;:{&quot;x&quot;:437.99406156114037,&quot;y&quot;:218.90593633326952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e833ea5-9cc3-48f7-8355-dcb35628da03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503c6336-7f88-4477-95f5-615531d08001&quot;:{&quot;type&quot;:&quot;FIGURE_OBJECT&quot;,&quot;id&quot;:&quot;503c6336-7f88-4477-95f5-615531d08001&quot;,&quot;relativeTransform&quot;:{&quot;translate&quot;:{&quot;x&quot;:467.9923166569297,&quot;y&quot;:231.34699102312342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e833ea5-9cc3-48f7-8355-dcb35628da03&quot;,&quot;order&quot;:&quot;25&quot;},&quot;connectorInfo&quot;:{&quot;connectedObjects&quot;:[],&quot;type&quot;:&quot;LINE&quot;,&quot;offset&quot;:{&quot;x&quot;:0,&quot;y&quot;:0},&quot;bending&quot;:0.1,&quot;firstElementIsHead&quot;:true,&quot;customized&quot;:false}},&quot;6265a4dc-f0df-4d50-8e90-f9e57241904d&quot;:{&quot;type&quot;:&quot;FIGURE_OBJECT&quot;,&quot;id&quot;:&quot;6265a4dc-f0df-4d50-8e90-f9e57241904d&quot;,&quot;relativeTransform&quot;:{&quot;translate&quot;:{&quot;x&quot;:437.9935492362722,&quot;y&quot;:243.78804571297727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e833ea5-9cc3-48f7-8355-dcb35628da03&quot;,&quot;order&quot;:&quot;3&quot;},&quot;connectorInfo&quot;:{&quot;connectedObjects&quot;:[],&quot;type&quot;:&quot;LINE&quot;,&quot;offset&quot;:{&quot;x&quot;:0,&quot;y&quot;:0},&quot;bending&quot;:0.1,&quot;firstElementIsHead&quot;:true,&quot;customized&quot;:false}},&quot;c3ad68e7-c706-4756-8211-cfa5c8214699&quot;:{&quot;type&quot;:&quot;FIGURE_OBJECT&quot;,&quot;id&quot;:&quot;c3ad68e7-c706-4756-8211-cfa5c8214699&quot;,&quot;relativeTransform&quot;:{&quot;translate&quot;:{&quot;x&quot;:453.1125267457176,&quot;y&quot;:268.670155092685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e833ea5-9cc3-48f7-8355-dcb35628da03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3dee98a2-2760-4406-8006-7070373ed315&quot;:{&quot;type&quot;:&quot;FIGURE_OBJECT&quot;,&quot;id&quot;:&quot;3dee98a2-2760-4406-8006-7070373ed315&quot;,&quot;relativeTransform&quot;:{&quot;translate&quot;:{&quot;x&quot;:481.0668509198036,&quot;y&quot;:256.22910040283114},&quot;rotate&quot;:-1.6986101013487643e-16},&quot;opacity&quot;:1,&quot;path&quot;:{&quot;type&quot;:&quot;POLY_LINE&quot;,&quot;points&quot;:[{&quot;x&quot;:20.231044981955353,&quot;y&quot;:0},{&quot;x&quot;:-20.23104498195535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e833ea5-9cc3-48f7-8355-dcb35628da03&quot;,&quot;order&quot;:&quot;55&quot;},&quot;connectorInfo&quot;:{&quot;connectedObjects&quot;:[],&quot;type&quot;:&quot;LINE&quot;,&quot;offset&quot;:{&quot;x&quot;:0,&quot;y&quot;:0},&quot;bending&quot;:0.1,&quot;firstElementIsHead&quot;:true,&quot;customized&quot;:false}},&quot;fbcd5dad-bc5a-4f30-920f-fadd0ef7b061&quot;:{&quot;type&quot;:&quot;FIGURE_OBJECT&quot;,&quot;id&quot;:&quot;fbcd5dad-bc5a-4f30-920f-fadd0ef7b061&quot;,&quot;relativeTransform&quot;:{&quot;translate&quot;:{&quot;x&quot;:437.992103283777,&quot;y&quot;:281.1112097825388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e833ea5-9cc3-48f7-8355-dcb35628da03&quot;,&quot;order&quot;:&quot;6&quot;},&quot;connectorInfo&quot;:{&quot;connectedObjects&quot;:[],&quot;type&quot;:&quot;LINE&quot;,&quot;offset&quot;:{&quot;x&quot;:0,&quot;y&quot;:0},&quot;bending&quot;:0.1,&quot;firstElementIsHead&quot;:true,&quot;customized&quot;:false}},&quot;c39854ce-b39f-442c-a145-66a0c57ba49b&quot;:{&quot;type&quot;:&quot;FIGURE_OBJECT&quot;,&quot;id&quot;:&quot;c39854ce-b39f-442c-a145-66a0c57ba49b&quot;,&quot;relativeTransform&quot;:{&quot;translate&quot;:{&quot;x&quot;:427.052882939331,&quot;y&quot;:181.58277226370802},&quot;rotate&quot;:-1.6986101013487643e-16},&quot;opacity&quot;:1,&quot;path&quot;:{&quot;type&quot;:&quot;POLY_LINE&quot;,&quot;points&quot;:[{&quot;x&quot;:11.937365548934581,&quot;y&quot;:0},{&quot;x&quot;:-11.937365548934581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e833ea5-9cc3-48f7-8355-dcb35628da03&quot;,&quot;order&quot;:&quot;7&quot;},&quot;connectorInfo&quot;:{&quot;connectedObjects&quot;:[],&quot;type&quot;:&quot;LINE&quot;,&quot;offset&quot;:{&quot;x&quot;:0,&quot;y&quot;:0},&quot;bending&quot;:0.1,&quot;firstElementIsHead&quot;:true,&quot;customized&quot;:false}},&quot;fdf93e0e-7b69-4065-a50d-b4c48a80746d&quot;:{&quot;type&quot;:&quot;FIGURE_OBJECT&quot;,&quot;id&quot;:&quot;fdf93e0e-7b69-4065-a50d-b4c48a80746d&quot;,&quot;relativeTransform&quot;:{&quot;translate&quot;:{&quot;x&quot;:432.202252818762,&quot;y&quot;:169.14171757385415},&quot;rotate&quot;:-1.6986101013487643e-16},&quot;opacity&quot;:1,&quot;path&quot;:{&quot;type&quot;:&quot;POLY_LINE&quot;,&quot;points&quot;:[{&quot;x&quot;:17.087597227354333,&quot;y&quot;:0},{&quot;x&quot;:-17.08759722735433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e833ea5-9cc3-48f7-8355-dcb35628da03&quot;,&quot;order&quot;:&quot;75&quot;},&quot;connectorInfo&quot;:{&quot;connectedObjects&quot;:[],&quot;type&quot;:&quot;LINE&quot;,&quot;offset&quot;:{&quot;x&quot;:0,&quot;y&quot;:0},&quot;bending&quot;:0.1,&quot;firstElementIsHead&quot;:true,&quot;customized&quot;:false}},&quot;c5d21652-b96c-4ffd-84e9-6df3256c88b1&quot;:{&quot;type&quot;:&quot;FIGURE_OBJECT&quot;,&quot;id&quot;:&quot;c5d21652-b96c-4ffd-84e9-6df3256c88b1&quot;,&quot;relativeTransform&quot;:{&quot;translate&quot;:{&quot;x&quot;:445.5533380368074,&quot;y&quot;:156.7006628840003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fe833ea5-9cc3-48f7-8355-dcb35628da03&quot;,&quot;order&quot;:&quot;8&quot;},&quot;connectorInfo&quot;:{&quot;connectedObjects&quot;:[],&quot;type&quot;:&quot;LINE&quot;,&quot;offset&quot;:{&quot;x&quot;:0,&quot;y&quot;:0},&quot;bending&quot;:0.1,&quot;firstElementIsHead&quot;:true,&quot;customized&quot;:false}},&quot;ca9a57cb-d291-4e25-94bf-43c0a3ed1672&quot;:{&quot;type&quot;:&quot;FIGURE_OBJECT&quot;,&quot;id&quot;:&quot;ca9a57cb-d291-4e25-94bf-43c0a3ed1672&quot;,&quot;parent&quot;:{&quot;type&quot;:&quot;CHILD&quot;,&quot;parentId&quot;:&quot;b4f7a49e-cc39-4b5f-aa47-146aea750d67&quot;,&quot;order&quot;:&quot;7&quot;},&quot;relativeTransform&quot;:{&quot;translate&quot;:{&quot;x&quot;:-530.1282902360975,&quot;y&quot;:-73.51728932990075},&quot;rotate&quot;:0}},&quot;d9e1265c-adbb-4a1c-8ae8-6c0e0b878749&quot;:{&quot;type&quot;:&quot;FIGURE_OBJECT&quot;,&quot;id&quot;:&quot;d9e1265c-adbb-4a1c-8ae8-6c0e0b878749&quot;,&quot;relativeTransform&quot;:{&quot;translate&quot;:{&quot;x&quot;:480.68870875417423,&quot;y&quot;:194.02382695356187},&quot;rotate&quot;:-1.6986101013487643e-16},&quot;opacity&quot;:1,&quot;path&quot;:{&quot;type&quot;:&quot;POLY_LINE&quot;,&quot;points&quot;:[{&quot;x&quot;:19.853070553481096,&quot;y&quot;:0},{&quot;x&quot;:-19.853070553481096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ca9a57cb-d291-4e25-94bf-43c0a3ed1672&quot;,&quot;order&quot;:&quot;05&quot;},&quot;connectorInfo&quot;:{&quot;connectedObjects&quot;:[],&quot;type&quot;:&quot;LINE&quot;,&quot;offset&quot;:{&quot;x&quot;:0,&quot;y&quot;:0},&quot;bending&quot;:0.1,&quot;firstElementIsHead&quot;:true,&quot;customized&quot;:false}},&quot;acb2f9b6-4f39-4b88-822a-160cfc9bd2d3&quot;:{&quot;type&quot;:&quot;FIGURE_OBJECT&quot;,&quot;id&quot;:&quot;acb2f9b6-4f39-4b88-822a-160cfc9bd2d3&quot;,&quot;relativeTransform&quot;:{&quot;translate&quot;:{&quot;x&quot;:445.55332322609655,&quot;y&quot;:206.46488164341568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ca9a57cb-d291-4e25-94bf-43c0a3ed1672&quot;,&quot;order&quot;:&quot;1&quot;},&quot;connectorInfo&quot;:{&quot;connectedObjects&quot;:[],&quot;type&quot;:&quot;LINE&quot;,&quot;offset&quot;:{&quot;x&quot;:0,&quot;y&quot;:0},&quot;bending&quot;:0.1,&quot;firstElementIsHead&quot;:true,&quot;customized&quot;:false}},&quot;5761d5e2-572e-4fa2-a330-967a246b9ad9&quot;:{&quot;type&quot;:&quot;FIGURE_OBJECT&quot;,&quot;id&quot;:&quot;5761d5e2-572e-4fa2-a330-967a246b9ad9&quot;,&quot;relativeTransform&quot;:{&quot;translate&quot;:{&quot;x&quot;:437.99406156114037,&quot;y&quot;:218.90593633326952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ca9a57cb-d291-4e25-94bf-43c0a3ed1672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e38f540e-5c76-4cba-86ea-366d63712f77&quot;:{&quot;type&quot;:&quot;FIGURE_OBJECT&quot;,&quot;id&quot;:&quot;e38f540e-5c76-4cba-86ea-366d63712f77&quot;,&quot;relativeTransform&quot;:{&quot;translate&quot;:{&quot;x&quot;:467.9923166569297,&quot;y&quot;:231.34699102312342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ca9a57cb-d291-4e25-94bf-43c0a3ed1672&quot;,&quot;order&quot;:&quot;25&quot;},&quot;connectorInfo&quot;:{&quot;connectedObjects&quot;:[],&quot;type&quot;:&quot;LINE&quot;,&quot;offset&quot;:{&quot;x&quot;:0,&quot;y&quot;:0},&quot;bending&quot;:0.1,&quot;firstElementIsHead&quot;:true,&quot;customized&quot;:false}},&quot;f5e5fe31-ced5-4690-9b3b-68fda9cc5d54&quot;:{&quot;type&quot;:&quot;FIGURE_OBJECT&quot;,&quot;id&quot;:&quot;f5e5fe31-ced5-4690-9b3b-68fda9cc5d54&quot;,&quot;relativeTransform&quot;:{&quot;translate&quot;:{&quot;x&quot;:437.9935492362722,&quot;y&quot;:243.78804571297727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ca9a57cb-d291-4e25-94bf-43c0a3ed1672&quot;,&quot;order&quot;:&quot;3&quot;},&quot;connectorInfo&quot;:{&quot;connectedObjects&quot;:[],&quot;type&quot;:&quot;LINE&quot;,&quot;offset&quot;:{&quot;x&quot;:0,&quot;y&quot;:0},&quot;bending&quot;:0.1,&quot;firstElementIsHead&quot;:true,&quot;customized&quot;:false}},&quot;ce211b7d-d2bb-43f5-bb42-ba14d684bd24&quot;:{&quot;type&quot;:&quot;FIGURE_OBJECT&quot;,&quot;id&quot;:&quot;ce211b7d-d2bb-43f5-bb42-ba14d684bd24&quot;,&quot;relativeTransform&quot;:{&quot;translate&quot;:{&quot;x&quot;:453.1125267457176,&quot;y&quot;:268.670155092685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ca9a57cb-d291-4e25-94bf-43c0a3ed1672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2f13c244-6a45-4960-8e69-56d9484f40b6&quot;:{&quot;type&quot;:&quot;FIGURE_OBJECT&quot;,&quot;id&quot;:&quot;2f13c244-6a45-4960-8e69-56d9484f40b6&quot;,&quot;relativeTransform&quot;:{&quot;translate&quot;:{&quot;x&quot;:481.0668509198036,&quot;y&quot;:256.22910040283114},&quot;rotate&quot;:-1.6986101013487643e-16},&quot;opacity&quot;:1,&quot;path&quot;:{&quot;type&quot;:&quot;POLY_LINE&quot;,&quot;points&quot;:[{&quot;x&quot;:20.231044981955353,&quot;y&quot;:0},{&quot;x&quot;:-20.23104498195535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ca9a57cb-d291-4e25-94bf-43c0a3ed1672&quot;,&quot;order&quot;:&quot;55&quot;},&quot;connectorInfo&quot;:{&quot;connectedObjects&quot;:[],&quot;type&quot;:&quot;LINE&quot;,&quot;offset&quot;:{&quot;x&quot;:0,&quot;y&quot;:0},&quot;bending&quot;:0.1,&quot;firstElementIsHead&quot;:true,&quot;customized&quot;:false}},&quot;45dab84c-539d-4906-9691-0e67364f90f1&quot;:{&quot;type&quot;:&quot;FIGURE_OBJECT&quot;,&quot;id&quot;:&quot;45dab84c-539d-4906-9691-0e67364f90f1&quot;,&quot;relativeTransform&quot;:{&quot;translate&quot;:{&quot;x&quot;:437.992103283777,&quot;y&quot;:281.1112097825388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ca9a57cb-d291-4e25-94bf-43c0a3ed1672&quot;,&quot;order&quot;:&quot;6&quot;},&quot;connectorInfo&quot;:{&quot;connectedObjects&quot;:[],&quot;type&quot;:&quot;LINE&quot;,&quot;offset&quot;:{&quot;x&quot;:0,&quot;y&quot;:0},&quot;bending&quot;:0.1,&quot;firstElementIsHead&quot;:true,&quot;customized&quot;:false}},&quot;cc9b9118-81b7-4ad4-a51b-efa4fa28327c&quot;:{&quot;type&quot;:&quot;FIGURE_OBJECT&quot;,&quot;id&quot;:&quot;cc9b9118-81b7-4ad4-a51b-efa4fa28327c&quot;,&quot;relativeTransform&quot;:{&quot;translate&quot;:{&quot;x&quot;:427.052882939331,&quot;y&quot;:181.58277226370802},&quot;rotate&quot;:-1.6986101013487643e-16},&quot;opacity&quot;:1,&quot;path&quot;:{&quot;type&quot;:&quot;POLY_LINE&quot;,&quot;points&quot;:[{&quot;x&quot;:11.937365548934581,&quot;y&quot;:0},{&quot;x&quot;:-11.937365548934581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ca9a57cb-d291-4e25-94bf-43c0a3ed1672&quot;,&quot;order&quot;:&quot;7&quot;},&quot;connectorInfo&quot;:{&quot;connectedObjects&quot;:[],&quot;type&quot;:&quot;LINE&quot;,&quot;offset&quot;:{&quot;x&quot;:0,&quot;y&quot;:0},&quot;bending&quot;:0.1,&quot;firstElementIsHead&quot;:true,&quot;customized&quot;:false}},&quot;b32ff547-a0e2-4abb-8316-5ba4755a174a&quot;:{&quot;type&quot;:&quot;FIGURE_OBJECT&quot;,&quot;id&quot;:&quot;b32ff547-a0e2-4abb-8316-5ba4755a174a&quot;,&quot;relativeTransform&quot;:{&quot;translate&quot;:{&quot;x&quot;:432.202252818762,&quot;y&quot;:169.14171757385415},&quot;rotate&quot;:-1.6986101013487643e-16},&quot;opacity&quot;:1,&quot;path&quot;:{&quot;type&quot;:&quot;POLY_LINE&quot;,&quot;points&quot;:[{&quot;x&quot;:17.087597227354333,&quot;y&quot;:0},{&quot;x&quot;:-17.08759722735433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ca9a57cb-d291-4e25-94bf-43c0a3ed1672&quot;,&quot;order&quot;:&quot;75&quot;},&quot;connectorInfo&quot;:{&quot;connectedObjects&quot;:[],&quot;type&quot;:&quot;LINE&quot;,&quot;offset&quot;:{&quot;x&quot;:0,&quot;y&quot;:0},&quot;bending&quot;:0.1,&quot;firstElementIsHead&quot;:true,&quot;customized&quot;:false}},&quot;b55a8a44-c3c7-4692-8b80-10e2782a30c8&quot;:{&quot;type&quot;:&quot;FIGURE_OBJECT&quot;,&quot;id&quot;:&quot;b55a8a44-c3c7-4692-8b80-10e2782a30c8&quot;,&quot;relativeTransform&quot;:{&quot;translate&quot;:{&quot;x&quot;:445.5533380368074,&quot;y&quot;:156.7006628840003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ca9a57cb-d291-4e25-94bf-43c0a3ed1672&quot;,&quot;order&quot;:&quot;8&quot;},&quot;connectorInfo&quot;:{&quot;connectedObjects&quot;:[],&quot;type&quot;:&quot;LINE&quot;,&quot;offset&quot;:{&quot;x&quot;:0,&quot;y&quot;:0},&quot;bending&quot;:0.1,&quot;firstElementIsHead&quot;:true,&quot;customized&quot;:false}},&quot;00ab70a8-373a-46bd-8166-46de8014a6b5&quot;:{&quot;relativeTransform&quot;:{&quot;translate&quot;:{&quot;x&quot;:-415.8359445096604,&quot;y&quot;:-230.10009811825145},&quot;rotate&quot;:0,&quot;skewX&quot;:0,&quot;scale&quot;:{&quot;x&quot;:1,&quot;y&quot;:1}},&quot;type&quot;:&quot;FIGURE_OBJECT&quot;,&quot;id&quot;:&quot;00ab70a8-373a-46bd-8166-46de8014a6b5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bcf64abc-e6da-4817-9938-47e2869ac724&quot;,&quot;order&quot;:&quot;55&quot;},&quot;name&quot;:&quot;Sequenced genome (simple)&quot;,&quot;displayName&quot;:&quot;Sequenced genome (simple)&quot;,&quot;isPremium&quot;:true},&quot;3ad9315a-4843-4a16-9b48-3f4a771e4096&quot;:{&quot;type&quot;:&quot;FIGURE_OBJECT&quot;,&quot;id&quot;:&quot;3ad9315a-4843-4a16-9b48-3f4a771e4096&quot;,&quot;relativeTransform&quot;:{&quot;translate&quot;:{&quot;x&quot;:15.216170441836866,&quot;y&quot;:-12.620972985664514},&quot;rotate&quot;:0},&quot;opacity&quot;:1,&quot;path&quot;:{&quot;type&quot;:&quot;POLY_LINE&quot;,&quot;points&quot;:[{&quot;x&quot;:-29.32322307397399,&quot;y&quot;:0},{&quot;x&quot;:29.32322307397399,&quot;y&quot;:0}],&quot;closed&quot;:false},&quot;pathStyles&quot;:[{&quot;type&quot;:&quot;FILL&quot;,&quot;fillStyle&quot;:&quot;rgba(0,0,0,0)&quot;},{&quot;type&quot;:&quot;STROKE&quot;,&quot;strokeStyle&quot;:&quot;rgba(158, 68, 114, 1)&quot;,&quot;lineWidth&quot;:2.084316833785015,&quot;lineJoin&quot;:&quot;round&quot;}],&quot;isLocked&quot;:false,&quot;parent&quot;:{&quot;type&quot;:&quot;CHILD&quot;,&quot;parentId&quot;:&quot;00ab70a8-373a-46bd-8166-46de8014a6b5&quot;,&quot;order&quot;:&quot;1&quot;}},&quot;18f7fbc0-0c21-408d-96ae-ef6d30b101c1&quot;:{&quot;type&quot;:&quot;FIGURE_OBJECT&quot;,&quot;id&quot;:&quot;18f7fbc0-0c21-408d-96ae-ef6d30b101c1&quot;,&quot;relativeTransform&quot;:{&quot;translate&quot;:{&quot;x&quot;:18.226967788918262,&quot;y&quot;:-6.710191607010821},&quot;rotate&quot;:0},&quot;opacity&quot;:1,&quot;path&quot;:{&quot;type&quot;:&quot;POLY_LINE&quot;,&quot;points&quot;:[{&quot;x&quot;:-16.889351851878263,&quot;y&quot;:0},{&quot;x&quot;:16.889351851878263,&quot;y&quot;:0}],&quot;closed&quot;:false},&quot;pathStyles&quot;:[{&quot;type&quot;:&quot;FILL&quot;,&quot;fillStyle&quot;:&quot;rgba(0,0,0,0)&quot;},{&quot;type&quot;:&quot;STROKE&quot;,&quot;strokeStyle&quot;:&quot;rgba(158, 68, 114, 1)&quot;,&quot;lineWidth&quot;:2.084316833785015,&quot;lineJoin&quot;:&quot;round&quot;}],&quot;isLocked&quot;:false,&quot;parent&quot;:{&quot;type&quot;:&quot;CHILD&quot;,&quot;parentId&quot;:&quot;00ab70a8-373a-46bd-8166-46de8014a6b5&quot;,&quot;order&quot;:&quot;2&quot;}},&quot;ea743040-42a7-442b-8501-7975b87eeb33&quot;:{&quot;type&quot;:&quot;FIGURE_OBJECT&quot;,&quot;id&quot;:&quot;ea743040-42a7-442b-8501-7975b87eeb33&quot;,&quot;relativeTransform&quot;:{&quot;translate&quot;:{&quot;x&quot;:28.80711932860293,&quot;y&quot;:-0.35983103064774447},&quot;rotate&quot;:0},&quot;opacity&quot;:1,&quot;path&quot;:{&quot;type&quot;:&quot;POLY_LINE&quot;,&quot;points&quot;:[{&quot;x&quot;:-12.759048896284058,&quot;y&quot;:0},{&quot;x&quot;:12.759048896284058,&quot;y&quot;:0}],&quot;closed&quot;:false},&quot;pathStyles&quot;:[{&quot;type&quot;:&quot;FILL&quot;,&quot;fillStyle&quot;:&quot;rgba(0,0,0,0)&quot;},{&quot;type&quot;:&quot;STROKE&quot;,&quot;strokeStyle&quot;:&quot;rgba(158, 68, 114, 1)&quot;,&quot;lineWidth&quot;:2.084316833785015,&quot;lineJoin&quot;:&quot;round&quot;}],&quot;isLocked&quot;:false,&quot;parent&quot;:{&quot;type&quot;:&quot;CHILD&quot;,&quot;parentId&quot;:&quot;00ab70a8-373a-46bd-8166-46de8014a6b5&quot;,&quot;order&quot;:&quot;3&quot;}},&quot;b1abb9cf-7819-408a-92b3-4b08d45f811f&quot;:{&quot;type&quot;:&quot;FIGURE_OBJECT&quot;,&quot;id&quot;:&quot;b1abb9cf-7819-408a-92b3-4b08d45f811f&quot;,&quot;relativeTransform&quot;:{&quot;translate&quot;:{&quot;x&quot;:-13.344592155210899,&quot;y&quot;:-0.35983103064774447},&quot;rotate&quot;:0},&quot;opacity&quot;:1,&quot;path&quot;:{&quot;type&quot;:&quot;POLY_LINE&quot;,&quot;points&quot;:[{&quot;x&quot;:-21.85092531413268,&quot;y&quot;:0},{&quot;x&quot;:21.85092531413268,&quot;y&quot;:0}],&quot;closed&quot;:false},&quot;pathStyles&quot;:[{&quot;type&quot;:&quot;FILL&quot;,&quot;fillStyle&quot;:&quot;rgba(0,0,0,0)&quot;},{&quot;type&quot;:&quot;STROKE&quot;,&quot;strokeStyle&quot;:&quot;rgba(158, 68, 114, 1)&quot;,&quot;lineWidth&quot;:2.084316833785015,&quot;lineJoin&quot;:&quot;round&quot;}],&quot;isLocked&quot;:false,&quot;parent&quot;:{&quot;type&quot;:&quot;CHILD&quot;,&quot;parentId&quot;:&quot;00ab70a8-373a-46bd-8166-46de8014a6b5&quot;,&quot;order&quot;:&quot;5&quot;}},&quot;2dad8a36-1e1f-4144-ae94-161b2f30245a&quot;:{&quot;type&quot;:&quot;FIGURE_OBJECT&quot;,&quot;id&quot;:&quot;2dad8a36-1e1f-4144-ae94-161b2f30245a&quot;,&quot;relativeTransform&quot;:{&quot;translate&quot;:{&quot;x&quot;:-13.344287036324634,&quot;y&quot;:6.625329253081363},&quot;rotate&quot;:0},&quot;opacity&quot;:1,&quot;path&quot;:{&quot;type&quot;:&quot;POLY_LINE&quot;,&quot;points&quot;:[{&quot;x&quot;:-31.195106479486103,&quot;y&quot;:0},{&quot;x&quot;:31.195106479486103,&quot;y&quot;:0}],&quot;closed&quot;:false},&quot;pathStyles&quot;:[{&quot;type&quot;:&quot;FILL&quot;,&quot;fillStyle&quot;:&quot;rgba(0,0,0,0)&quot;},{&quot;type&quot;:&quot;STROKE&quot;,&quot;strokeStyle&quot;:&quot;rgba(158, 68, 114, 1)&quot;,&quot;lineWidth&quot;:2.084316833785015,&quot;lineJoin&quot;:&quot;round&quot;}],&quot;isLocked&quot;:false,&quot;parent&quot;:{&quot;type&quot;:&quot;CHILD&quot;,&quot;parentId&quot;:&quot;00ab70a8-373a-46bd-8166-46de8014a6b5&quot;,&quot;order&quot;:&quot;6&quot;}},&quot;f578b95d-9c47-4086-9387-72a571f52cf2&quot;:{&quot;type&quot;:&quot;FIGURE_OBJECT&quot;,&quot;id&quot;:&quot;f578b95d-9c47-4086-9387-72a571f52cf2&quot;,&quot;relativeTransform&quot;:{&quot;translate&quot;:{&quot;x&quot;:17.312497812786138,&quot;y&quot;:12.62097298566427},&quot;rotate&quot;:0},&quot;opacity&quot;:1,&quot;path&quot;:{&quot;type&quot;:&quot;POLY_LINE&quot;,&quot;points&quot;:[{&quot;x&quot;:-16.32435006521711,&quot;y&quot;:0},{&quot;x&quot;:16.32435006521711,&quot;y&quot;:0}],&quot;closed&quot;:false},&quot;pathStyles&quot;:[{&quot;type&quot;:&quot;FILL&quot;,&quot;fillStyle&quot;:&quot;rgba(0,0,0,0)&quot;},{&quot;type&quot;:&quot;STROKE&quot;,&quot;strokeStyle&quot;:&quot;rgba(158, 68, 114, 1)&quot;,&quot;lineWidth&quot;:2.084316833785015,&quot;lineJoin&quot;:&quot;round&quot;}],&quot;isLocked&quot;:false,&quot;parent&quot;:{&quot;type&quot;:&quot;CHILD&quot;,&quot;parentId&quot;:&quot;00ab70a8-373a-46bd-8166-46de8014a6b5&quot;,&quot;order&quot;:&quot;7&quot;}},&quot;975c5fc5-6b97-4586-b3f7-1ef9ee65b281&quot;:{&quot;id&quot;:&quot;975c5fc5-6b97-4586-b3f7-1ef9ee65b281&quot;,&quot;name&quot;:&quot;Bacillus (pili)&quot;,&quot;displayName&quot;:&quot;&quot;,&quot;type&quot;:&quot;FIGURE_OBJECT&quot;,&quot;relativeTransform&quot;:{&quot;translate&quot;:{&quot;x&quot;:-406.4866481522565,&quot;y&quot;:-284.65957545107403},&quot;rotate&quot;:0,&quot;skewX&quot;:0,&quot;scale&quot;:{&quot;x&quot;:1.4648358969611188,&quot;y&quot;:1.464835896961119}},&quot;image&quot;:{&quot;url&quot;:&quot;https://icons.cdn.biorender.com/biorender/5b070a4bbd399f0014847cc9/20200109200857/image/5b070a4bbd399f0014847cc9.png&quot;,&quot;isPremium&quot;:false,&quot;isOrgIcon&quot;:false,&quot;size&quot;:{&quot;x&quot;:75,&quot;y&quot;:38.94230769230769}},&quot;source&quot;:{&quot;id&quot;:&quot;5b070a4bbd399f0014847cc9&quot;,&quot;version&quot;:&quot;20200109200857&quot;,&quot;type&quot;:&quot;ASSETS&quot;},&quot;isPremium&quot;:false,&quot;parent&quot;:{&quot;type&quot;:&quot;CHILD&quot;,&quot;parentId&quot;:&quot;bcf64abc-e6da-4817-9938-47e2869ac724&quot;,&quot;order&quot;:&quot;6&quot;}},&quot;cbb3be53-dae3-4860-914c-efffb0edb93a&quot;:{&quot;id&quot;:&quot;cbb3be53-dae3-4860-914c-efffb0edb93a&quot;,&quot;name&quot;:&quot;SARS&quot;,&quot;displayName&quot;:&quot;&quot;,&quot;type&quot;:&quot;FIGURE_OBJECT&quot;,&quot;relativeTransform&quot;:{&quot;translate&quot;:{&quot;x&quot;:-307.40723819308585,&quot;y&quot;:-287.7247441926995},&quot;rotate&quot;:0,&quot;skewX&quot;:0,&quot;scale&quot;:{&quot;x&quot;:1.149614157871474,&quot;y&quot;:1.149614157871474}},&quot;image&quot;:{&quot;url&quot;:&quot;https://icons.cdn.biorender.com/biorender/5acbaeb93f8c3400148e4048/20180409182012/image/5acbaeb93f8c3400148e4048.png&quot;,&quot;isPremium&quot;:false,&quot;isOrgIcon&quot;:false,&quot;size&quot;:{&quot;x&quot;:50,&quot;y&quot;:50}},&quot;source&quot;:{&quot;id&quot;:&quot;5acbaeb93f8c3400148e4048&quot;,&quot;version&quot;:&quot;20180409182012&quot;,&quot;type&quot;:&quot;ASSETS&quot;},&quot;isPremium&quot;:false,&quot;parent&quot;:{&quot;type&quot;:&quot;CHILD&quot;,&quot;parentId&quot;:&quot;bcf64abc-e6da-4817-9938-47e2869ac724&quot;,&quot;order&quot;:&quot;65&quot;}},&quot;83e53caf-4f87-4f52-b977-f048475dd03f&quot;:{&quot;id&quot;:&quot;83e53caf-4f87-4f52-b977-f048475dd03f&quot;,&quot;name&quot;:&quot;Adult female head (anterior, eyes open)&quot;,&quot;displayName&quot;:&quot;&quot;,&quot;type&quot;:&quot;FIGURE_OBJECT&quot;,&quot;relativeTransform&quot;:{&quot;translate&quot;:{&quot;x&quot;:-205.92940759193448,&quot;y&quot;:-287.16977312534664},&quot;rotate&quot;:0,&quot;skewX&quot;:0,&quot;scale&quot;:{&quot;x&quot;:0.5512965461391556,&quot;y&quot;:0.5512965461391557}},&quot;image&quot;:{&quot;url&quot;:&quot;https://icons.cdn.biorender.com/biorender/5e83ae152fef720028aa6413/20200331205519/image/5e83ae152fef720028aa6413.png&quot;,&quot;isPremium&quot;:true,&quot;isOrgIcon&quot;:false,&quot;size&quot;:{&quot;x&quot;:150,&quot;y&quot;:129.375}},&quot;source&quot;:{&quot;id&quot;:&quot;5e83ae152fef720028aa6413&quot;,&quot;version&quot;:&quot;20200331205519&quot;,&quot;type&quot;:&quot;ASSETS&quot;},&quot;isPremium&quot;:true,&quot;parent&quot;:{&quot;type&quot;:&quot;CHILD&quot;,&quot;parentId&quot;:&quot;bcf64abc-e6da-4817-9938-47e2869ac724&quot;,&quot;order&quot;:&quot;7&quot;}},&quot;a14ecd8b-28c5-4132-bd91-96824a0a8030&quot;:{&quot;relativeTransform&quot;:{&quot;translate&quot;:{&quot;x&quot;:-305.9730545450919,&quot;y&quot;:-230.0987291279482},&quot;rotate&quot;:0,&quot;skewX&quot;:0,&quot;scale&quot;:{&quot;x&quot;:1,&quot;y&quot;:1}},&quot;type&quot;:&quot;FIGURE_OBJECT&quot;,&quot;id&quot;:&quot;a14ecd8b-28c5-4132-bd91-96824a0a803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bcf64abc-e6da-4817-9938-47e2869ac724&quot;,&quot;order&quot;:&quot;75&quot;},&quot;name&quot;:&quot;Sequenced genome (simple)&quot;,&quot;displayName&quot;:&quot;Sequenced genome (simple)&quot;,&quot;isPremium&quot;:true},&quot;b25fe60e-e0c3-41e5-ba1f-24d5df01771a&quot;:{&quot;type&quot;:&quot;FIGURE_OBJECT&quot;,&quot;id&quot;:&quot;b25fe60e-e0c3-41e5-ba1f-24d5df01771a&quot;,&quot;relativeTransform&quot;:{&quot;translate&quot;:{&quot;x&quot;:15.216170441836866,&quot;y&quot;:-12.620972985664514},&quot;rotate&quot;:0},&quot;opacity&quot;:1,&quot;path&quot;:{&quot;type&quot;:&quot;POLY_LINE&quot;,&quot;points&quot;:[{&quot;x&quot;:-29.32322307397399,&quot;y&quot;:0},{&quot;x&quot;:29.32322307397399,&quot;y&quot;:0}],&quot;closed&quot;:false},&quot;pathStyles&quot;:[{&quot;type&quot;:&quot;FILL&quot;,&quot;fillStyle&quot;:&quot;rgba(0,0,0,0)&quot;},{&quot;type&quot;:&quot;STROKE&quot;,&quot;strokeStyle&quot;:&quot;rgba(53, 105, 32, 1)&quot;,&quot;lineWidth&quot;:2.084316833785015,&quot;lineJoin&quot;:&quot;round&quot;}],&quot;isLocked&quot;:false,&quot;parent&quot;:{&quot;type&quot;:&quot;CHILD&quot;,&quot;parentId&quot;:&quot;a14ecd8b-28c5-4132-bd91-96824a0a8030&quot;,&quot;order&quot;:&quot;1&quot;}},&quot;6a8a30c1-d45d-4774-ad35-c2766fd16453&quot;:{&quot;type&quot;:&quot;FIGURE_OBJECT&quot;,&quot;id&quot;:&quot;6a8a30c1-d45d-4774-ad35-c2766fd16453&quot;,&quot;relativeTransform&quot;:{&quot;translate&quot;:{&quot;x&quot;:18.226967788918262,&quot;y&quot;:-6.710191607010821},&quot;rotate&quot;:0},&quot;opacity&quot;:1,&quot;path&quot;:{&quot;type&quot;:&quot;POLY_LINE&quot;,&quot;points&quot;:[{&quot;x&quot;:-16.889351851878263,&quot;y&quot;:0},{&quot;x&quot;:16.889351851878263,&quot;y&quot;:0}],&quot;closed&quot;:false},&quot;pathStyles&quot;:[{&quot;type&quot;:&quot;FILL&quot;,&quot;fillStyle&quot;:&quot;rgba(0,0,0,0)&quot;},{&quot;type&quot;:&quot;STROKE&quot;,&quot;strokeStyle&quot;:&quot;rgba(53, 105, 32, 1)&quot;,&quot;lineWidth&quot;:2.084316833785015,&quot;lineJoin&quot;:&quot;round&quot;}],&quot;isLocked&quot;:false,&quot;parent&quot;:{&quot;type&quot;:&quot;CHILD&quot;,&quot;parentId&quot;:&quot;a14ecd8b-28c5-4132-bd91-96824a0a8030&quot;,&quot;order&quot;:&quot;2&quot;}},&quot;88a519de-ffdd-4448-a79f-be91e6f037ae&quot;:{&quot;type&quot;:&quot;FIGURE_OBJECT&quot;,&quot;id&quot;:&quot;88a519de-ffdd-4448-a79f-be91e6f037ae&quot;,&quot;relativeTransform&quot;:{&quot;translate&quot;:{&quot;x&quot;:28.80711932860293,&quot;y&quot;:-0.35983103064774447},&quot;rotate&quot;:0},&quot;opacity&quot;:1,&quot;path&quot;:{&quot;type&quot;:&quot;POLY_LINE&quot;,&quot;points&quot;:[{&quot;x&quot;:-12.759048896284058,&quot;y&quot;:0},{&quot;x&quot;:12.759048896284058,&quot;y&quot;:0}],&quot;closed&quot;:false},&quot;pathStyles&quot;:[{&quot;type&quot;:&quot;FILL&quot;,&quot;fillStyle&quot;:&quot;rgba(0,0,0,0)&quot;},{&quot;type&quot;:&quot;STROKE&quot;,&quot;strokeStyle&quot;:&quot;rgba(53, 105, 32, 1)&quot;,&quot;lineWidth&quot;:2.084316833785015,&quot;lineJoin&quot;:&quot;round&quot;}],&quot;isLocked&quot;:false,&quot;parent&quot;:{&quot;type&quot;:&quot;CHILD&quot;,&quot;parentId&quot;:&quot;a14ecd8b-28c5-4132-bd91-96824a0a8030&quot;,&quot;order&quot;:&quot;3&quot;}},&quot;e5631d95-8f68-4158-8107-7b3025991fd6&quot;:{&quot;type&quot;:&quot;FIGURE_OBJECT&quot;,&quot;id&quot;:&quot;e5631d95-8f68-4158-8107-7b3025991fd6&quot;,&quot;relativeTransform&quot;:{&quot;translate&quot;:{&quot;x&quot;:-13.344592155210899,&quot;y&quot;:-0.35983103064774447},&quot;rotate&quot;:0},&quot;opacity&quot;:1,&quot;path&quot;:{&quot;type&quot;:&quot;POLY_LINE&quot;,&quot;points&quot;:[{&quot;x&quot;:-21.85092531413268,&quot;y&quot;:0},{&quot;x&quot;:21.85092531413268,&quot;y&quot;:0}],&quot;closed&quot;:false},&quot;pathStyles&quot;:[{&quot;type&quot;:&quot;FILL&quot;,&quot;fillStyle&quot;:&quot;rgba(0,0,0,0)&quot;},{&quot;type&quot;:&quot;STROKE&quot;,&quot;strokeStyle&quot;:&quot;rgba(53, 105, 32, 1)&quot;,&quot;lineWidth&quot;:2.084316833785015,&quot;lineJoin&quot;:&quot;round&quot;}],&quot;isLocked&quot;:false,&quot;parent&quot;:{&quot;type&quot;:&quot;CHILD&quot;,&quot;parentId&quot;:&quot;a14ecd8b-28c5-4132-bd91-96824a0a8030&quot;,&quot;order&quot;:&quot;5&quot;}},&quot;f6728981-d947-4515-863a-6d026bc237ab&quot;:{&quot;type&quot;:&quot;FIGURE_OBJECT&quot;,&quot;id&quot;:&quot;f6728981-d947-4515-863a-6d026bc237ab&quot;,&quot;relativeTransform&quot;:{&quot;translate&quot;:{&quot;x&quot;:-13.344287036324634,&quot;y&quot;:6.625329253081363},&quot;rotate&quot;:0},&quot;opacity&quot;:1,&quot;path&quot;:{&quot;type&quot;:&quot;POLY_LINE&quot;,&quot;points&quot;:[{&quot;x&quot;:-31.195106479486103,&quot;y&quot;:0},{&quot;x&quot;:31.195106479486103,&quot;y&quot;:0}],&quot;closed&quot;:false},&quot;pathStyles&quot;:[{&quot;type&quot;:&quot;FILL&quot;,&quot;fillStyle&quot;:&quot;rgba(0,0,0,0)&quot;},{&quot;type&quot;:&quot;STROKE&quot;,&quot;strokeStyle&quot;:&quot;rgba(53, 105, 32, 1)&quot;,&quot;lineWidth&quot;:2.084316833785015,&quot;lineJoin&quot;:&quot;round&quot;}],&quot;isLocked&quot;:false,&quot;parent&quot;:{&quot;type&quot;:&quot;CHILD&quot;,&quot;parentId&quot;:&quot;a14ecd8b-28c5-4132-bd91-96824a0a8030&quot;,&quot;order&quot;:&quot;6&quot;}},&quot;2e9a1010-4485-40cc-b0ce-2b0561a27263&quot;:{&quot;type&quot;:&quot;FIGURE_OBJECT&quot;,&quot;id&quot;:&quot;2e9a1010-4485-40cc-b0ce-2b0561a27263&quot;,&quot;relativeTransform&quot;:{&quot;translate&quot;:{&quot;x&quot;:17.312497812786138,&quot;y&quot;:12.62097298566427},&quot;rotate&quot;:0},&quot;opacity&quot;:1,&quot;path&quot;:{&quot;type&quot;:&quot;POLY_LINE&quot;,&quot;points&quot;:[{&quot;x&quot;:-16.32435006521711,&quot;y&quot;:0},{&quot;x&quot;:16.32435006521711,&quot;y&quot;:0}],&quot;closed&quot;:false},&quot;pathStyles&quot;:[{&quot;type&quot;:&quot;FILL&quot;,&quot;fillStyle&quot;:&quot;rgba(0,0,0,0)&quot;},{&quot;type&quot;:&quot;STROKE&quot;,&quot;strokeStyle&quot;:&quot;rgba(53, 105, 32, 1)&quot;,&quot;lineWidth&quot;:2.084316833785015,&quot;lineJoin&quot;:&quot;round&quot;}],&quot;isLocked&quot;:false,&quot;parent&quot;:{&quot;type&quot;:&quot;CHILD&quot;,&quot;parentId&quot;:&quot;a14ecd8b-28c5-4132-bd91-96824a0a8030&quot;,&quot;order&quot;:&quot;7&quot;}},&quot;c303fc14-d546-45c2-90e6-ce928bfc7da8&quot;:{&quot;relativeTransform&quot;:{&quot;translate&quot;:{&quot;x&quot;:-204.8385015413499,&quot;y&quot;:-230.0988791164851},&quot;rotate&quot;:0,&quot;skewX&quot;:0,&quot;scale&quot;:{&quot;x&quot;:1,&quot;y&quot;:1}},&quot;type&quot;:&quot;FIGURE_OBJECT&quot;,&quot;id&quot;:&quot;c303fc14-d546-45c2-90e6-ce928bfc7da8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bcf64abc-e6da-4817-9938-47e2869ac724&quot;,&quot;order&quot;:&quot;8&quot;},&quot;name&quot;:&quot;Sequenced genome (simple)&quot;,&quot;displayName&quot;:&quot;Sequenced genome (simple)&quot;,&quot;isPremium&quot;:true},&quot;e74fc415-8ba2-4e3b-9c53-907c2b38d138&quot;:{&quot;type&quot;:&quot;FIGURE_OBJECT&quot;,&quot;id&quot;:&quot;e74fc415-8ba2-4e3b-9c53-907c2b38d138&quot;,&quot;relativeTransform&quot;:{&quot;translate&quot;:{&quot;x&quot;:15.216170441836866,&quot;y&quot;:-12.620972985664514},&quot;rotate&quot;:0},&quot;opacity&quot;:1,&quot;path&quot;:{&quot;type&quot;:&quot;POLY_LINE&quot;,&quot;points&quot;:[{&quot;x&quot;:-29.32322307397399,&quot;y&quot;:0},{&quot;x&quot;:29.32322307397399,&quot;y&quot;:0}],&quot;closed&quot;:false},&quot;pathStyles&quot;:[{&quot;type&quot;:&quot;FILL&quot;,&quot;fillStyle&quot;:&quot;rgba(0,0,0,0)&quot;},{&quot;type&quot;:&quot;STROKE&quot;,&quot;strokeStyle&quot;:&quot;rgba(133, 148, 182, 1)&quot;,&quot;lineWidth&quot;:2.084316833785015,&quot;lineJoin&quot;:&quot;round&quot;}],&quot;isLocked&quot;:false,&quot;parent&quot;:{&quot;type&quot;:&quot;CHILD&quot;,&quot;parentId&quot;:&quot;c303fc14-d546-45c2-90e6-ce928bfc7da8&quot;,&quot;order&quot;:&quot;1&quot;}},&quot;6d983b76-f7ba-4714-92e9-07377f34608b&quot;:{&quot;type&quot;:&quot;FIGURE_OBJECT&quot;,&quot;id&quot;:&quot;6d983b76-f7ba-4714-92e9-07377f34608b&quot;,&quot;relativeTransform&quot;:{&quot;translate&quot;:{&quot;x&quot;:18.226967788918262,&quot;y&quot;:-6.710191607010821},&quot;rotate&quot;:0},&quot;opacity&quot;:1,&quot;path&quot;:{&quot;type&quot;:&quot;POLY_LINE&quot;,&quot;points&quot;:[{&quot;x&quot;:-16.889351851878263,&quot;y&quot;:0},{&quot;x&quot;:16.889351851878263,&quot;y&quot;:0}],&quot;closed&quot;:false},&quot;pathStyles&quot;:[{&quot;type&quot;:&quot;FILL&quot;,&quot;fillStyle&quot;:&quot;rgba(0,0,0,0)&quot;},{&quot;type&quot;:&quot;STROKE&quot;,&quot;strokeStyle&quot;:&quot;rgba(133, 148, 182, 1)&quot;,&quot;lineWidth&quot;:2.084316833785015,&quot;lineJoin&quot;:&quot;round&quot;}],&quot;isLocked&quot;:false,&quot;parent&quot;:{&quot;type&quot;:&quot;CHILD&quot;,&quot;parentId&quot;:&quot;c303fc14-d546-45c2-90e6-ce928bfc7da8&quot;,&quot;order&quot;:&quot;2&quot;}},&quot;fb35980c-94f0-4752-bd3a-8dfcfc0a44e4&quot;:{&quot;type&quot;:&quot;FIGURE_OBJECT&quot;,&quot;id&quot;:&quot;fb35980c-94f0-4752-bd3a-8dfcfc0a44e4&quot;,&quot;relativeTransform&quot;:{&quot;translate&quot;:{&quot;x&quot;:28.80711932860293,&quot;y&quot;:-0.35983103064774447},&quot;rotate&quot;:0},&quot;opacity&quot;:1,&quot;path&quot;:{&quot;type&quot;:&quot;POLY_LINE&quot;,&quot;points&quot;:[{&quot;x&quot;:-12.759048896284058,&quot;y&quot;:0},{&quot;x&quot;:12.759048896284058,&quot;y&quot;:0}],&quot;closed&quot;:false},&quot;pathStyles&quot;:[{&quot;type&quot;:&quot;FILL&quot;,&quot;fillStyle&quot;:&quot;rgba(0,0,0,0)&quot;},{&quot;type&quot;:&quot;STROKE&quot;,&quot;strokeStyle&quot;:&quot;rgba(133, 148, 182, 1)&quot;,&quot;lineWidth&quot;:2.084316833785015,&quot;lineJoin&quot;:&quot;round&quot;}],&quot;isLocked&quot;:false,&quot;parent&quot;:{&quot;type&quot;:&quot;CHILD&quot;,&quot;parentId&quot;:&quot;c303fc14-d546-45c2-90e6-ce928bfc7da8&quot;,&quot;order&quot;:&quot;3&quot;}},&quot;d0a8a974-bb7b-4528-b6b1-766312f04f9c&quot;:{&quot;type&quot;:&quot;FIGURE_OBJECT&quot;,&quot;id&quot;:&quot;d0a8a974-bb7b-4528-b6b1-766312f04f9c&quot;,&quot;relativeTransform&quot;:{&quot;translate&quot;:{&quot;x&quot;:-13.344592155210899,&quot;y&quot;:-0.35983103064774447},&quot;rotate&quot;:0},&quot;opacity&quot;:1,&quot;path&quot;:{&quot;type&quot;:&quot;POLY_LINE&quot;,&quot;points&quot;:[{&quot;x&quot;:-21.85092531413268,&quot;y&quot;:0},{&quot;x&quot;:21.85092531413268,&quot;y&quot;:0}],&quot;closed&quot;:false},&quot;pathStyles&quot;:[{&quot;type&quot;:&quot;FILL&quot;,&quot;fillStyle&quot;:&quot;rgba(0,0,0,0)&quot;},{&quot;type&quot;:&quot;STROKE&quot;,&quot;strokeStyle&quot;:&quot;rgba(133, 148, 182, 1)&quot;,&quot;lineWidth&quot;:2.084316833785015,&quot;lineJoin&quot;:&quot;round&quot;}],&quot;isLocked&quot;:false,&quot;parent&quot;:{&quot;type&quot;:&quot;CHILD&quot;,&quot;parentId&quot;:&quot;c303fc14-d546-45c2-90e6-ce928bfc7da8&quot;,&quot;order&quot;:&quot;5&quot;}},&quot;13621c2f-e7ca-4e3e-9835-ab99eaa2cd0e&quot;:{&quot;type&quot;:&quot;FIGURE_OBJECT&quot;,&quot;id&quot;:&quot;13621c2f-e7ca-4e3e-9835-ab99eaa2cd0e&quot;,&quot;relativeTransform&quot;:{&quot;translate&quot;:{&quot;x&quot;:-13.344287036324634,&quot;y&quot;:6.625329253081363},&quot;rotate&quot;:0},&quot;opacity&quot;:1,&quot;path&quot;:{&quot;type&quot;:&quot;POLY_LINE&quot;,&quot;points&quot;:[{&quot;x&quot;:-31.195106479486103,&quot;y&quot;:0},{&quot;x&quot;:31.195106479486103,&quot;y&quot;:0}],&quot;closed&quot;:false},&quot;pathStyles&quot;:[{&quot;type&quot;:&quot;FILL&quot;,&quot;fillStyle&quot;:&quot;rgba(0,0,0,0)&quot;},{&quot;type&quot;:&quot;STROKE&quot;,&quot;strokeStyle&quot;:&quot;rgba(133, 148, 182, 1)&quot;,&quot;lineWidth&quot;:2.084316833785015,&quot;lineJoin&quot;:&quot;round&quot;}],&quot;isLocked&quot;:false,&quot;parent&quot;:{&quot;type&quot;:&quot;CHILD&quot;,&quot;parentId&quot;:&quot;c303fc14-d546-45c2-90e6-ce928bfc7da8&quot;,&quot;order&quot;:&quot;6&quot;}},&quot;31d538fb-73b0-4242-851e-3f3d3c510d27&quot;:{&quot;type&quot;:&quot;FIGURE_OBJECT&quot;,&quot;id&quot;:&quot;31d538fb-73b0-4242-851e-3f3d3c510d27&quot;,&quot;relativeTransform&quot;:{&quot;translate&quot;:{&quot;x&quot;:17.312497812786138,&quot;y&quot;:12.62097298566427},&quot;rotate&quot;:0},&quot;opacity&quot;:1,&quot;path&quot;:{&quot;type&quot;:&quot;POLY_LINE&quot;,&quot;points&quot;:[{&quot;x&quot;:-16.32435006521711,&quot;y&quot;:0},{&quot;x&quot;:16.32435006521711,&quot;y&quot;:0}],&quot;closed&quot;:false},&quot;pathStyles&quot;:[{&quot;type&quot;:&quot;FILL&quot;,&quot;fillStyle&quot;:&quot;rgba(0,0,0,0)&quot;},{&quot;type&quot;:&quot;STROKE&quot;,&quot;strokeStyle&quot;:&quot;rgba(133, 148, 182, 1)&quot;,&quot;lineWidth&quot;:2.084316833785015,&quot;lineJoin&quot;:&quot;round&quot;}],&quot;isLocked&quot;:false,&quot;parent&quot;:{&quot;type&quot;:&quot;CHILD&quot;,&quot;parentId&quot;:&quot;c303fc14-d546-45c2-90e6-ce928bfc7da8&quot;,&quot;order&quot;:&quot;7&quot;}},&quot;e36ef723-efb8-40f9-a7b9-b9f538251001&quot;:{&quot;id&quot;:&quot;e36ef723-efb8-40f9-a7b9-b9f538251001&quot;,&quot;type&quot;:&quot;FIGURE_OBJECT&quot;,&quot;document&quot;:{&quot;type&quot;:&quot;DOCUMENT_GROUP&quot;,&quot;canvasType&quot;:&quot;FIGURE&quot;,&quot;units&quot;:&quot;in&quot;}}}}"/>
  <p:tag name="TRANSPARENTBACKGROUND" val="false"/>
  <p:tag name="VERSION" val="1743258460702"/>
  <p:tag name="FIGURESLIDEID" val="bcf64abc-e6da-4817-9938-47e2869ac724"/>
  <p:tag name="TITLE" val="Kraken Tools"/>
  <p:tag name="CREATORNAME" val="Sanjana Kulkarni"/>
  <p:tag name="DATEINSERTED" val="1743258471496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ddcf9e3e0c3a2d6ec7fb89"/>
  <p:tag name="BIOJSON" val="{&quot;id&quot;:&quot;712e7b2a-1c71-4731-802f-81e007666edb&quot;,&quot;objects&quot;:{&quot;f2649530-61e9-41f1-9f94-86db36006b6b&quot;:{&quot;id&quot;:&quot;f2649530-61e9-41f1-9f94-86db36006b6b&quot;,&quot;type&quot;:&quot;FIGURE_OBJECT&quot;,&quot;document&quot;:{&quot;type&quot;:&quot;FIGURE&quot;,&quot;canvasType&quot;:&quot;FIGURE&quot;,&quot;units&quot;:&quot;in&quot;},&quot;parent&quot;:{&quot;parentId&quot;:&quot;712e7b2a-1c71-4731-802f-81e007666edb&quot;,&quot;type&quot;:&quot;DOCUMENT&quot;,&quot;order&quot;:&quot;5&quot;}},&quot;9b279821-4243-4427-8d6c-ebd5ec3860cb&quot;:{&quot;id&quot;:&quot;9b279821-4243-4427-8d6c-ebd5ec3860cb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f2649530-61e9-41f1-9f94-86db36006b6b&quot;,&quot;order&quot;:&quot;5&quot;}},&quot;c4373e79-fa67-4653-bfa0-cef7b5646e3a&quot;:{&quot;relativeTransform&quot;:{&quot;translate&quot;:{&quot;x&quot;:-366.9079307372355,&quot;y&quot;:113.27577553069302},&quot;rotate&quot;:0,&quot;skewX&quot;:0,&quot;scale&quot;:{&quot;x&quot;:1,&quot;y&quot;:1}},&quot;type&quot;:&quot;FIGURE_OBJECT&quot;,&quot;id&quot;:&quot;c4373e79-fa67-4653-bfa0-cef7b5646e3a&quot;,&quot;name&quot;:&quot;Simple QC graph (generic)&quot;,&quot;displayName&quot;:&quot;Simple QC graph (generic)&quot;,&quot;opacity&quot;:1,&quot;source&quot;:{&quot;id&quot;:&quot;5f9879b6023b8300a229fbd0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5&quot;},&quot;isPremium&quot;:true},&quot;217e8bdc-5a9c-4c5a-91f5-e77c6b18db9a&quot;:{&quot;type&quot;:&quot;FIGURE_OBJECT&quot;,&quot;id&quot;:&quot;217e8bdc-5a9c-4c5a-91f5-e77c6b18db9a&quot;,&quot;relativeTransform&quot;:{&quot;translate&quot;:{&quot;x&quot;:-63.7014343103838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2&quot;}},&quot;6e7f5487-51da-4530-b25e-f5455feb5d34&quot;:{&quot;type&quot;:&quot;FIGURE_OBJECT&quot;,&quot;id&quot;:&quot;6e7f5487-51da-4530-b25e-f5455feb5d34&quot;,&quot;relativeTransform&quot;:{&quot;translate&quot;:{&quot;x&quot;:-63.57479486188623,&quot;y&quot;:-5.809390826203155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5&quot;}},&quot;214081e2-5ac2-493f-989c-450eb74a0f07&quot;:{&quot;type&quot;:&quot;FIGURE_OBJECT&quot;,&quot;id&quot;:&quot;214081e2-5ac2-493f-989c-450eb74a0f07&quot;,&quot;relativeTransform&quot;:{&quot;translate&quot;:{&quot;x&quot;:-63.57479486188623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&quot;}},&quot;2f6445f9-088b-4979-8906-1666417e8133&quot;:{&quot;type&quot;:&quot;FIGURE_OBJECT&quot;,&quot;id&quot;:&quot;2f6445f9-088b-4979-8906-1666417e8133&quot;,&quot;relativeTransform&quot;:{&quot;translate&quot;:{&quot;x&quot;:-47.7363215777046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2&quot;}},&quot;24220193-f18d-42e2-936f-3cc48ffba21b&quot;:{&quot;type&quot;:&quot;FIGURE_OBJECT&quot;,&quot;id&quot;:&quot;24220193-f18d-42e2-936f-3cc48ffba21b&quot;,&quot;relativeTransform&quot;:{&quot;translate&quot;:{&quot;x&quot;:-47.736268747956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5&quot;}},&quot;163e04bf-d7b7-4d69-b7d6-78eda2b5537c&quot;:{&quot;type&quot;:&quot;FIGURE_OBJECT&quot;,&quot;id&quot;:&quot;163e04bf-d7b7-4d69-b7d6-78eda2b5537c&quot;,&quot;relativeTransform&quot;:{&quot;translate&quot;:{&quot;x&quot;:-47.736268747956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&quot;}},&quot;e77b4141-fd7f-492f-bd63-fef051410e77&quot;:{&quot;type&quot;:&quot;FIGURE_OBJECT&quot;,&quot;id&quot;:&quot;e77b4141-fd7f-492f-bd63-fef051410e77&quot;,&quot;relativeTransform&quot;:{&quot;translate&quot;:{&quot;x&quot;:-31.771208845025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2&quot;}},&quot;72ff4c8c-33ef-45b5-8235-bdf348104072&quot;:{&quot;type&quot;:&quot;FIGURE_OBJECT&quot;,&quot;id&quot;:&quot;72ff4c8c-33ef-45b5-8235-bdf348104072&quot;,&quot;relativeTransform&quot;:{&quot;translate&quot;:{&quot;x&quot;:-31.77115601527715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5&quot;}},&quot;b8948351-f332-4da8-a0c7-90d922e6220e&quot;:{&quot;type&quot;:&quot;FIGURE_OBJECT&quot;,&quot;id&quot;:&quot;b8948351-f332-4da8-a0c7-90d922e6220e&quot;,&quot;relativeTransform&quot;:{&quot;translate&quot;:{&quot;x&quot;:-31.7711560152772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3&quot;}},&quot;f4ecf84f-1f7a-4e94-93b8-830dce159609&quot;:{&quot;type&quot;:&quot;FIGURE_OBJECT&quot;,&quot;id&quot;:&quot;f4ecf84f-1f7a-4e94-93b8-830dce159609&quot;,&quot;relativeTransform&quot;:{&quot;translate&quot;:{&quot;x&quot;:-15.8060961123464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4&quot;}},&quot;69b77829-8009-4e5d-b5cb-c2f46aff5398&quot;:{&quot;type&quot;:&quot;FIGURE_OBJECT&quot;,&quot;id&quot;:&quot;69b77829-8009-4e5d-b5cb-c2f46aff5398&quot;,&quot;relativeTransform&quot;:{&quot;translate&quot;:{&quot;x&quot;:-15.8060432825980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&quot;}},&quot;be1494d9-3b18-45c5-886c-267135b47866&quot;:{&quot;type&quot;:&quot;FIGURE_OBJECT&quot;,&quot;id&quot;:&quot;be1494d9-3b18-45c5-886c-267135b47866&quot;,&quot;relativeTransform&quot;:{&quot;translate&quot;:{&quot;x&quot;:-15.8060432825980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2&quot;}},&quot;b9dddb05-8e69-4713-a631-be6d19129fee&quot;:{&quot;type&quot;:&quot;FIGURE_OBJECT&quot;,&quot;id&quot;:&quot;b9dddb05-8e69-4713-a631-be6d19129fee&quot;,&quot;relativeTransform&quot;:{&quot;translate&quot;:{&quot;x&quot;:0.1590166203326937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5&quot;}},&quot;d864f44a-f6e4-40be-b645-5b78bb412f8a&quot;:{&quot;type&quot;:&quot;FIGURE_OBJECT&quot;,&quot;id&quot;:&quot;d864f44a-f6e4-40be-b645-5b78bb412f8a&quot;,&quot;relativeTransform&quot;:{&quot;translate&quot;:{&quot;x&quot;:0.1590694500811094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&quot;}},&quot;1ddb280a-f0d9-45ca-9e4f-8578641e1000&quot;:{&quot;type&quot;:&quot;FIGURE_OBJECT&quot;,&quot;id&quot;:&quot;1ddb280a-f0d9-45ca-9e4f-8578641e1000&quot;,&quot;relativeTransform&quot;:{&quot;translate&quot;:{&quot;x&quot;:0.15906945008104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5&quot;}},&quot;edf9d3bd-839e-45c4-bd3b-ad9a136f03a9&quot;:{&quot;type&quot;:&quot;FIGURE_OBJECT&quot;,&quot;id&quot;:&quot;edf9d3bd-839e-45c4-bd3b-ad9a136f03a9&quot;,&quot;relativeTransform&quot;:{&quot;translate&quot;:{&quot;x&quot;:16.12412935301185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&quot;}},&quot;46ae4c2d-84de-453d-b715-78f66a26bae0&quot;:{&quot;type&quot;:&quot;FIGURE_OBJECT&quot;,&quot;id&quot;:&quot;46ae4c2d-84de-453d-b715-78f66a26bae0&quot;,&quot;relativeTransform&quot;:{&quot;translate&quot;:{&quot;x&quot;:16.12418218276020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2&quot;}},&quot;86f615bf-246f-41c8-8849-84c774cd6b4f&quot;:{&quot;type&quot;:&quot;FIGURE_OBJECT&quot;,&quot;id&quot;:&quot;86f615bf-246f-41c8-8849-84c774cd6b4f&quot;,&quot;relativeTransform&quot;:{&quot;translate&quot;:{&quot;x&quot;:16.12418218276020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5&quot;}},&quot;5771f70a-14bd-40de-8600-7e2bc7d9de57&quot;:{&quot;type&quot;:&quot;FIGURE_OBJECT&quot;,&quot;id&quot;:&quot;5771f70a-14bd-40de-8600-7e2bc7d9de57&quot;,&quot;relativeTransform&quot;:{&quot;translate&quot;:{&quot;x&quot;:32.089242085690955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8&quot;}},&quot;8771d763-39c5-4820-ab00-19d60acfc4c4&quot;:{&quot;type&quot;:&quot;FIGURE_OBJECT&quot;,&quot;id&quot;:&quot;8771d763-39c5-4820-ab00-19d60acfc4c4&quot;,&quot;relativeTransform&quot;:{&quot;translate&quot;:{&quot;x&quot;:32.0892949154393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9&quot;}},&quot;da840c87-8c95-4fb7-a270-e9cf1ca796af&quot;:{&quot;type&quot;:&quot;FIGURE_OBJECT&quot;,&quot;id&quot;:&quot;da840c87-8c95-4fb7-a270-e9cf1ca796af&quot;,&quot;relativeTransform&quot;:{&quot;translate&quot;:{&quot;x&quot;:32.0892949154393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&quot;}},&quot;9107cd14-5343-4a87-8413-1d5554a2e813&quot;:{&quot;type&quot;:&quot;FIGURE_OBJECT&quot;,&quot;id&quot;:&quot;9107cd14-5343-4a87-8413-1d5554a2e813&quot;,&quot;relativeTransform&quot;:{&quot;translate&quot;:{&quot;x&quot;:48.054354818370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2&quot;}},&quot;f71b6ee2-e2ab-43de-82bb-dee679dcc4bd&quot;:{&quot;type&quot;:&quot;FIGURE_OBJECT&quot;,&quot;id&quot;:&quot;f71b6ee2-e2ab-43de-82bb-dee679dcc4bd&quot;,&quot;relativeTransform&quot;:{&quot;translate&quot;:{&quot;x&quot;:48.0544076481184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5&quot;}},&quot;57f426f2-7997-4506-bc40-054134cd8149&quot;:{&quot;type&quot;:&quot;FIGURE_OBJECT&quot;,&quot;id&quot;:&quot;57f426f2-7997-4506-bc40-054134cd8149&quot;,&quot;relativeTransform&quot;:{&quot;translate&quot;:{&quot;x&quot;:48.0544076481184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&quot;}},&quot;34c216ce-d6df-4f89-9590-b7732f2c8d23&quot;:{&quot;type&quot;:&quot;FIGURE_OBJECT&quot;,&quot;id&quot;:&quot;34c216ce-d6df-4f89-9590-b7732f2c8d23&quot;,&quot;relativeTransform&quot;:{&quot;translate&quot;:{&quot;x&quot;:64.0194675510492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5&quot;}},&quot;ee439fd4-e135-4958-8c3f-d000c592a5f2&quot;:{&quot;type&quot;:&quot;FIGURE_OBJECT&quot;,&quot;id&quot;:&quot;ee439fd4-e135-4958-8c3f-d000c592a5f2&quot;,&quot;relativeTransform&quot;:{&quot;translate&quot;:{&quot;x&quot;:64.0195203807975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&quot;}},&quot;f313b612-e32d-4d2d-9eab-d82041b39955&quot;:{&quot;type&quot;:&quot;FIGURE_OBJECT&quot;,&quot;id&quot;:&quot;f313b612-e32d-4d2d-9eab-d82041b39955&quot;,&quot;relativeTransform&quot;:{&quot;translate&quot;:{&quot;x&quot;:64.0195203807975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2&quot;}},&quot;9c1f4bb4-d12d-4c1a-b2c6-4b8ba832f460&quot;:{&quot;type&quot;:&quot;FIGURE_OBJECT&quot;,&quot;id&quot;:&quot;9c1f4bb4-d12d-4c1a-b2c6-4b8ba832f460&quot;,&quot;relativeTransform&quot;:{&quot;translate&quot;:{&quot;x&quot;:-58.3797300661574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5&quot;}},&quot;29be53de-9514-47f5-a3ea-7d57ee1b97a6&quot;:{&quot;type&quot;:&quot;FIGURE_OBJECT&quot;,&quot;id&quot;:&quot;29be53de-9514-47f5-a3ea-7d57ee1b97a6&quot;,&quot;relativeTransform&quot;:{&quot;translate&quot;:{&quot;x&quot;:-58.50005290757131,&quot;y&quot;:-5.809390826203274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3&quot;}},&quot;c9f8a54b-1ff8-4715-a433-fd7a45e9ffd8&quot;:{&quot;type&quot;:&quot;FIGURE_OBJECT&quot;,&quot;id&quot;:&quot;c9f8a54b-1ff8-4715-a433-fd7a45e9ffd8&quot;,&quot;relativeTransform&quot;:{&quot;translate&quot;:{&quot;x&quot;:-58.379677236409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4&quot;}},&quot;6aaf0733-c8d2-4736-98ee-01a53efb9477&quot;:{&quot;type&quot;:&quot;FIGURE_OBJECT&quot;,&quot;id&quot;:&quot;6aaf0733-c8d2-4736-98ee-01a53efb9477&quot;,&quot;relativeTransform&quot;:{&quot;translate&quot;:{&quot;x&quot;:-42.4146173334782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&quot;}},&quot;ab53f17c-3156-48f2-9879-bcb0320f7fc9&quot;:{&quot;type&quot;:&quot;FIGURE_OBJECT&quot;,&quot;id&quot;:&quot;ab53f17c-3156-48f2-9879-bcb0320f7fc9&quot;,&quot;relativeTransform&quot;:{&quot;translate&quot;:{&quot;x&quot;:-42.4145645037299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2&quot;}},&quot;6b2b5986-7d04-4539-a671-a043590663c7&quot;:{&quot;type&quot;:&quot;FIGURE_OBJECT&quot;,&quot;id&quot;:&quot;6b2b5986-7d04-4539-a671-a043590663c7&quot;,&quot;relativeTransform&quot;:{&quot;translate&quot;:{&quot;x&quot;:-42.414564503729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5&quot;}},&quot;b03eff11-1ad7-4be6-9ae3-b7104e689d13&quot;:{&quot;type&quot;:&quot;FIGURE_OBJECT&quot;,&quot;id&quot;:&quot;b03eff11-1ad7-4be6-9ae3-b7104e689d13&quot;,&quot;relativeTransform&quot;:{&quot;translate&quot;:{&quot;x&quot;:-26.4495046007991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&quot;}},&quot;495c1739-9fd5-4cf4-8fee-18e0f3bdcdae&quot;:{&quot;type&quot;:&quot;FIGURE_OBJECT&quot;,&quot;id&quot;:&quot;495c1739-9fd5-4cf4-8fee-18e0f3bdcdae&quot;,&quot;relativeTransform&quot;:{&quot;translate&quot;:{&quot;x&quot;:-26.44945177105078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5&quot;}},&quot;2ae4eeea-b366-4afe-aec2-bfa2a484e295&quot;:{&quot;type&quot;:&quot;FIGURE_OBJECT&quot;,&quot;id&quot;:&quot;2ae4eeea-b366-4afe-aec2-bfa2a484e295&quot;,&quot;relativeTransform&quot;:{&quot;translate&quot;:{&quot;x&quot;:-26.4494517710508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&quot;}},&quot;4dd1cd15-b77e-4314-92e5-13664b15b8c3&quot;:{&quot;type&quot;:&quot;FIGURE_OBJECT&quot;,&quot;id&quot;:&quot;4dd1cd15-b77e-4314-92e5-13664b15b8c3&quot;,&quot;relativeTransform&quot;:{&quot;translate&quot;:{&quot;x&quot;:-10.48439186811998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2&quot;}},&quot;59d9f600-0f34-44da-a4d0-3efc614b4779&quot;:{&quot;type&quot;:&quot;FIGURE_OBJECT&quot;,&quot;id&quot;:&quot;59d9f600-0f34-44da-a4d0-3efc614b4779&quot;,&quot;relativeTransform&quot;:{&quot;translate&quot;:{&quot;x&quot;:-10.48433903837162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5&quot;}},&quot;1af5f463-9eeb-4004-906c-812bbaeea689&quot;:{&quot;type&quot;:&quot;FIGURE_OBJECT&quot;,&quot;id&quot;:&quot;1af5f463-9eeb-4004-906c-812bbaeea689&quot;,&quot;relativeTransform&quot;:{&quot;translate&quot;:{&quot;x&quot;:-10.48433903837162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8&quot;}},&quot;b43f018c-d7e2-4c56-81e4-1848dd7e7f50&quot;:{&quot;type&quot;:&quot;FIGURE_OBJECT&quot;,&quot;id&quot;:&quot;b43f018c-d7e2-4c56-81e4-1848dd7e7f50&quot;,&quot;relativeTransform&quot;:{&quot;translate&quot;:{&quot;x&quot;:5.48072086455912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9&quot;}},&quot;c9504c12-a842-41f0-bff5-4f2ec1bd3ab7&quot;:{&quot;type&quot;:&quot;FIGURE_OBJECT&quot;,&quot;id&quot;:&quot;c9504c12-a842-41f0-bff5-4f2ec1bd3ab7&quot;,&quot;relativeTransform&quot;:{&quot;translate&quot;:{&quot;x&quot;:5.480773694307537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&quot;}},&quot;4facef6b-d4a5-4904-80f4-1e25ed1590a6&quot;:{&quot;type&quot;:&quot;FIGURE_OBJECT&quot;,&quot;id&quot;:&quot;4facef6b-d4a5-4904-80f4-1e25ed1590a6&quot;,&quot;relativeTransform&quot;:{&quot;translate&quot;:{&quot;x&quot;:5.498081738511207,&quot;y&quot;:-32.235543253785224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2&quot;}},&quot;f1648612-d080-4dd1-85e5-50e9a046ab5f&quot;:{&quot;type&quot;:&quot;FIGURE_OBJECT&quot;,&quot;id&quot;:&quot;f1648612-d080-4dd1-85e5-50e9a046ab5f&quot;,&quot;relativeTransform&quot;:{&quot;translate&quot;:{&quot;x&quot;:21.44583359723827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5&quot;}},&quot;ad8eb57b-ef2f-440b-b22f-99fdbf03d212&quot;:{&quot;type&quot;:&quot;FIGURE_OBJECT&quot;,&quot;id&quot;:&quot;ad8eb57b-ef2f-440b-b22f-99fdbf03d212&quot;,&quot;relativeTransform&quot;:{&quot;translate&quot;:{&quot;x&quot;:21.44588642698663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&quot;}},&quot;7162c458-ffc4-4f55-848d-3292a1552ef8&quot;:{&quot;type&quot;:&quot;FIGURE_OBJECT&quot;,&quot;id&quot;:&quot;7162c458-ffc4-4f55-848d-3292a1552ef8&quot;,&quot;relativeTransform&quot;:{&quot;translate&quot;:{&quot;x&quot;:21.44588642698663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2&quot;}},&quot;96972992-0fa3-4539-9e7f-4508f136137c&quot;:{&quot;type&quot;:&quot;FIGURE_OBJECT&quot;,&quot;id&quot;:&quot;96972992-0fa3-4539-9e7f-4508f136137c&quot;,&quot;relativeTransform&quot;:{&quot;translate&quot;:{&quot;x&quot;:37.4109463299174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5&quot;}},&quot;2c9063cf-6196-4e4e-8de8-5cdd00277b1c&quot;:{&quot;type&quot;:&quot;FIGURE_OBJECT&quot;,&quot;id&quot;:&quot;2c9063cf-6196-4e4e-8de8-5cdd00277b1c&quot;,&quot;relativeTransform&quot;:{&quot;translate&quot;:{&quot;x&quot;:37.410999159665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&quot;}},&quot;520a96c6-527b-4726-a9d8-67effa794a28&quot;:{&quot;type&quot;:&quot;FIGURE_OBJECT&quot;,&quot;id&quot;:&quot;520a96c6-527b-4726-a9d8-67effa794a28&quot;,&quot;relativeTransform&quot;:{&quot;translate&quot;:{&quot;x&quot;:37.354492426614506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2&quot;}},&quot;77427ba3-47fd-402d-bc79-d6cb33a60caa&quot;:{&quot;type&quot;:&quot;FIGURE_OBJECT&quot;,&quot;id&quot;:&quot;77427ba3-47fd-402d-bc79-d6cb33a60caa&quot;,&quot;relativeTransform&quot;:{&quot;translate&quot;:{&quot;x&quot;:53.3760590625964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5&quot;}},&quot;f61144a7-bdfb-4e15-9bf5-585935cd3f66&quot;:{&quot;type&quot;:&quot;FIGURE_OBJECT&quot;,&quot;id&quot;:&quot;f61144a7-bdfb-4e15-9bf5-585935cd3f66&quot;,&quot;relativeTransform&quot;:{&quot;translate&quot;:{&quot;x&quot;:53.3761118923449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3&quot;}},&quot;a66daf7b-1205-423d-aaee-5958ce4b11f7&quot;:{&quot;type&quot;:&quot;FIGURE_OBJECT&quot;,&quot;id&quot;:&quot;a66daf7b-1205-423d-aaee-5958ce4b11f7&quot;,&quot;relativeTransform&quot;:{&quot;translate&quot;:{&quot;x&quot;:53.3761118923449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4&quot;}},&quot;377c112d-0582-4bf5-8cd2-5e1314cb0cfb&quot;:{&quot;type&quot;:&quot;FIGURE_OBJECT&quot;,&quot;id&quot;:&quot;377c112d-0582-4bf5-8cd2-5e1314cb0cfb&quot;,&quot;relativeTransform&quot;:{&quot;translate&quot;:{&quot;x&quot;:69.3411717952756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&quot;}},&quot;3b6d96de-7999-49d7-90de-291303561667&quot;:{&quot;type&quot;:&quot;FIGURE_OBJECT&quot;,&quot;id&quot;:&quot;3b6d96de-7999-49d7-90de-291303561667&quot;,&quot;relativeTransform&quot;:{&quot;translate&quot;:{&quot;x&quot;:69.3412246250240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2&quot;}},&quot;7c9b9768-1ce3-4b3d-9f79-c3d28bbbd86b&quot;:{&quot;type&quot;:&quot;FIGURE_OBJECT&quot;,&quot;id&quot;:&quot;7c9b9768-1ce3-4b3d-9f79-c3d28bbbd86b&quot;,&quot;relativeTransform&quot;:{&quot;translate&quot;:{&quot;x&quot;:69.3412246250240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5&quot;}},&quot;b3d6b2ae-7b41-4474-9874-564a790fc67c&quot;:{&quot;type&quot;:&quot;FIGURE_OBJECT&quot;,&quot;id&quot;:&quot;b3d6b2ae-7b41-4474-9874-564a790fc67c&quot;,&quot;relativeTransform&quot;:{&quot;translate&quot;:{&quot;x&quot;:-53.05802582193109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&quot;}},&quot;21195641-394f-4cb6-9972-364a9c244f8c&quot;:{&quot;type&quot;:&quot;FIGURE_OBJECT&quot;,&quot;id&quot;:&quot;21195641-394f-4cb6-9972-364a9c244f8c&quot;,&quot;relativeTransform&quot;:{&quot;translate&quot;:{&quot;x&quot;:-53.057972992182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5&quot;}},&quot;a4379036-2562-4e09-bc88-6378fa08b9fb&quot;:{&quot;type&quot;:&quot;FIGURE_OBJECT&quot;,&quot;id&quot;:&quot;a4379036-2562-4e09-bc88-6378fa08b9fb&quot;,&quot;relativeTransform&quot;:{&quot;translate&quot;:{&quot;x&quot;:-53.0579729921826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&quot;}},&quot;577d3ea2-addc-4323-b164-89f2a89f7ca0&quot;:{&quot;type&quot;:&quot;FIGURE_OBJECT&quot;,&quot;id&quot;:&quot;577d3ea2-addc-4323-b164-89f2a89f7ca0&quot;,&quot;relativeTransform&quot;:{&quot;translate&quot;:{&quot;x&quot;:-37.09291308925199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2&quot;}},&quot;81d23e61-7bf8-4f8f-8fc4-57968a29fa2f&quot;:{&quot;type&quot;:&quot;FIGURE_OBJECT&quot;,&quot;id&quot;:&quot;81d23e61-7bf8-4f8f-8fc4-57968a29fa2f&quot;,&quot;relativeTransform&quot;:{&quot;translate&quot;:{&quot;x&quot;:-37.0928602595035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5&quot;}},&quot;38a1fa8e-75d1-47a1-95c1-1630558eeb1d&quot;:{&quot;type&quot;:&quot;FIGURE_OBJECT&quot;,&quot;id&quot;:&quot;38a1fa8e-75d1-47a1-95c1-1630558eeb1d&quot;,&quot;relativeTransform&quot;:{&quot;translate&quot;:{&quot;x&quot;:-37.0928602595035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8&quot;}},&quot;4ed6ed91-b3bf-4f75-8a39-f2203def35c9&quot;:{&quot;type&quot;:&quot;FIGURE_OBJECT&quot;,&quot;id&quot;:&quot;4ed6ed91-b3bf-4f75-8a39-f2203def35c9&quot;,&quot;relativeTransform&quot;:{&quot;translate&quot;:{&quot;x&quot;:-21.12780035657271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9&quot;}},&quot;5408bfe0-7247-47b9-8994-1ff323a428e7&quot;:{&quot;type&quot;:&quot;FIGURE_OBJECT&quot;,&quot;id&quot;:&quot;5408bfe0-7247-47b9-8994-1ff323a428e7&quot;,&quot;relativeTransform&quot;:{&quot;translate&quot;:{&quot;x&quot;:-21.1277475268244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&quot;}},&quot;911ead1e-d592-4c86-bcec-a822f025514b&quot;:{&quot;type&quot;:&quot;FIGURE_OBJECT&quot;,&quot;id&quot;:&quot;911ead1e-d592-4c86-bcec-a822f025514b&quot;,&quot;relativeTransform&quot;:{&quot;translate&quot;:{&quot;x&quot;:-21.1277475268244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05&quot;}},&quot;32b69e02-7f26-4e3d-8969-4efc38a0e7e6&quot;:{&quot;type&quot;:&quot;FIGURE_OBJECT&quot;,&quot;id&quot;:&quot;32b69e02-7f26-4e3d-8969-4efc38a0e7e6&quot;,&quot;relativeTransform&quot;:{&quot;translate&quot;:{&quot;x&quot;:-5.16268762389367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1&quot;}},&quot;ef6957df-d196-4eb0-bb73-528235c64dbc&quot;:{&quot;type&quot;:&quot;FIGURE_OBJECT&quot;,&quot;id&quot;:&quot;ef6957df-d196-4eb0-bb73-528235c64dbc&quot;,&quot;relativeTransform&quot;:{&quot;translate&quot;:{&quot;x&quot;:-5.162634794145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2&quot;}},&quot;6e93a4c9-6883-48cd-b5a2-affc0427ecc0&quot;:{&quot;type&quot;:&quot;FIGURE_OBJECT&quot;,&quot;id&quot;:&quot;6e93a4c9-6883-48cd-b5a2-affc0427ecc0&quot;,&quot;relativeTransform&quot;:{&quot;translate&quot;:{&quot;x&quot;:-5.162634794145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3&quot;}},&quot;d58f7a68-6fd7-4ba7-b957-530def1ee73a&quot;:{&quot;type&quot;:&quot;FIGURE_OBJECT&quot;,&quot;id&quot;:&quot;d58f7a68-6fd7-4ba7-b957-530def1ee73a&quot;,&quot;relativeTransform&quot;:{&quot;translate&quot;:{&quot;x&quot;:10.80242510878548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&quot;}},&quot;98740cee-c6e4-43a6-9d28-1e4a97607b9a&quot;:{&quot;type&quot;:&quot;FIGURE_OBJECT&quot;,&quot;id&quot;:&quot;98740cee-c6e4-43a6-9d28-1e4a97607b9a&quot;,&quot;relativeTransform&quot;:{&quot;translate&quot;:{&quot;x&quot;:10.80247793853384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5&quot;}},&quot;fe79a041-582e-4ca8-8855-0404bcd6a74d&quot;:{&quot;type&quot;:&quot;FIGURE_OBJECT&quot;,&quot;id&quot;:&quot;fe79a041-582e-4ca8-8855-0404bcd6a74d&quot;,&quot;relativeTransform&quot;:{&quot;translate&quot;:{&quot;x&quot;:10.80247793853384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6&quot;}},&quot;2644de69-bce3-4f47-b3b7-f814d598a146&quot;:{&quot;type&quot;:&quot;FIGURE_OBJECT&quot;,&quot;id&quot;:&quot;2644de69-bce3-4f47-b3b7-f814d598a146&quot;,&quot;relativeTransform&quot;:{&quot;translate&quot;:{&quot;x&quot;:26.76753784146458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7&quot;}},&quot;bfb882c0-6362-434f-86d6-eb4103528a6f&quot;:{&quot;type&quot;:&quot;FIGURE_OBJECT&quot;,&quot;id&quot;:&quot;bfb882c0-6362-434f-86d6-eb4103528a6f&quot;,&quot;relativeTransform&quot;:{&quot;translate&quot;:{&quot;x&quot;:26.76759067121282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8&quot;}},&quot;105fd3d8-82da-44c5-a4f9-8264bb22a22a&quot;:{&quot;type&quot;:&quot;FIGURE_OBJECT&quot;,&quot;id&quot;:&quot;105fd3d8-82da-44c5-a4f9-8264bb22a22a&quot;,&quot;relativeTransform&quot;:{&quot;translate&quot;:{&quot;x&quot;:26.76759067121282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&quot;}},&quot;aacd45aa-4503-4eda-9e58-e1a5146094a1&quot;:{&quot;type&quot;:&quot;FIGURE_OBJECT&quot;,&quot;id&quot;:&quot;aacd45aa-4503-4eda-9e58-e1a5146094a1&quot;,&quot;relativeTransform&quot;:{&quot;translate&quot;:{&quot;x&quot;:42.732650574143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05&quot;}},&quot;38726344-f8d4-436b-b7d6-42c60639f4d7&quot;:{&quot;type&quot;:&quot;FIGURE_OBJECT&quot;,&quot;id&quot;:&quot;38726344-f8d4-436b-b7d6-42c60639f4d7&quot;,&quot;relativeTransform&quot;:{&quot;translate&quot;:{&quot;x&quot;:42.73270340389204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1&quot;}},&quot;b0a7532d-8728-45b2-aac4-3ad572591e17&quot;:{&quot;type&quot;:&quot;FIGURE_OBJECT&quot;,&quot;id&quot;:&quot;b0a7532d-8728-45b2-aac4-3ad572591e17&quot;,&quot;relativeTransform&quot;:{&quot;translate&quot;:{&quot;x&quot;:42.7327034038920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2&quot;}},&quot;2de96f58-bf5f-40b3-b968-a7d8a57f82ad&quot;:{&quot;type&quot;:&quot;FIGURE_OBJECT&quot;,&quot;id&quot;:&quot;2de96f58-bf5f-40b3-b968-a7d8a57f82ad&quot;,&quot;relativeTransform&quot;:{&quot;translate&quot;:{&quot;x&quot;:58.6977633068229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3&quot;}},&quot;3db354c7-c715-44ae-b82b-7e6c5355bc29&quot;:{&quot;type&quot;:&quot;FIGURE_OBJECT&quot;,&quot;id&quot;:&quot;3db354c7-c715-44ae-b82b-7e6c5355bc29&quot;,&quot;relativeTransform&quot;:{&quot;translate&quot;:{&quot;x&quot;:58.6978161365711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&quot;}},&quot;507a14e6-7c75-41b3-983e-ce388ca743bb&quot;:{&quot;type&quot;:&quot;FIGURE_OBJECT&quot;,&quot;id&quot;:&quot;507a14e6-7c75-41b3-983e-ce388ca743bb&quot;,&quot;relativeTransform&quot;:{&quot;translate&quot;:{&quot;x&quot;:58.6978161365711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5&quot;}},&quot;8d004f53-7aa7-4d66-a31e-9d5d8eecf828&quot;:{&quot;type&quot;:&quot;FIGURE_OBJECT&quot;,&quot;id&quot;:&quot;8d004f53-7aa7-4d66-a31e-9d5d8eecf828&quot;,&quot;relativeTransform&quot;:{&quot;translate&quot;:{&quot;x&quot;:74.6628760395020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6&quot;}},&quot;9701d976-e09c-4bbb-b44d-398dc6416c92&quot;:{&quot;type&quot;:&quot;FIGURE_OBJECT&quot;,&quot;id&quot;:&quot;9701d976-e09c-4bbb-b44d-398dc6416c92&quot;,&quot;relativeTransform&quot;:{&quot;translate&quot;:{&quot;x&quot;:74.6629288692502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7&quot;}},&quot;dffd054b-1f42-4501-bd27-16765d468af4&quot;:{&quot;type&quot;:&quot;FIGURE_OBJECT&quot;,&quot;id&quot;:&quot;dffd054b-1f42-4501-bd27-16765d468af4&quot;,&quot;relativeTransform&quot;:{&quot;translate&quot;:{&quot;x&quot;:74.6629288692502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8&quot;}},&quot;f883d95a-415a-4060-96ca-69d5c9095b6b&quot;:{&quot;type&quot;:&quot;FIGURE_OBJECT&quot;,&quot;id&quot;:&quot;f883d95a-415a-4060-96ca-69d5c9095b6b&quot;,&quot;relativeTransform&quot;:{&quot;translate&quot;:{&quot;x&quot;:80.1892615425524,&quot;y&quot;:24.76343807463799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&quot;}},&quot;7b63a154-5347-418b-bdbe-90d778982687&quot;:{&quot;type&quot;:&quot;FIGURE_OBJECT&quot;,&quot;id&quot;:&quot;7b63a154-5347-418b-bdbe-90d778982687&quot;,&quot;relativeTransform&quot;:{&quot;translate&quot;:{&quot;x&quot;:79.9846331134767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2&quot;}},&quot;a0478145-a6a2-4a3b-9c8e-a6a22fdcfcdf&quot;:{&quot;type&quot;:&quot;FIGURE_OBJECT&quot;,&quot;id&quot;:&quot;a0478145-a6a2-4a3b-9c8e-a6a22fdcfcdf&quot;,&quot;relativeTransform&quot;:{&quot;translate&quot;:{&quot;x&quot;:79.98463311347673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5&quot;}},&quot;9e8d6216-c0b4-4eb3-ab56-2c36abbaf80c&quot;:{&quot;type&quot;:&quot;FIGURE_OBJECT&quot;,&quot;id&quot;:&quot;9e8d6216-c0b4-4eb3-ab56-2c36abbaf80c&quot;,&quot;relativeTransform&quot;:{&quot;translate&quot;:{&quot;x&quot;:8.043127820712458,&quot;y&quot;:-0.9207517404147035},&quot;rotate&quot;:0},&quot;opacity&quot;:1,&quot;path&quot;:{&quot;type&quot;:&quot;RECT&quot;,&quot;size&quot;:{&quot;x&quot;:149.01157720484946,&quot;y&quot;:97.26371613122815},&quot;cornerRounding&quot;:{&quot;type&quot;:&quot;ARC_LENGTH&quot;,&quot;global&quot;:0}},&quot;pathStyles&quot;:[{&quot;type&quot;:&quot;FILL&quot;,&quot;fillStyle&quot;:&quot;rgba(0,0,0,0)&quot;},{&quot;type&quot;:&quot;STROKE&quot;,&quot;strokeStyle&quot;:&quot;rgba(39,39,39,1)&quot;,&quot;lineWidth&quot;:0.8457903257191524,&quot;lineJoin&quot;:&quot;round&quot;}],&quot;isLocked&quot;:false,&quot;parent&quot;:{&quot;type&quot;:&quot;CHILD&quot;,&quot;parentId&quot;:&quot;c4373e79-fa67-4653-bfa0-cef7b5646e3a&quot;,&quot;order&quot;:&quot;51&quot;}},&quot;dd0d17cb-8218-49b2-8b65-afb9d150ff2f&quot;:{&quot;type&quot;:&quot;FIGURE_OBJECT&quot;,&quot;id&quot;:&quot;dd0d17cb-8218-49b2-8b65-afb9d150ff2f&quot;,&quot;relativeTransform&quot;:{&quot;translate&quot;:{&quot;x&quot;:-63.74417818131469,&quot;y&quot;:-25.43558249509643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2&quot;}},&quot;6bd328b3-a6a8-4e64-9ead-079139e54eff&quot;:{&quot;type&quot;:&quot;FIGURE_OBJECT&quot;,&quot;id&quot;:&quot;6bd328b3-a6a8-4e64-9ead-079139e54eff&quot;,&quot;relativeTransform&quot;:{&quot;translate&quot;:{&quot;x&quot;:-5.942725052905958e-14,&quot;y&quot;:-1.7637959851625777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d0d17cb-8218-49b2-8b65-afb9d150ff2f&quot;,&quot;order&quot;:&quot;1&quot;}},&quot;1eff5795-ae95-4b38-b4a5-2553c6652b82&quot;:{&quot;type&quot;:&quot;FIGURE_OBJECT&quot;,&quot;id&quot;:&quot;1eff5795-ae95-4b38-b4a5-2553c6652b82&quot;,&quot;relativeTransform&quot;:{&quot;translate&quot;:{&quot;x&quot;:-5.990211609757413e-14,&quot;y&quot;:5.092858192178685},&quot;rotate&quot;:0},&quot;opacity&quot;:1,&quot;path&quot;:{&quot;type&quot;:&quot;POLY_LINE&quot;,&quot;points&quot;:[{&quot;x&quot;:0,&quot;y&quot;:-1.6734644135745436},{&quot;x&quot;:0,&quot;y&quot;:1.673464413574543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2&quot;}},&quot;0a3ac684-2fa8-4f69-83d0-ba67ea794c5c&quot;:{&quot;type&quot;:&quot;FIGURE_OBJECT&quot;,&quot;id&quot;:&quot;0a3ac684-2fa8-4f69-83d0-ba67ea794c5c&quot;,&quot;relativeTransform&quot;:{&quot;translate&quot;:{&quot;x&quot;:-2.9924715869324626e-14,&quot;y&quot;:6.7663226057532295},&quot;rotate&quot;:0},&quot;opacity&quot;:1,&quot;path&quot;:{&quot;type&quot;:&quot;POLY_LINE&quot;,&quot;points&quot;:[{&quot;x&quot;:1.609536293862607,&quot;y&quot;:0},{&quot;x&quot;:-1.60953629386260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5&quot;}},&quot;12cd1319-64c0-49be-a5e5-7e9e8bbd9d2c&quot;:{&quot;type&quot;:&quot;FIGURE_OBJECT&quot;,&quot;id&quot;:&quot;12cd1319-64c0-49be-a5e5-7e9e8bbd9d2c&quot;,&quot;relativeTransform&quot;:{&quot;translate&quot;:{&quot;x&quot;:-2.9924715869324626e-14,&quot;y&quot;:-4.3241703712042465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d0d17cb-8218-49b2-8b65-afb9d150ff2f&quot;,&quot;order&quot;:&quot;7&quot;}},&quot;ac2b4b98-f203-4c4c-b277-9f60f6a4b2e1&quot;:{&quot;type&quot;:&quot;FIGURE_OBJECT&quot;,&quot;id&quot;:&quot;ac2b4b98-f203-4c4c-b277-9f60f6a4b2e1&quot;,&quot;relativeTransform&quot;:{&quot;translate&quot;:{&quot;x&quot;:-58.4974588607702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5&quot;}},&quot;a471b496-a5db-48ed-8380-6d409525bf3a&quot;:{&quot;type&quot;:&quot;FIGURE_OBJECT&quot;,&quot;id&quot;:&quot;a471b496-a5db-48ed-8380-6d409525bf3a&quot;,&quot;relativeTransform&quot;:{&quot;translate&quot;:{&quot;x&quot;:-5.942725052905958e-14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ac2b4b98-f203-4c4c-b277-9f60f6a4b2e1&quot;,&quot;order&quot;:&quot;1&quot;}},&quot;2f5aec74-6721-4e7e-83b9-4e74a50c7ed4&quot;:{&quot;type&quot;:&quot;FIGURE_OBJECT&quot;,&quot;id&quot;:&quot;2f5aec74-6721-4e7e-83b9-4e74a50c7ed4&quot;,&quot;relativeTransform&quot;:{&quot;translate&quot;:{&quot;x&quot;:-5.990211609757413e-14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2&quot;}},&quot;6cafd209-e308-451b-9b60-daa30b8687a3&quot;:{&quot;type&quot;:&quot;FIGURE_OBJECT&quot;,&quot;id&quot;:&quot;6cafd209-e308-451b-9b60-daa30b8687a3&quot;,&quot;relativeTransform&quot;:{&quot;translate&quot;:{&quot;x&quot;:-1.4972894806447285e-13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5&quot;}},&quot;33f54c8b-afe7-4cca-bd9d-5947a236fc74&quot;:{&quot;type&quot;:&quot;FIGURE_OBJECT&quot;,&quot;id&quot;:&quot;33f54c8b-afe7-4cca-bd9d-5947a236fc74&quot;,&quot;relativeTransform&quot;:{&quot;translate&quot;:{&quot;x&quot;:0,&quot;y&quot;:-6.766249894838151},&quot;rotate&quot;:0},&quot;opacity&quot;:1,&quot;path&quot;:{&quot;type&quot;:&quot;POLY_LINE&quot;,&quot;points&quot;:[{&quot;x&quot;:-2.2018741479555386,&quot;y&quot;:0},{&quot;x&quot;:2.201874147955538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ac2b4b98-f203-4c4c-b277-9f60f6a4b2e1&quot;,&quot;order&quot;:&quot;7&quot;}},&quot;e8167071-6779-4664-b95f-c792aac44144&quot;:{&quot;type&quot;:&quot;FIGURE_OBJECT&quot;,&quot;id&quot;:&quot;e8167071-6779-4664-b95f-c792aac44144&quot;,&quot;relativeTransform&quot;:{&quot;translate&quot;:{&quot;x&quot;:-53.0790441041047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&quot;}},&quot;5203afcf-34fc-49d7-8c09-b3d0554ca60d&quot;:{&quot;type&quot;:&quot;FIGURE_OBJECT&quot;,&quot;id&quot;:&quot;5203afcf-34fc-49d7-8c09-b3d0554ca60d&quot;,&quot;relativeTransform&quot;:{&quot;translate&quot;:{&quot;x&quot;:4.679311065280283e-16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8167071-6779-4664-b95f-c792aac44144&quot;,&quot;order&quot;:&quot;1&quot;}},&quot;9980a970-17b2-4b6e-9e38-53010b37bea7&quot;:{&quot;type&quot;:&quot;FIGURE_OBJECT&quot;,&quot;id&quot;:&quot;9980a970-17b2-4b6e-9e38-53010b37bea7&quot;,&quot;relativeTransform&quot;:{&quot;translate&quot;:{&quot;x&quot;:0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2&quot;}},&quot;89418457-0205-420d-b728-2e63b30e1fcb&quot;:{&quot;type&quot;:&quot;FIGURE_OBJECT&quot;,&quot;id&quot;:&quot;89418457-0205-420d-b728-2e63b30e1fcb&quot;,&quot;relativeTransform&quot;:{&quot;translate&quot;:{&quot;x&quot;:-8.982683196689875e-14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5&quot;}},&quot;61b634ae-d757-48ab-983f-d21dc05325a0&quot;:{&quot;type&quot;:&quot;FIGURE_OBJECT&quot;,&quot;id&quot;:&quot;61b634ae-d757-48ab-983f-d21dc05325a0&quot;,&quot;relativeTransform&quot;:{&quot;translate&quot;:{&quot;x&quot;:0,&quot;y&quot;:-6.76624989483815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8167071-6779-4664-b95f-c792aac44144&quot;,&quot;order&quot;:&quot;7&quot;}},&quot;ee705b2c-08d1-4bbd-b150-38829946554f&quot;:{&quot;type&quot;:&quot;FIGURE_OBJECT&quot;,&quot;id&quot;:&quot;ee705b2c-08d1-4bbd-b150-38829946554f&quot;,&quot;relativeTransform&quot;:{&quot;translate&quot;:{&quot;x&quot;:-47.73618661653686,&quot;y&quot;:-34.6150176110414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2&quot;}},&quot;1b4a4408-0f39-4696-b4a7-1b9f52ad5061&quot;:{&quot;type&quot;:&quot;FIGURE_OBJECT&quot;,&quot;id&quot;:&quot;1b4a4408-0f39-4696-b4a7-1b9f52ad5061&quot;,&quot;relativeTransform&quot;:{&quot;translate&quot;:{&quot;x&quot;:-0.00013838493075985907,&quot;y&quot;:-1.866015195159824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e705b2c-08d1-4bbd-b150-38829946554f&quot;,&quot;order&quot;:&quot;1&quot;}},&quot;c23e6141-077b-45d2-8079-9a5e10b38f14&quot;:{&quot;type&quot;:&quot;FIGURE_OBJECT&quot;,&quot;id&quot;:&quot;c23e6141-077b-45d2-8079-9a5e10b38f14&quot;,&quot;relativeTransform&quot;:{&quot;translate&quot;:{&quot;x&quot;:0.0005140280889660652,&quot;y&quot;:2.397815573413803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2&quot;}},&quot;7487b0d1-8b60-4ed7-883f-16f079747a65&quot;:{&quot;type&quot;:&quot;FIGURE_OBJECT&quot;,&quot;id&quot;:&quot;7487b0d1-8b60-4ed7-883f-16f079747a65&quot;,&quot;relativeTransform&quot;:{&quot;translate&quot;:{&quot;x&quot;:0.0005140280889960426,&quot;y&quot;:4.07127998698840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5&quot;}},&quot;7dc8b503-99da-4c41-9f2f-03e337668761&quot;:{&quot;type&quot;:&quot;FIGURE_OBJECT&quot;,&quot;id&quot;:&quot;7dc8b503-99da-4c41-9f2f-03e337668761&quot;,&quot;relativeTransform&quot;:{&quot;translate&quot;:{&quot;x&quot;:0,&quot;y&quot;:-4.07127998698840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e705b2c-08d1-4bbd-b150-38829946554f&quot;,&quot;order&quot;:&quot;7&quot;}},&quot;16418527-1e9e-4d03-b103-ff693a6e0236&quot;:{&quot;type&quot;:&quot;FIGURE_OBJECT&quot;,&quot;id&quot;:&quot;16418527-1e9e-4d03-b103-ff693a6e0236&quot;,&quot;relativeTransform&quot;:{&quot;translate&quot;:{&quot;x&quot;:-42.50610117239827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5&quot;}},&quot;58527cec-45d1-47b7-a24e-fd624475951a&quot;:{&quot;type&quot;:&quot;FIGURE_OBJECT&quot;,&quot;id&quot;:&quot;58527cec-45d1-47b7-a24e-fd624475951a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6418527-1e9e-4d03-b103-ff693a6e0236&quot;,&quot;order&quot;:&quot;1&quot;}},&quot;3ea276ee-ee03-4e15-9b2d-79ff7d2da402&quot;:{&quot;type&quot;:&quot;FIGURE_OBJECT&quot;,&quot;id&quot;:&quot;3ea276ee-ee03-4e15-9b2d-79ff7d2da402&quot;,&quot;relativeTransform&quot;:{&quot;translate&quot;:{&quot;x&quot;:0.015738253951876807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2&quot;}},&quot;3c8bfe73-dc09-4377-a7a5-c2b1877969dc&quot;:{&quot;type&quot;:&quot;FIGURE_OBJECT&quot;,&quot;id&quot;:&quot;3c8bfe73-dc09-4377-a7a5-c2b1877969dc&quot;,&quot;relativeTransform&quot;:{&quot;translate&quot;:{&quot;x&quot;:0.015738253951846883,&quot;y&quot;:4.0148939652737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5&quot;}},&quot;a57e3ab1-e5b2-422c-8abc-aa417ffcf946&quot;:{&quot;type&quot;:&quot;FIGURE_OBJECT&quot;,&quot;id&quot;:&quot;a57e3ab1-e5b2-422c-8abc-aa417ffcf946&quot;,&quot;relativeTransform&quot;:{&quot;translate&quot;:{&quot;x&quot;:0,&quot;y&quot;:-4.014893965273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6418527-1e9e-4d03-b103-ff693a6e0236&quot;,&quot;order&quot;:&quot;7&quot;}},&quot;0f912d3f-a67a-4816-9970-e02d3dcf77b7&quot;:{&quot;type&quot;:&quot;FIGURE_OBJECT&quot;,&quot;id&quot;:&quot;0f912d3f-a67a-4816-9970-e02d3dcf77b7&quot;,&quot;relativeTransform&quot;:{&quot;translate&quot;:{&quot;x&quot;:-37.12800242125874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3&quot;}},&quot;e1b07f99-6637-4a61-972d-bff8d28afae9&quot;:{&quot;type&quot;:&quot;FIGURE_OBJECT&quot;,&quot;id&quot;:&quot;e1b07f99-6637-4a61-972d-bff8d28afae9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0f912d3f-a67a-4816-9970-e02d3dcf77b7&quot;,&quot;order&quot;:&quot;1&quot;}},&quot;dc0fbb92-aeb9-475e-b4a1-d3ec1834e83f&quot;:{&quot;type&quot;:&quot;FIGURE_OBJECT&quot;,&quot;id&quot;:&quot;dc0fbb92-aeb9-475e-b4a1-d3ec1834e83f&quot;,&quot;relativeTransform&quot;:{&quot;translate&quot;:{&quot;x&quot;:0.16628893192984256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2&quot;}},&quot;4638fcdf-8358-4a6a-a954-436c47446943&quot;:{&quot;type&quot;:&quot;FIGURE_OBJECT&quot;,&quot;id&quot;:&quot;4638fcdf-8358-4a6a-a954-436c47446943&quot;,&quot;relativeTransform&quot;:{&quot;translate&quot;:{&quot;x&quot;:0.09219114550339468,&quot;y&quot;:3.88788890813731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5&quot;}},&quot;797b212a-50de-4fcc-be93-bd30e2c51822&quot;:{&quot;type&quot;:&quot;FIGURE_OBJECT&quot;,&quot;id&quot;:&quot;797b212a-50de-4fcc-be93-bd30e2c51822&quot;,&quot;relativeTransform&quot;:{&quot;translate&quot;:{&quot;x&quot;:0,&quot;y&quot;:-4.0148939652738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0f912d3f-a67a-4816-9970-e02d3dcf77b7&quot;,&quot;order&quot;:&quot;7&quot;}},&quot;e4fce2f2-2949-414a-95b0-ae28ed3f8a59&quot;:{&quot;type&quot;:&quot;FIGURE_OBJECT&quot;,&quot;id&quot;:&quot;e4fce2f2-2949-414a-95b0-ae28ed3f8a59&quot;,&quot;relativeTransform&quot;:{&quot;translate&quot;:{&quot;x&quot;:-31.74990367011922,&quot;y&quot;:-34.7277896544707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4&quot;}},&quot;9730fc5e-10cb-43c4-ad17-71b1beb6b953&quot;:{&quot;type&quot;:&quot;FIGURE_OBJECT&quot;,&quot;id&quot;:&quot;9730fc5e-10cb-43c4-ad17-71b1beb6b953&quot;,&quot;relativeTransform&quot;:{&quot;translate&quot;:{&quot;x&quot;:0.03349985079194935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1&quot;}},&quot;909966db-fac7-45d2-8ea3-84f7c60eafb7&quot;:{&quot;type&quot;:&quot;FIGURE_OBJECT&quot;,&quot;id&quot;:&quot;909966db-fac7-45d2-8ea3-84f7c60eafb7&quot;,&quot;relativeTransform&quot;:{&quot;translate&quot;:{&quot;x&quot;:-0.021283143073774637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4fce2f2-2949-414a-95b0-ae28ed3f8a59&quot;,&quot;order&quot;:&quot;2&quot;}},&quot;e0543869-da9e-4d56-9fc1-5386a7306dae&quot;:{&quot;type&quot;:&quot;FIGURE_OBJECT&quot;,&quot;id&quot;:&quot;e0543869-da9e-4d56-9fc1-5386a7306dae&quot;,&quot;relativeTransform&quot;:{&quot;translate&quot;:{&quot;x&quot;:0.03349985079185953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5&quot;}},&quot;45999e8b-8827-454d-b295-0e8b850b8d34&quot;:{&quot;type&quot;:&quot;FIGURE_OBJECT&quot;,&quot;id&quot;:&quot;45999e8b-8827-454d-b295-0e8b850b8d34&quot;,&quot;relativeTransform&quot;:{&quot;translate&quot;:{&quot;x&quot;:0,&quot;y&quot;:-3.95850794355919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4fce2f2-2949-414a-95b0-ae28ed3f8a59&quot;,&quot;order&quot;:&quot;7&quot;}},&quot;75e116cc-b4dc-427f-993d-499bf48c5aa5&quot;:{&quot;type&quot;:&quot;FIGURE_OBJECT&quot;,&quot;id&quot;:&quot;75e116cc-b4dc-427f-993d-499bf48c5aa5&quot;,&quot;relativeTransform&quot;:{&quot;translate&quot;:{&quot;x&quot;:-26.56238967237515,&quot;y&quot;:-34.727789654470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&quot;}},&quot;f85d958f-c1ef-43e6-a633-08d451d3f260&quot;:{&quot;type&quot;:&quot;FIGURE_OBJECT&quot;,&quot;id&quot;:&quot;f85d958f-c1ef-43e6-a633-08d451d3f260&quot;,&quot;relativeTransform&quot;:{&quot;translate&quot;:{&quot;x&quot;:-0.028806703202641122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1&quot;}},&quot;ff3c55da-446e-4903-83ae-6ae0712c0b8d&quot;:{&quot;type&quot;:&quot;FIGURE_OBJECT&quot;,&quot;id&quot;:&quot;ff3c55da-446e-4903-83ae-6ae0712c0b8d&quot;,&quot;relativeTransform&quot;:{&quot;translate&quot;:{&quot;x&quot;:0.00014354517773381106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5e116cc-b4dc-427f-993d-499bf48c5aa5&quot;,&quot;order&quot;:&quot;2&quot;}},&quot;4ca38afd-69d0-4aa1-9b55-a33230671f36&quot;:{&quot;type&quot;:&quot;FIGURE_OBJECT&quot;,&quot;id&quot;:&quot;4ca38afd-69d0-4aa1-9b55-a33230671f36&quot;,&quot;relativeTransform&quot;:{&quot;translate&quot;:{&quot;x&quot;:-0.028806703202671105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5&quot;}},&quot;750fd1ac-dba6-487e-8d73-a4da42ac085f&quot;:{&quot;type&quot;:&quot;FIGURE_OBJECT&quot;,&quot;id&quot;:&quot;750fd1ac-dba6-487e-8d73-a4da42ac085f&quot;,&quot;relativeTransform&quot;:{&quot;translate&quot;:{&quot;x&quot;:0,&quot;y&quot;:-3.9585079435590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5e116cc-b4dc-427f-993d-499bf48c5aa5&quot;,&quot;order&quot;:&quot;7&quot;}},&quot;7afed2ff-9000-4c3c-8a52-8a28e393c1cc&quot;:{&quot;type&quot;:&quot;FIGURE_OBJECT&quot;,&quot;id&quot;:&quot;7afed2ff-9000-4c3c-8a52-8a28e393c1cc&quot;,&quot;relativeTransform&quot;:{&quot;translate&quot;:{&quot;x&quot;:-21.127747526824503,&quot;y&quot;:-39.11398557273527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2&quot;}},&quot;dec2fba7-a445-4587-bcae-712b7a38eb2f&quot;:{&quot;type&quot;:&quot;FIGURE_OBJECT&quot;,&quot;id&quot;:&quot;dec2fba7-a445-4587-bcae-712b7a38eb2f&quot;,&quot;relativeTransform&quot;:{&quot;translate&quot;:{&quot;x&quot;:0,&quot;y&quot;:2.03007410223791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1&quot;}},&quot;97b4aacb-5881-44b3-a023-224d06681e2d&quot;:{&quot;type&quot;:&quot;FIGURE_OBJECT&quot;,&quot;id&quot;:&quot;97b4aacb-5881-44b3-a023-224d06681e2d&quot;,&quot;relativeTransform&quot;:{&quot;translate&quot;:{&quot;x&quot;:4.679311065280283e-16,&quot;y&quot;:-2.3414220691290355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afed2ff-9000-4c3c-8a52-8a28e393c1cc&quot;,&quot;order&quot;:&quot;2&quot;}},&quot;6160f161-5cd3-4ddf-bbd3-e202cafd1ccd&quot;:{&quot;type&quot;:&quot;FIGURE_OBJECT&quot;,&quot;id&quot;:&quot;6160f161-5cd3-4ddf-bbd3-e202cafd1ccd&quot;,&quot;relativeTransform&quot;:{&quot;translate&quot;:{&quot;x&quot;:-8.982683196689875e-14,&quot;y&quot;:4.54668686095761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5&quot;}},&quot;f13eb4fa-32a9-4082-8890-0536cd1f90bd&quot;:{&quot;type&quot;:&quot;FIGURE_OBJECT&quot;,&quot;id&quot;:&quot;f13eb4fa-32a9-4082-8890-0536cd1f90bd&quot;,&quot;relativeTransform&quot;:{&quot;translate&quot;:{&quot;x&quot;:0,&quot;y&quot;:-4.546686860957497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afed2ff-9000-4c3c-8a52-8a28e393c1cc&quot;,&quot;order&quot;:&quot;7&quot;}},&quot;8d3d5e3d-bb36-4798-a603-3b4edda52a21&quot;:{&quot;type&quot;:&quot;FIGURE_OBJECT&quot;,&quot;id&quot;:&quot;8d3d5e3d-bb36-4798-a603-3b4edda52a21&quot;,&quot;relativeTransform&quot;:{&quot;translate&quot;:{&quot;x&quot;:-15.839459922907583,&quot;y&quot;:-39.1656151380615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5&quot;}},&quot;7458ce12-982c-40c2-95ae-7c591207758b&quot;:{&quot;type&quot;:&quot;FIGURE_OBJECT&quot;,&quot;id&quot;:&quot;7458ce12-982c-40c2-95ae-7c591207758b&quot;,&quot;relativeTransform&quot;:{&quot;translate&quot;:{&quot;x&quot;:-1.1980423219514826e-13,&quot;y&quot;:1.9784445369112953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1&quot;}},&quot;1b72fee6-3304-4bd3-b969-3e684a41d2a2&quot;:{&quot;type&quot;:&quot;FIGURE_OBJECT&quot;,&quot;id&quot;:&quot;1b72fee6-3304-4bd3-b969-3e684a41d2a2&quot;,&quot;relativeTransform&quot;:{&quot;translate&quot;:{&quot;x&quot;:-5.942725052905958e-14,&quot;y&quot;:-2.289792503802541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d3d5e3d-bb36-4798-a603-3b4edda52a21&quot;,&quot;order&quot;:&quot;2&quot;}},&quot;255836d3-712b-4829-bb5a-3bbe979c8593&quot;:{&quot;type&quot;:&quot;FIGURE_OBJECT&quot;,&quot;id&quot;:&quot;255836d3-712b-4829-bb5a-3bbe979c8593&quot;,&quot;relativeTransform&quot;:{&quot;translate&quot;:{&quot;x&quot;:-5.990211609757413e-14,&quot;y&quot;:4.495057295631122},&quot;rotate&quot;:0},&quot;opacity&quot;:1,&quot;path&quot;:{&quot;type&quot;:&quot;POLY_LINE&quot;,&quot;points&quot;:[{&quot;x&quot;:2.0772112078380967,&quot;y&quot;:0},{&quot;x&quot;:-2.07721120783809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5&quot;}},&quot;40d89f5f-238e-4bf3-acb9-45fc6209e876&quot;:{&quot;type&quot;:&quot;FIGURE_OBJECT&quot;,&quot;id&quot;:&quot;40d89f5f-238e-4bf3-acb9-45fc6209e876&quot;,&quot;relativeTransform&quot;:{&quot;translate&quot;:{&quot;x&quot;:-2.9924715869324626e-14,&quot;y&quot;:-3.9875831001996063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d3d5e3d-bb36-4798-a603-3b4edda52a21&quot;,&quot;order&quot;:&quot;7&quot;}},&quot;3fe1a78a-efe4-4960-b2f9-4bb31c8fb251&quot;:{&quot;type&quot;:&quot;FIGURE_OBJECT&quot;,&quot;id&quot;:&quot;3fe1a78a-efe4-4960-b2f9-4bb31c8fb251&quot;,&quot;relativeTransform&quot;:{&quot;translate&quot;:{&quot;x&quot;:-10.61839624224342,&quot;y&quot;:-40.19790547268626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&quot;}},&quot;88fb19f1-3686-4627-915c-e3fb7727217f&quot;:{&quot;type&quot;:&quot;FIGURE_OBJECT&quot;,&quot;id&quot;:&quot;88fb19f1-3686-4627-915c-e3fb7727217f&quot;,&quot;relativeTransform&quot;:{&quot;translate&quot;:{&quot;x&quot;:4.679311065280283e-16,&quot;y&quot;:-4.8429879224977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fe1a78a-efe4-4960-b2f9-4bb31c8fb251&quot;,&quot;order&quot;:&quot;1&quot;}},&quot;95d6c94e-7ef4-4041-9afb-47c9d71133c2&quot;:{&quot;type&quot;:&quot;FIGURE_OBJECT&quot;,&quot;id&quot;:&quot;95d6c94e-7ef4-4041-9afb-47c9d71133c2&quot;,&quot;relativeTransform&quot;:{&quot;translate&quot;:{&quot;x&quot;:0,&quot;y&quot;:3.679509444529049},&quot;rotate&quot;:0},&quot;opacity&quot;:1,&quot;path&quot;:{&quot;type&quot;:&quot;POLY_LINE&quot;,&quot;points&quot;:[{&quot;x&quot;:0,&quot;y&quot;:-4.598421035880761},{&quot;x&quot;:0,&quot;y&quot;:4.59842103588076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2&quot;}},&quot;2fecf2e6-c440-4842-a7af-303ccb2d1c56&quot;:{&quot;type&quot;:&quot;FIGURE_OBJECT&quot;,&quot;id&quot;:&quot;2fecf2e6-c440-4842-a7af-303ccb2d1c56&quot;,&quot;relativeTransform&quot;:{&quot;translate&quot;:{&quot;x&quot;:-8.982683196689875e-14,&quot;y&quot;:8.5598605889829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5&quot;}},&quot;6f15d87e-cd35-42a7-b23e-42efd08df8aa&quot;:{&quot;type&quot;:&quot;FIGURE_OBJECT&quot;,&quot;id&quot;:&quot;6f15d87e-cd35-42a7-b23e-42efd08df8aa&quot;,&quot;relativeTransform&quot;:{&quot;translate&quot;:{&quot;x&quot;:0,&quot;y&quot;:-6.664365273961863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fe1a78a-efe4-4960-b2f9-4bb31c8fb251&quot;,&quot;order&quot;:&quot;7&quot;}},&quot;209f552a-8838-4cbe-9bcc-2d66a820780f&quot;:{&quot;type&quot;:&quot;FIGURE_OBJECT&quot;,&quot;id&quot;:&quot;209f552a-8838-4cbe-9bcc-2d66a820780f&quot;,&quot;relativeTransform&quot;:{&quot;translate&quot;:{&quot;x&quot;:-5.219152732960824,&quot;y&quot;:-39.7707417606561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5&quot;}},&quot;61ee672a-f04c-45e0-aad6-6a460b114f1f&quot;:{&quot;type&quot;:&quot;FIGURE_OBJECT&quot;,&quot;id&quot;:&quot;61ee672a-f04c-45e0-aad6-6a460b114f1f&quot;,&quot;relativeTransform&quot;:{&quot;translate&quot;:{&quot;x&quot;:0,&quot;y&quot;:3.908115165039649},&quot;rotate&quot;:0},&quot;opacity&quot;:1,&quot;path&quot;:{&quot;type&quot;:&quot;POLY_LINE&quot;,&quot;points&quot;:[{&quot;x&quot;:0,&quot;y&quot;:-4.7971817624248},{&quot;x&quot;:0,&quot;y&quot;:4.797181762424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1&quot;}},&quot;d71cb032-f574-43a9-a284-e490d14f9786&quot;:{&quot;type&quot;:&quot;FIGURE_OBJECT&quot;,&quot;id&quot;:&quot;d71cb032-f574-43a9-a284-e490d14f9786&quot;,&quot;relativeTransform&quot;:{&quot;translate&quot;:{&quot;x&quot;:4.679311065280283e-16,&quot;y&quot;:-5.021521743405518},&quot;rotate&quot;:0},&quot;opacity&quot;:1,&quot;path&quot;:{&quot;type&quot;:&quot;RECT&quot;,&quot;size&quot;:{&quot;x&quot;:3.9275735027780376,&quot;y&quot;:7.93141058526388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09f552a-8838-4cbe-9bcc-2d66a820780f&quot;,&quot;order&quot;:&quot;2&quot;}},&quot;dbb4af56-88f8-4305-8255-673b951604c2&quot;:{&quot;type&quot;:&quot;FIGURE_OBJECT&quot;,&quot;id&quot;:&quot;dbb4af56-88f8-4305-8255-673b951604c2&quot;,&quot;relativeTransform&quot;:{&quot;translate&quot;:{&quot;x&quot;:-8.982683196689875e-14,&quot;y&quot;:8.987227036037421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5&quot;}},&quot;22ddf52b-877c-4dfd-9160-e1db7b8458d4&quot;:{&quot;type&quot;:&quot;FIGURE_OBJECT&quot;,&quot;id&quot;:&quot;22ddf52b-877c-4dfd-9160-e1db7b8458d4&quot;,&quot;relativeTransform&quot;:{&quot;translate&quot;:{&quot;x&quot;:0,&quot;y&quot;:-6.5276687688461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09f552a-8838-4cbe-9bcc-2d66a820780f&quot;,&quot;order&quot;:&quot;7&quot;}},&quot;95e111e8-4f4b-4c9d-a62a-76b72d607e02&quot;:{&quot;type&quot;:&quot;FIGURE_OBJECT&quot;,&quot;id&quot;:&quot;95e111e8-4f4b-4c9d-a62a-76b72d607e02&quot;,&quot;relativeTransform&quot;:{&quot;translate&quot;:{&quot;x&quot;:0.23675872814481175,&quot;y&quot;:-38.7959684102647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&quot;}},&quot;d1f9418c-127b-495f-996a-55f72b245d84&quot;:{&quot;type&quot;:&quot;FIGURE_OBJECT&quot;,&quot;id&quot;:&quot;d1f9418c-127b-495f-996a-55f72b245d84&quot;,&quot;relativeTransform&quot;:{&quot;translate&quot;:{&quot;x&quot;:0,&quot;y&quot;:3.6650914114497657},&quot;rotate&quot;:0},&quot;opacity&quot;:1,&quot;path&quot;:{&quot;type&quot;:&quot;POLY_LINE&quot;,&quot;points&quot;:[{&quot;x&quot;:0,&quot;y&quot;:-4.683141033506947},{&quot;x&quot;:0,&quot;y&quot;:4.68314103350694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1&quot;}},&quot;d041ce75-539c-4003-9c45-021e81a6c06d&quot;:{&quot;type&quot;:&quot;FIGURE_OBJECT&quot;,&quot;id&quot;:&quot;d041ce75-539c-4003-9c45-021e81a6c06d&quot;,&quot;relativeTransform&quot;:{&quot;translate&quot;:{&quot;x&quot;:4.679311065280283e-16,&quot;y&quot;:-4.913289887044294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5e111e8-4f4b-4c9d-a62a-76b72d607e02&quot;,&quot;order&quot;:&quot;2&quot;}},&quot;afc754ed-8711-4e96-90d8-a1ab53c8706e&quot;:{&quot;type&quot;:&quot;FIGURE_OBJECT&quot;,&quot;id&quot;:&quot;afc754ed-8711-4e96-90d8-a1ab53c8706e&quot;,&quot;relativeTransform&quot;:{&quot;translate&quot;:{&quot;x&quot;:-8.982683196689875e-14,&quot;y&quot;:8.630162553529683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5&quot;}},&quot;c317b2c0-0bd2-4dd1-a703-3dd2c1120f8a&quot;:{&quot;type&quot;:&quot;FIGURE_OBJECT&quot;,&quot;id&quot;:&quot;c317b2c0-0bd2-4dd1-a703-3dd2c1120f8a&quot;,&quot;relativeTransform&quot;:{&quot;translate&quot;:{&quot;x&quot;:0,&quot;y&quot;:-6.245033835001689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5e111e8-4f4b-4c9d-a62a-76b72d607e02&quot;,&quot;order&quot;:&quot;7&quot;}},&quot;4039f150-e787-4b1a-b154-8ee2235974ee&quot;:{&quot;type&quot;:&quot;FIGURE_OBJECT&quot;,&quot;id&quot;:&quot;4039f150-e787-4b1a-b154-8ee2235974ee&quot;,&quot;relativeTransform&quot;:{&quot;translate&quot;:{&quot;x&quot;:5.424272725888946,&quot;y&quot;:-40.0456236165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2&quot;}},&quot;2ccff51e-7e96-4fbb-b300-526f28f8d131&quot;:{&quot;type&quot;:&quot;FIGURE_OBJECT&quot;,&quot;id&quot;:&quot;2ccff51e-7e96-4fbb-b300-526f28f8d131&quot;,&quot;relativeTransform&quot;:{&quot;translate&quot;:{&quot;x&quot;:0,&quot;y&quot;:3.626185056466678},&quot;rotate&quot;:0},&quot;opacity&quot;:1,&quot;path&quot;:{&quot;type&quot;:&quot;POLY_LINE&quot;,&quot;points&quot;:[{&quot;x&quot;:0,&quot;y&quot;:-4.8042300151390585},{&quot;x&quot;:0,&quot;y&quot;:4.804230015139058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1&quot;}},&quot;3455c39f-cc2f-4dd8-ab5f-e40e8f44b62f&quot;:{&quot;type&quot;:&quot;FIGURE_OBJECT&quot;,&quot;id&quot;:&quot;3455c39f-cc2f-4dd8-ab5f-e40e8f44b62f&quot;,&quot;relativeTransform&quot;:{&quot;translate&quot;:{&quot;x&quot;:4.679311065280283e-16,&quot;y&quot;:-4.995472513693318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039f150-e787-4b1a-b154-8ee2235974ee&quot;,&quot;order&quot;:&quot;2&quot;}},&quot;480beeec-2825-4b26-8298-23de5bc78a69&quot;:{&quot;type&quot;:&quot;FIGURE_OBJECT&quot;,&quot;id&quot;:&quot;480beeec-2825-4b26-8298-23de5bc78a69&quot;,&quot;relativeTransform&quot;:{&quot;translate&quot;:{&quot;x&quot;:-8.982683196689875e-14,&quot;y&quot;:8.712345180178708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5&quot;}},&quot;b8c70ce7-9b42-4402-b925-d7e28c64a7b1&quot;:{&quot;type&quot;:&quot;FIGURE_OBJECT&quot;,&quot;id&quot;:&quot;b8c70ce7-9b42-4402-b925-d7e28c64a7b1&quot;,&quot;relativeTransform&quot;:{&quot;translate&quot;:{&quot;x&quot;:0,&quot;y&quot;:-6.81664713013348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039f150-e787-4b1a-b154-8ee2235974ee&quot;,&quot;order&quot;:&quot;7&quot;}},&quot;2b970e99-bb1c-4a1f-b11d-4af7bdc462bc&quot;:{&quot;type&quot;:&quot;FIGURE_OBJECT&quot;,&quot;id&quot;:&quot;2b970e99-bb1c-4a1f-b11d-4af7bdc462bc&quot;,&quot;relativeTransform&quot;:{&quot;translate&quot;:{&quot;x&quot;:10.778971278016904,&quot;y&quot;:-39.911706814942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5&quot;}},&quot;8a5c8541-2845-4305-a9b2-8dbb5ea85910&quot;:{&quot;type&quot;:&quot;FIGURE_OBJECT&quot;,&quot;id&quot;:&quot;8a5c8541-2845-4305-a9b2-8dbb5ea85910&quot;,&quot;relativeTransform&quot;:{&quot;translate&quot;:{&quot;x&quot;:0,&quot;y&quot;:3.6261145739392555},&quot;rotate&quot;:0},&quot;opacity&quot;:1,&quot;path&quot;:{&quot;type&quot;:&quot;POLY_LINE&quot;,&quot;points&quot;:[{&quot;x&quot;:0,&quot;y&quot;:-4.938076334184102},{&quot;x&quot;:0,&quot;y&quot;:4.93807633418410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1&quot;}},&quot;970d516b-d671-4df5-8749-81fe6b3727a1&quot;:{&quot;type&quot;:&quot;FIGURE_OBJECT&quot;,&quot;id&quot;:&quot;970d516b-d671-4df5-8749-81fe6b3727a1&quot;,&quot;relativeTransform&quot;:{&quot;translate&quot;:{&quot;x&quot;:4.679311065280283e-16,&quot;y&quot;:-5.12938931526566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b970e99-bb1c-4a1f-b11d-4af7bdc462bc&quot;,&quot;order&quot;:&quot;2&quot;}},&quot;0a2fb747-ceda-49ad-b051-c5d8ef957501&quot;:{&quot;type&quot;:&quot;FIGURE_OBJECT&quot;,&quot;id&quot;:&quot;0a2fb747-ceda-49ad-b051-c5d8ef957501&quot;,&quot;relativeTransform&quot;:{&quot;translate&quot;:{&quot;x&quot;:-8.982683196689875e-14,&quot;y&quot;:8.84626198175081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5&quot;}},&quot;82ebf2a2-818e-4033-b1c7-12002e8921cd&quot;:{&quot;type&quot;:&quot;FIGURE_OBJECT&quot;,&quot;id&quot;:&quot;82ebf2a2-818e-4033-b1c7-12002e8921cd&quot;,&quot;relativeTransform&quot;:{&quot;translate&quot;:{&quot;x&quot;:0,&quot;y&quot;:-6.95056393170583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b970e99-bb1c-4a1f-b11d-4af7bdc462bc&quot;,&quot;order&quot;:&quot;7&quot;}},&quot;662d9c65-96de-4294-a838-08f858a6335c&quot;:{&quot;type&quot;:&quot;FIGURE_OBJECT&quot;,&quot;id&quot;:&quot;662d9c65-96de-4294-a838-08f858a6335c&quot;,&quot;relativeTransform&quot;:{&quot;translate&quot;:{&quot;x&quot;:16.067134324521607,&quot;y&quot;:-39.54012293184331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8&quot;}},&quot;0584f855-65b7-4cf7-a274-32575a1ff15d&quot;:{&quot;type&quot;:&quot;FIGURE_OBJECT&quot;,&quot;id&quot;:&quot;0584f855-65b7-4cf7-a274-32575a1ff15d&quot;,&quot;relativeTransform&quot;:{&quot;translate&quot;:{&quot;x&quot;:4.679311065280283e-16,&quot;y&quot;:-5.251832672078273},&quot;rotate&quot;:0},&quot;opacity&quot;:1,&quot;path&quot;:{&quot;type&quot;:&quot;RECT&quot;,&quot;size&quot;:{&quot;x&quot;:3.9275735027780376,&quot;y&quot;:8.0921626872130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62d9c65-96de-4294-a838-08f858a6335c&quot;,&quot;order&quot;:&quot;1&quot;}},&quot;f2ed8e19-c7d5-4667-ad0b-dc06452d48e7&quot;:{&quot;type&quot;:&quot;FIGURE_OBJECT&quot;,&quot;id&quot;:&quot;f2ed8e19-c7d5-4667-ad0b-dc06452d48e7&quot;,&quot;relativeTransform&quot;:{&quot;translate&quot;:{&quot;x&quot;:0,&quot;y&quot;:4.101730667102181},&quot;rotate&quot;:0},&quot;opacity&quot;:1,&quot;path&quot;:{&quot;type&quot;:&quot;POLY_LINE&quot;,&quot;points&quot;:[{&quot;x&quot;:0,&quot;y&quot;:-4.93948598472699},{&quot;x&quot;:0,&quot;y&quot;:4.9394859847269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2&quot;}},&quot;ad2b31ab-da07-4b15-a943-81b597bff16a&quot;:{&quot;type&quot;:&quot;FIGURE_OBJECT&quot;,&quot;id&quot;:&quot;ad2b31ab-da07-4b15-a943-81b597bff16a&quot;,&quot;relativeTransform&quot;:{&quot;translate&quot;:{&quot;x&quot;:-8.982683196689875e-14,&quot;y&quot;:9.297914015684892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5&quot;}},&quot;53db1763-08cc-4de8-859e-7e121b740ac4&quot;:{&quot;type&quot;:&quot;FIGURE_OBJECT&quot;,&quot;id&quot;:&quot;53db1763-08cc-4de8-859e-7e121b740ac4&quot;,&quot;relativeTransform&quot;:{&quot;translate&quot;:{&quot;x&quot;:0,&quot;y&quot;:-7.322147814804945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62d9c65-96de-4294-a838-08f858a6335c&quot;,&quot;order&quot;:&quot;7&quot;}},&quot;93ccc0b2-6469-40fb-a5be-8f734af014c3&quot;:{&quot;type&quot;:&quot;FIGURE_OBJECT&quot;,&quot;id&quot;:&quot;93ccc0b2-6469-40fb-a5be-8f734af014c3&quot;,&quot;relativeTransform&quot;:{&quot;translate&quot;:{&quot;x&quot;:21.389692844272123,&quot;y&quot;:-38.5401168367346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9&quot;}},&quot;ecc45386-c178-4ed0-9f14-c74e6a9fe91e&quot;:{&quot;type&quot;:&quot;FIGURE_OBJECT&quot;,&quot;id&quot;:&quot;ecc45386-c178-4ed0-9f14-c74e6a9fe91e&quot;,&quot;relativeTransform&quot;:{&quot;translate&quot;:{&quot;x&quot;:0,&quot;y&quot;:4.883170445539626},&quot;rotate&quot;:0},&quot;opacity&quot;:1,&quot;path&quot;:{&quot;type&quot;:&quot;POLY_LINE&quot;,&quot;points&quot;:[{&quot;x&quot;:0,&quot;y&quot;:-5.029351206834683},{&quot;x&quot;:0,&quot;y&quot;:5.0293512068346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1&quot;}},&quot;4a5a9ca6-be7e-4241-9644-8dad0c29c89b&quot;:{&quot;type&quot;:&quot;FIGURE_OBJECT&quot;,&quot;id&quot;:&quot;4a5a9ca6-be7e-4241-9644-8dad0c29c89b&quot;,&quot;relativeTransform&quot;:{&quot;translate&quot;:{&quot;x&quot;:4.679311065280283e-16,&quot;y&quot;:-5.227187887491963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3ccc0b2-6469-40fb-a5be-8f734af014c3&quot;,&quot;order&quot;:&quot;2&quot;}},&quot;3e3b2a9b-ceea-47e6-8952-3242f6fc6bb7&quot;:{&quot;type&quot;:&quot;FIGURE_OBJECT&quot;,&quot;id&quot;:&quot;3e3b2a9b-ceea-47e6-8952-3242f6fc6bb7&quot;,&quot;relativeTransform&quot;:{&quot;translate&quot;:{&quot;x&quot;:-5.990211609757413e-14,&quot;y&quot;:10.19445176094728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5&quot;}},&quot;2b5449ea-391a-409e-b758-38c8fcace3aa&quot;:{&quot;type&quot;:&quot;FIGURE_OBJECT&quot;,&quot;id&quot;:&quot;2b5449ea-391a-409e-b758-38c8fcace3aa&quot;,&quot;relativeTransform&quot;:{&quot;translate&quot;:{&quot;x&quot;:-2.9924715869324626e-14,&quot;y&quot;:-8.322153909913501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3ccc0b2-6469-40fb-a5be-8f734af014c3&quot;,&quot;order&quot;:&quot;7&quot;}},&quot;2776a64c-ab25-402e-af3d-5e2ff38c3b96&quot;:{&quot;type&quot;:&quot;FIGURE_OBJECT&quot;,&quot;id&quot;:&quot;2776a64c-ab25-402e-af3d-5e2ff38c3b96&quot;,&quot;relativeTransform&quot;:{&quot;translate&quot;:{&quot;x&quot;:26.746364907160135,&quot;y&quot;:-37.0566006054233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&quot;}},&quot;554cd8d7-0269-45f8-a816-3f54c1ced8db&quot;:{&quot;type&quot;:&quot;FIGURE_OBJECT&quot;,&quot;id&quot;:&quot;554cd8d7-0269-45f8-a816-3f54c1ced8db&quot;,&quot;relativeTransform&quot;:{&quot;translate&quot;:{&quot;x&quot;:0,&quot;y&quot;:6.292820988404843},&quot;rotate&quot;:0},&quot;opacity&quot;:1,&quot;path&quot;:{&quot;type&quot;:&quot;POLY_LINE&quot;,&quot;points&quot;:[{&quot;x&quot;:0,&quot;y&quot;:-5.103216895280749},{&quot;x&quot;:0,&quot;y&quot;:5.10321689528074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1&quot;}},&quot;1c85f2c1-58ff-4372-8d77-272aaf7f96fa&quot;:{&quot;type&quot;:&quot;FIGURE_OBJECT&quot;,&quot;id&quot;:&quot;1c85f2c1-58ff-4372-8d77-272aaf7f96fa&quot;,&quot;relativeTransform&quot;:{&quot;translate&quot;:{&quot;x&quot;:-5.942725052905958e-14,&quot;y&quot;:-5.32893032403004},&quot;rotate&quot;:0},&quot;opacity&quot;:1,&quot;path&quot;:{&quot;type&quot;:&quot;RECT&quot;,&quot;size&quot;:{&quot;x&quot;:3.9275735027780376,&quot;y&quot;:12.69807533645712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776a64c-ab25-402e-af3d-5e2ff38c3b96&quot;,&quot;order&quot;:&quot;2&quot;}},&quot;5c8901de-946f-40fe-8588-0aaa956e778e&quot;:{&quot;type&quot;:&quot;FIGURE_OBJECT&quot;,&quot;id&quot;:&quot;5c8901de-946f-40fe-8588-0aaa956e778e&quot;,&quot;relativeTransform&quot;:{&quot;translate&quot;:{&quot;x&quot;:-5.990211609757413e-14,&quot;y&quot;:11.67796799225868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5&quot;}},&quot;2fe47ae7-77ba-479b-8a43-2b0154d598da&quot;:{&quot;type&quot;:&quot;FIGURE_OBJECT&quot;,&quot;id&quot;:&quot;2fe47ae7-77ba-479b-8a43-2b0154d598da&quot;,&quot;relativeTransform&quot;:{&quot;translate&quot;:{&quot;x&quot;:0,&quot;y&quot;:-5.47635139397723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776a64c-ab25-402e-af3d-5e2ff38c3b96&quot;,&quot;order&quot;:&quot;7&quot;}},&quot;1403d321-0817-4ff8-8d51-df05a196525d&quot;:{&quot;type&quot;:&quot;FIGURE_OBJECT&quot;,&quot;id&quot;:&quot;1403d321-0817-4ff8-8d51-df05a196525d&quot;,&quot;relativeTransform&quot;:{&quot;translate&quot;:{&quot;x&quot;:32.011691614870564,&quot;y&quot;:-34.3282219797075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2&quot;}},&quot;fee64780-ed40-49a6-908a-2749ba53b051&quot;:{&quot;type&quot;:&quot;FIGURE_OBJECT&quot;,&quot;id&quot;:&quot;fee64780-ed40-49a6-908a-2749ba53b051&quot;,&quot;relativeTransform&quot;:{&quot;translate&quot;:{&quot;x&quot;:-5.942725052905958e-14,&quot;y&quot;:-5.311344024900922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403d321-0817-4ff8-8d51-df05a196525d&quot;,&quot;order&quot;:&quot;1&quot;}},&quot;8a9b0e8a-ca2c-4b27-8fef-5b54b84db481&quot;:{&quot;type&quot;:&quot;FIGURE_OBJECT&quot;,&quot;id&quot;:&quot;8a9b0e8a-ca2c-4b27-8fef-5b54b84db481&quot;,&quot;relativeTransform&quot;:{&quot;translate&quot;:{&quot;x&quot;:0,&quot;y&quot;:4.967326582948526},&quot;rotate&quot;:0},&quot;opacity&quot;:1,&quot;path&quot;:{&quot;type&quot;:&quot;POLY_LINE&quot;,&quot;points&quot;:[{&quot;x&quot;:0,&quot;y&quot;:-5.029351206834742},{&quot;x&quot;:0,&quot;y&quot;:5.02935120683474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2&quot;}},&quot;4d58d526-821d-43a9-8b60-333867b17eec&quot;:{&quot;type&quot;:&quot;FIGURE_OBJECT&quot;,&quot;id&quot;:&quot;4d58d526-821d-43a9-8b60-333867b17eec&quot;,&quot;relativeTransform&quot;:{&quot;translate&quot;:{&quot;x&quot;:-5.990211609757413e-14,&quot;y&quot;:10.2786078983562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5&quot;}},&quot;41be6c7a-9e3d-46a5-b7b1-49bd16b03efa&quot;:{&quot;type&quot;:&quot;FIGURE_OBJECT&quot;,&quot;id&quot;:&quot;41be6c7a-9e3d-46a5-b7b1-49bd16b03efa&quot;,&quot;relativeTransform&quot;:{&quot;translate&quot;:{&quot;x&quot;:0,&quot;y&quot;:-8.20473001969294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403d321-0817-4ff8-8d51-df05a196525d&quot;,&quot;order&quot;:&quot;7&quot;}},&quot;f65eb871-0574-493b-9f10-18104920600d&quot;:{&quot;type&quot;:&quot;FIGURE_OBJECT&quot;,&quot;id&quot;:&quot;f65eb871-0574-493b-9f10-18104920600d&quot;,&quot;relativeTransform&quot;:{&quot;translate&quot;:{&quot;x&quot;:37.29816308072377,&quot;y&quot;:-33.6553957755976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5&quot;}},&quot;92f68283-f012-4990-8115-41ea78665cdc&quot;:{&quot;type&quot;:&quot;FIGURE_OBJECT&quot;,&quot;id&quot;:&quot;92f68283-f012-4990-8115-41ea78665cdc&quot;,&quot;relativeTransform&quot;:{&quot;translate&quot;:{&quot;x&quot;:0,&quot;y&quot;:5.497637117174379},&quot;rotate&quot;:0},&quot;opacity&quot;:1,&quot;path&quot;:{&quot;type&quot;:&quot;POLY_LINE&quot;,&quot;points&quot;:[{&quot;x&quot;:0,&quot;y&quot;:-5.171866876718303},{&quot;x&quot;:0,&quot;y&quot;:5.17186687671830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1&quot;}},&quot;dd832b8c-df8f-4188-a1fc-20f8d1c574d8&quot;:{&quot;type&quot;:&quot;FIGURE_OBJECT&quot;,&quot;id&quot;:&quot;dd832b8c-df8f-4188-a1fc-20f8d1c574d8&quot;,&quot;relativeTransform&quot;:{&quot;translate&quot;:{&quot;x&quot;:-5.942725052905958e-14,&quot;y&quot;:-5.367616801594243},&quot;rotate&quot;:0},&quot;opacity&quot;:1,&quot;path&quot;:{&quot;type&quot;:&quot;RECT&quot;,&quot;size&quot;:{&quot;x&quot;:3.9275735027780376,&quot;y&quot;:11.1676346017433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f65eb871-0574-493b-9f10-18104920600d&quot;,&quot;order&quot;:&quot;2&quot;}},&quot;9e506df9-8f54-4c07-896c-bc7ce4a10eb9&quot;:{&quot;type&quot;:&quot;FIGURE_OBJECT&quot;,&quot;id&quot;:&quot;9e506df9-8f54-4c07-896c-bc7ce4a10eb9&quot;,&quot;relativeTransform&quot;:{&quot;translate&quot;:{&quot;x&quot;:-5.990211609757413e-14,&quot;y&quot;:10.951434102465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5&quot;}},&quot;1ef7d95d-d728-4ebb-9f3d-a40b7157c3b5&quot;:{&quot;type&quot;:&quot;FIGURE_OBJECT&quot;,&quot;id&quot;:&quot;1ef7d95d-d728-4ebb-9f3d-a40b7157c3b5&quot;,&quot;relativeTransform&quot;:{&quot;translate&quot;:{&quot;x&quot;:0,&quot;y&quot;:-8.31369600665653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f65eb871-0574-493b-9f10-18104920600d&quot;,&quot;order&quot;:&quot;7&quot;}},&quot;e3971954-1b7a-45ac-82ea-9d3396416aec&quot;:{&quot;type&quot;:&quot;FIGURE_OBJECT&quot;,&quot;id&quot;:&quot;e3971954-1b7a-45ac-82ea-9d3396416aec&quot;,&quot;relativeTransform&quot;:{&quot;translate&quot;:{&quot;x&quot;:42.69740659000618,&quot;y&quot;:-32.386710287019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&quot;}},&quot;b7eb4371-3afd-455e-ae67-c341334d1867&quot;:{&quot;type&quot;:&quot;FIGURE_OBJECT&quot;,&quot;id&quot;:&quot;b7eb4371-3afd-455e-ae67-c341334d1867&quot;,&quot;relativeTransform&quot;:{&quot;translate&quot;:{&quot;x&quot;:-5.942725052905958e-14,&quot;y&quot;:-5.416714803355716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245,96,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3971954-1b7a-45ac-82ea-9d3396416aec&quot;,&quot;order&quot;:&quot;1&quot;}},&quot;4a4963bd-bb80-4093-a0b1-f4245b757454&quot;:{&quot;type&quot;:&quot;FIGURE_OBJECT&quot;,&quot;id&quot;:&quot;4a4963bd-bb80-4093-a0b1-f4245b757454&quot;,&quot;relativeTransform&quot;:{&quot;translate&quot;:{&quot;x&quot;:0,&quot;y&quot;:6.202462388606986},&quot;rotate&quot;:0},&quot;opacity&quot;:1,&quot;path&quot;:{&quot;type&quot;:&quot;POLY_LINE&quot;,&quot;points&quot;:[{&quot;x&quot;:0,&quot;y&quot;:-5.171866876718362},{&quot;x&quot;:0,&quot;y&quot;:5.17186687671836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2&quot;}},&quot;5cd79c0b-dd26-4791-80f3-34801a14fe62&quot;:{&quot;type&quot;:&quot;FIGURE_OBJECT&quot;,&quot;id&quot;:&quot;5cd79c0b-dd26-4791-80f3-34801a14fe62&quot;,&quot;relativeTransform&quot;:{&quot;translate&quot;:{&quot;x&quot;:-5.990211609757413e-14,&quot;y&quot;:11.65625937389844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5&quot;}},&quot;b969e467-6b3c-45fb-8c45-3796cc2918d8&quot;:{&quot;type&quot;:&quot;FIGURE_OBJECT&quot;,&quot;id&quot;:&quot;b969e467-6b3c-45fb-8c45-3796cc2918d8&quot;,&quot;relativeTransform&quot;:{&quot;translate&quot;:{&quot;x&quot;:0,&quot;y&quot;:-5.849344927619538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3971954-1b7a-45ac-82ea-9d3396416aec&quot;,&quot;order&quot;:&quot;7&quot;}},&quot;dfe80d90-51f1-4c0e-86be-ef438c9aaaf6&quot;:{&quot;type&quot;:&quot;FIGURE_OBJECT&quot;,&quot;id&quot;:&quot;dfe80d90-51f1-4c0e-86be-ef438c9aaaf6&quot;,&quot;relativeTransform&quot;:{&quot;translate&quot;:{&quot;x&quot;:48.02391213127687,&quot;y&quot;:-29.67130044629803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5&quot;}},&quot;62662194-fe85-44b1-867e-b0a66fd4d041&quot;:{&quot;type&quot;:&quot;FIGURE_OBJECT&quot;,&quot;id&quot;:&quot;62662194-fe85-44b1-867e-b0a66fd4d041&quot;,&quot;relativeTransform&quot;:{&quot;translate&quot;:{&quot;x&quot;:-5.942725052905958e-14,&quot;y&quot;:-5.594753666919542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fe80d90-51f1-4c0e-86be-ef438c9aaaf6&quot;,&quot;order&quot;:&quot;1&quot;}},&quot;264c3cbf-8f53-49e4-800a-fc6d8739595c&quot;:{&quot;type&quot;:&quot;FIGURE_OBJECT&quot;,&quot;id&quot;:&quot;264c3cbf-8f53-49e4-800a-fc6d8739595c&quot;,&quot;relativeTransform&quot;:{&quot;translate&quot;:{&quot;x&quot;:0,&quot;y&quot;:6.202462388607106},&quot;rotate&quot;:0},&quot;opacity&quot;:1,&quot;path&quot;:{&quot;type&quot;:&quot;POLY_LINE&quot;,&quot;points&quot;:[{&quot;x&quot;:0,&quot;y&quot;:-5.349905740282188},{&quot;x&quot;:0,&quot;y&quot;:5.34990574028218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2&quot;}},&quot;ed385194-5cb9-4f2b-8b82-860a779c55df&quot;:{&quot;type&quot;:&quot;FIGURE_OBJECT&quot;,&quot;id&quot;:&quot;ed385194-5cb9-4f2b-8b82-860a779c55df&quot;,&quot;relativeTransform&quot;:{&quot;translate&quot;:{&quot;x&quot;:-5.990211609757413e-14,&quot;y&quot;:11.83429823746238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5&quot;}},&quot;e700eb5e-972c-4063-9d8c-cbc1ba23ff9a&quot;:{&quot;type&quot;:&quot;FIGURE_OBJECT&quot;,&quot;id&quot;:&quot;e700eb5e-972c-4063-9d8c-cbc1ba23ff9a&quot;,&quot;relativeTransform&quot;:{&quot;translate&quot;:{&quot;x&quot;:0,&quot;y&quot;:-8.56475476834070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fe80d90-51f1-4c0e-86be-ef438c9aaaf6&quot;,&quot;order&quot;:&quot;7&quot;}},&quot;c01a16fa-9fbd-4263-8bbb-5ec5f315592f&quot;:{&quot;type&quot;:&quot;FIGURE_OBJECT&quot;,&quot;id&quot;:&quot;c01a16fa-9fbd-4263-8bbb-5ec5f315592f&quot;,&quot;relativeTransform&quot;:{&quot;translate&quot;:{&quot;x&quot;:53.173929424580926,&quot;y&quot;:-24.03524708679714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&quot;}},&quot;37af4182-dead-4798-8672-c767b11f0e00&quot;:{&quot;type&quot;:&quot;FIGURE_OBJECT&quot;,&quot;id&quot;:&quot;37af4182-dead-4798-8672-c767b11f0e00&quot;,&quot;relativeTransform&quot;:{&quot;translate&quot;:{&quot;x&quot;:-5.942725052905958e-14,&quot;y&quot;:-5.475356265938798},&quot;rotate&quot;:0},&quot;opacity&quot;:1,&quot;path&quot;:{&quot;type&quot;:&quot;RECT&quot;,&quot;size&quot;:{&quot;x&quot;:3.9275735027780376,&quot;y&quot;:10.55381131160670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c01a16fa-9fbd-4263-8bbb-5ec5f315592f&quot;,&quot;order&quot;:&quot;1&quot;}},&quot;c61d9c17-2f92-404c-bb24-8504daf88e21&quot;:{&quot;type&quot;:&quot;FIGURE_OBJECT&quot;,&quot;id&quot;:&quot;c61d9c17-2f92-404c-bb24-8504daf88e21&quot;,&quot;relativeTransform&quot;:{&quot;translate&quot;:{&quot;x&quot;:0,&quot;y&quot;:5.310306001010923},&quot;rotate&quot;:0},&quot;opacity&quot;:1,&quot;path&quot;:{&quot;type&quot;:&quot;POLY_LINE&quot;,&quot;points&quot;:[{&quot;x&quot;:0,&quot;y&quot;:-5.30099086644482},{&quot;x&quot;:0,&quot;y&quot;:5.3009908664448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2&quot;}},&quot;8f3871f8-21a0-4c11-8462-466aa7d6a25f&quot;:{&quot;type&quot;:&quot;FIGURE_OBJECT&quot;,&quot;id&quot;:&quot;8f3871f8-21a0-4c11-8462-466aa7d6a25f&quot;,&quot;relativeTransform&quot;:{&quot;translate&quot;:{&quot;x&quot;:-5.990211609757413e-14,&quot;y&quot;:10.7522619217421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5&quot;}},&quot;49dc4f2b-c8c1-4250-aa1e-41cc174081d3&quot;:{&quot;type&quot;:&quot;FIGURE_OBJECT&quot;,&quot;id&quot;:&quot;49dc4f2b-c8c1-4250-aa1e-41cc174081d3&quot;,&quot;relativeTransform&quot;:{&quot;translate&quot;:{&quot;x&quot;:0,&quot;y&quot;:-10.05756325225185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c01a16fa-9fbd-4263-8bbb-5ec5f315592f&quot;,&quot;order&quot;:&quot;7&quot;}},&quot;7133ae58-ac4e-4fa8-98da-9af896f07c23&quot;:{&quot;type&quot;:&quot;FIGURE_OBJECT&quot;,&quot;id&quot;:&quot;7133ae58-ac4e-4fa8-98da-9af896f07c23&quot;,&quot;relativeTransform&quot;:{&quot;translate&quot;:{&quot;x&quot;:58.7003234128298,&quot;y&quot;:-23.4059036857178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2&quot;}},&quot;c95e3ea2-6794-40c9-8329-017d5448b2fd&quot;:{&quot;type&quot;:&quot;FIGURE_OBJECT&quot;,&quot;id&quot;:&quot;c95e3ea2-6794-40c9-8329-017d5448b2fd&quot;,&quot;relativeTransform&quot;:{&quot;translate&quot;:{&quot;x&quot;:-5.942725052905958e-14,&quot;y&quot;:-6.309627548721366},&quot;rotate&quot;:0},&quot;opacity&quot;:1,&quot;path&quot;:{&quot;type&quot;:&quot;RECT&quot;,&quot;size&quot;:{&quot;x&quot;:3.9275735027780376,&quot;y&quot;:7.62658194388265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133ae58-ac4e-4fa8-98da-9af896f07c23&quot;,&quot;order&quot;:&quot;1&quot;}},&quot;74c8ebec-d73f-4207-9235-7c0efe584301&quot;:{&quot;type&quot;:&quot;FIGURE_OBJECT&quot;,&quot;id&quot;:&quot;74c8ebec-d73f-4207-9235-7c0efe584301&quot;,&quot;relativeTransform&quot;:{&quot;translate&quot;:{&quot;x&quot;:0,&quot;y&quot;:3.8908534706554447},&quot;rotate&quot;:0},&quot;opacity&quot;:1,&quot;path&quot;:{&quot;type&quot;:&quot;POLY_LINE&quot;,&quot;points&quot;:[{&quot;x&quot;:0,&quot;y&quot;:-6.202462388607106},{&quot;x&quot;:0,&quot;y&quot;:6.20246238860710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2&quot;}},&quot;0693aaaf-7612-41f6-b8f4-96ebb550a2be&quot;:{&quot;type&quot;:&quot;FIGURE_OBJECT&quot;,&quot;id&quot;:&quot;0693aaaf-7612-41f6-b8f4-96ebb550a2be&quot;,&quot;relativeTransform&quot;:{&quot;translate&quot;:{&quot;x&quot;:-5.990211609757413e-14,&quot;y&quot;:10.122918520662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5&quot;}},&quot;8bc836aa-3d29-41ef-ad4f-358c99aaea3b&quot;:{&quot;type&quot;:&quot;FIGURE_OBJECT&quot;,&quot;id&quot;:&quot;8bc836aa-3d29-41ef-ad4f-358c99aaea3b&quot;,&quot;relativeTransform&quot;:{&quot;translate&quot;:{&quot;x&quot;:0,&quot;y&quot;:-8.8112256409947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133ae58-ac4e-4fa8-98da-9af896f07c23&quot;,&quot;order&quot;:&quot;7&quot;}},&quot;6d94ebcf-04bb-44d8-a453-4c61e4ebc92c&quot;:{&quot;type&quot;:&quot;FIGURE_OBJECT&quot;,&quot;id&quot;:&quot;6d94ebcf-04bb-44d8-a453-4c61e4ebc92c&quot;,&quot;relativeTransform&quot;:{&quot;translate&quot;:{&quot;x&quot;:64.00173717443748,&quot;y&quot;:-22.51344327970818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5&quot;}},&quot;e831661b-dff6-480f-a0ce-4b64ec05a74b&quot;:{&quot;type&quot;:&quot;FIGURE_OBJECT&quot;,&quot;id&quot;:&quot;e831661b-dff6-480f-a0ce-4b64ec05a74b&quot;,&quot;relativeTransform&quot;:{&quot;translate&quot;:{&quot;x&quot;:0,&quot;y&quot;:3.70025806993841},&quot;rotate&quot;:0},&quot;opacity&quot;:1,&quot;path&quot;:{&quot;type&quot;:&quot;POLY_LINE&quot;,&quot;points&quot;:[{&quot;x&quot;:0,&quot;y&quot;:-6.340467176753631},{&quot;x&quot;:0,&quot;y&quot;:6.34046717675363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1&quot;}},&quot;c1e393b0-c24d-41b0-b7a4-24deb2cc34b8&quot;:{&quot;type&quot;:&quot;FIGURE_OBJECT&quot;,&quot;id&quot;:&quot;c1e393b0-c24d-41b0-b7a4-24deb2cc34b8&quot;,&quot;relativeTransform&quot;:{&quot;translate&quot;:{&quot;x&quot;:-5.942725052905958e-14,&quot;y&quot;:-6.414545439247541},&quot;rotate&quot;:0},&quot;opacity&quot;:1,&quot;path&quot;:{&quot;type&quot;:&quot;RECT&quot;,&quot;size&quot;:{&quot;x&quot;:3.9275735027780376,&quot;y&quot;:7.3115649376892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d94ebcf-04bb-44d8-a453-4c61e4ebc92c&quot;,&quot;order&quot;:&quot;2&quot;}},&quot;8016e529-f057-49e1-b533-8ca449af43f9&quot;:{&quot;type&quot;:&quot;FIGURE_OBJECT&quot;,&quot;id&quot;:&quot;8016e529-f057-49e1-b533-8ca449af43f9&quot;,&quot;relativeTransform&quot;:{&quot;translate&quot;:{&quot;x&quot;:-5.990211609757413e-14,&quot;y&quot;:10.0703279080921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5&quot;}},&quot;b1387971-032f-4777-9944-472442b7e32a&quot;:{&quot;type&quot;:&quot;FIGURE_OBJECT&quot;,&quot;id&quot;:&quot;b1387971-032f-4777-9944-472442b7e32a&quot;,&quot;relativeTransform&quot;:{&quot;translate&quot;:{&quot;x&quot;:0,&quot;y&quot;:-8.48659376829449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d94ebcf-04bb-44d8-a453-4c61e4ebc92c&quot;,&quot;order&quot;:&quot;7&quot;}},&quot;371ecf6e-cd51-44d6-aab6-00a480410704&quot;:{&quot;type&quot;:&quot;FIGURE_OBJECT&quot;,&quot;id&quot;:&quot;371ecf6e-cd51-44d6-aab6-00a480410704&quot;,&quot;relativeTransform&quot;:{&quot;translate&quot;:{&quot;x&quot;:69.25804211867336,&quot;y&quot;:-21.2334142268150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3&quot;}},&quot;abca95fc-4b16-41c4-a4ab-0b6ecb54448f&quot;:{&quot;type&quot;:&quot;FIGURE_OBJECT&quot;,&quot;id&quot;:&quot;abca95fc-4b16-41c4-a4ab-0b6ecb54448f&quot;,&quot;relativeTransform&quot;:{&quot;translate&quot;:{&quot;x&quot;:0,&quot;y&quot;:4.18877658812416},&quot;rotate&quot;:0},&quot;opacity&quot;:1,&quot;path&quot;:{&quot;type&quot;:&quot;POLY_LINE&quot;,&quot;points&quot;:[{&quot;x&quot;:0,&quot;y&quot;:-6.417434096394083},{&quot;x&quot;:0,&quot;y&quot;:6.4174340963940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1&quot;}},&quot;8c44c29b-97c1-4187-a0d9-5e88c40abc27&quot;:{&quot;type&quot;:&quot;FIGURE_OBJECT&quot;,&quot;id&quot;:&quot;8c44c29b-97c1-4187-a0d9-5e88c40abc27&quot;,&quot;relativeTransform&quot;:{&quot;translate&quot;:{&quot;x&quot;:-5.942725052905958e-14,&quot;y&quot;:-6.47100591757531},&quot;rotate&quot;:0},&quot;opacity&quot;:1,&quot;path&quot;:{&quot;type&quot;:&quot;RECT&quot;,&quot;size&quot;:{&quot;x&quot;:3.9275735027780376,&quot;y&quot;:8.3296148566861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71ecf6e-cd51-44d6-aab6-00a480410704&quot;,&quot;order&quot;:&quot;2&quot;}},&quot;becf6147-6ed7-4110-a9c5-1ecce4236000&quot;:{&quot;type&quot;:&quot;FIGURE_OBJECT&quot;,&quot;id&quot;:&quot;becf6147-6ed7-4110-a9c5-1ecce4236000&quot;,&quot;relativeTransform&quot;:{&quot;translate&quot;:{&quot;x&quot;:-5.990211609757413e-14,&quot;y&quot;:10.63581334591834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5&quot;}},&quot;0d5e1ca5-4845-4326-b09e-3646171af768&quot;:{&quot;type&quot;:&quot;FIGURE_OBJECT&quot;,&quot;id&quot;:&quot;0d5e1ca5-4845-4326-b09e-3646171af768&quot;,&quot;relativeTransform&quot;:{&quot;translate&quot;:{&quot;x&quot;:0,&quot;y&quot;:-9.202762604041446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71ecf6e-cd51-44d6-aab6-00a480410704&quot;,&quot;order&quot;:&quot;7&quot;}},&quot;43c2a84f-5803-4121-9104-02a2107d08e5&quot;:{&quot;type&quot;:&quot;FIGURE_OBJECT&quot;,&quot;id&quot;:&quot;43c2a84f-5803-4121-9104-02a2107d08e5&quot;,&quot;relativeTransform&quot;:{&quot;translate&quot;:{&quot;x&quot;:74.58539345026965,&quot;y&quot;:-16.670375419560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4&quot;}},&quot;4ce81207-e84b-4f0d-87d4-560274ad7c8d&quot;:{&quot;type&quot;:&quot;FIGURE_OBJECT&quot;,&quot;id&quot;:&quot;4ce81207-e84b-4f0d-87d4-560274ad7c8d&quot;,&quot;relativeTransform&quot;:{&quot;translate&quot;:{&quot;x&quot;:-5.942725052905958e-14,&quot;y&quot;:-10.142551787218478},&quot;rotate&quot;:0},&quot;opacity&quot;:1,&quot;path&quot;:{&quot;type&quot;:&quot;RECT&quot;,&quot;size&quot;:{&quot;x&quot;:3.9275735027780376,&quot;y&quot;:10.11260073190941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3c2a84f-5803-4121-9104-02a2107d08e5&quot;,&quot;order&quot;:&quot;1&quot;}},&quot;a16c85a4-6292-41e6-abf0-485ba64e5240&quot;:{&quot;type&quot;:&quot;FIGURE_OBJECT&quot;,&quot;id&quot;:&quot;a16c85a4-6292-41e6-abf0-485ba64e5240&quot;,&quot;relativeTransform&quot;:{&quot;translate&quot;:{&quot;x&quot;:0,&quot;y&quot;:5.19033329882985},&quot;rotate&quot;:0},&quot;opacity&quot;:1,&quot;path&quot;:{&quot;type&quot;:&quot;POLY_LINE&quot;,&quot;points&quot;:[{&quot;x&quot;:0,&quot;y&quot;:-10.008518854343297},{&quot;x&quot;:0,&quot;y&quot;:10.00851885434329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2&quot;}},&quot;4d23a3ff-5247-4f73-9644-d99309ea7a20&quot;:{&quot;type&quot;:&quot;FIGURE_OBJECT&quot;,&quot;id&quot;:&quot;4d23a3ff-5247-4f73-9644-d99309ea7a20&quot;,&quot;relativeTransform&quot;:{&quot;translate&quot;:{&quot;x&quot;:-5.990211609757413e-14,&quot;y&quot;:15.198852153173148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5&quot;}},&quot;2009eb1d-51d4-44d6-825d-081301461916&quot;:{&quot;type&quot;:&quot;FIGURE_OBJECT&quot;,&quot;id&quot;:&quot;2009eb1d-51d4-44d6-825d-081301461916&quot;,&quot;relativeTransform&quot;:{&quot;translate&quot;:{&quot;x&quot;:0,&quot;y&quot;:-13.20194119415018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3c2a84f-5803-4121-9104-02a2107d08e5&quot;,&quot;order&quot;:&quot;7&quot;}},&quot;8f94874d-59b9-4017-8cf7-84f42713aee8&quot;:{&quot;type&quot;:&quot;FIGURE_OBJECT&quot;,&quot;id&quot;:&quot;8f94874d-59b9-4017-8cf7-84f42713aee8&quot;,&quot;relativeTransform&quot;:{&quot;translate&quot;:{&quot;x&quot;:79.72328774890511,&quot;y&quot;:3.74136444112864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5&quot;}},&quot;9cda8f64-bba0-48fc-8601-3fd2033ed168&quot;:{&quot;type&quot;:&quot;FIGURE_OBJECT&quot;,&quot;id&quot;:&quot;9cda8f64-bba0-48fc-8601-3fd2033ed168&quot;,&quot;relativeTransform&quot;:{&quot;translate&quot;:{&quot;x&quot;:-5.942725052905958e-14,&quot;y&quot;:-27.339843288009998},&quot;rotate&quot;:0},&quot;opacity&quot;:1,&quot;path&quot;:{&quot;type&quot;:&quot;RECT&quot;,&quot;size&quot;:{&quot;x&quot;:3.9275735027780376,&quot;y&quot;:16.5414974517039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f94874d-59b9-4017-8cf7-84f42713aee8&quot;,&quot;order&quot;:&quot;1&quot;}},&quot;3dd0210d-34c8-49ea-9f7d-9de7bc24efdc&quot;:{&quot;type&quot;:&quot;FIGURE_OBJECT&quot;,&quot;id&quot;:&quot;3dd0210d-34c8-49ea-9f7d-9de7bc24efdc&quot;,&quot;relativeTransform&quot;:{&quot;translate&quot;:{&quot;x&quot;:-5.990211609757413e-14,&quot;y&quot;:35.610592013861925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2&quot;}},&quot;f5a923fd-195b-43c5-8394-22aa14615c8f&quot;:{&quot;type&quot;:&quot;FIGURE_OBJECT&quot;,&quot;id&quot;:&quot;f5a923fd-195b-43c5-8394-22aa14615c8f&quot;,&quot;relativeTransform&quot;:{&quot;translate&quot;:{&quot;x&quot;:0,&quot;y&quot;:-30.55417551660436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f94874d-59b9-4017-8cf7-84f42713aee8&quot;,&quot;order&quot;:&quot;5&quot;}},&quot;d0184c42-1c71-4906-a985-ad267107ef18&quot;:{&quot;type&quot;:&quot;FIGURE_OBJECT&quot;,&quot;id&quot;:&quot;d0184c42-1c71-4906-a985-ad267107ef18&quot;,&quot;relativeTransform&quot;:{&quot;translate&quot;:{&quot;x&quot;:0,&quot;y&quot;:8.266984347342406},&quot;rotate&quot;:0},&quot;opacity&quot;:1,&quot;path&quot;:{&quot;type&quot;:&quot;POLY_LINE&quot;,&quot;points&quot;:[{&quot;x&quot;:0,&quot;y&quot;:-27.118063579661218},{&quot;x&quot;:0,&quot;y&quot;:27.11806357966121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7&quot;}},&quot;c1224672-0a10-47e5-9979-589a9126380c&quot;:{&quot;type&quot;:&quot;FIGURE_OBJECT&quot;,&quot;id&quot;:&quot;c1224672-0a10-47e5-9979-589a9126380c&quot;,&quot;relativeTransform&quot;:{&quot;translate&quot;:{&quot;x&quot;:8.043121504424196,&quot;y&quot;:-30.436176830856503},&quot;rotate&quot;:0},&quot;opacity&quot;:1,&quot;path&quot;:{&quot;type&quot;:&quot;POLY_LINE&quot;,&quot;points&quot;:[{&quot;x&quot;:-73.01989812042024,&quot;y&quot;:3.422296542106105},{&quot;x&quot;:-58.91899471435118,&quot;y&quot;:3.422296542106105},{&quot;x&quot;:-54.694441063171894,&quot;y&quot;:-5.920532280034075},{&quot;x&quot;:-33.54968292019311,&quot;y&quot;:-5.920532280034075},{&quot;x&quot;:-28.474940965878194,&quot;y&quot;:-11.277204342922207},{&quot;x&quot;:-23.40019901156327,&quot;y&quot;:-11.277204342922207},{&quot;x&quot;:-17.761596840102346,&quot;y&quot;:-14.378435537225611},{&quot;x&quot;:-3.101231194303643,&quot;y&quot;:-12.12299466864124},{&quot;x&quot;:-3.101231194303643,&quot;y&quot;:-12.12299466864124},{&quot;x&quot;:1.127720434292125,&quot;y&quot;:-14.096505428652641},{&quot;x&quot;:4.792811845741711,&quot;y&quot;:-12.12299466864124},{&quot;x&quot;:33.31624479029441,&quot;y&quot;:-5.712749790015782},{&quot;x&quot;:44.87537924178959,&quot;y&quot;:3.5909437928949073},{&quot;x&quot;:66.86592771048758,&quot;y&quot;:9.511476072928982},{&quot;x&quot;:73.01989812042018,&quot;y&quot;:14.378435537225611}],&quot;closed&quot;:false,&quot;cornerRounding&quot;:{&quot;type&quot;:&quot;ARC_LENGTH&quot;,&quot;global&quot;:4.428547789594346}},&quot;pathStyles&quot;:[{&quot;type&quot;:&quot;FILL&quot;,&quot;fillStyle&quot;:&quot;rgba(0,0,0,0)&quot;},{&quot;type&quot;:&quot;STROKE&quot;,&quot;strokeStyle&quot;:&quot;rgba(0,77,185,1)&quot;,&quot;lineWidth&quot;:0.5638602171461017,&quot;lineJoin&quot;:&quot;round&quot;}],&quot;isLocked&quot;:false,&quot;parent&quot;:{&quot;type&quot;:&quot;CHILD&quot;,&quot;parentId&quot;:&quot;c4373e79-fa67-4653-bfa0-cef7b5646e3a&quot;,&quot;order&quot;:&quot;652&quot;}},&quot;3055ffdd-acbc-437a-98d5-07ddd5240954&quot;:{&quot;type&quot;:&quot;FIGURE_OBJECT&quot;,&quot;id&quot;:&quot;3055ffdd-acbc-437a-98d5-07ddd5240954&quot;,&quot;relativeTransform&quot;:{&quot;translate&quot;:{&quot;x&quot;:-61.2203398493687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55&quot;}},&quot;4217ec9a-92d5-491a-a6a0-954ccdaf1064&quot;:{&quot;type&quot;:&quot;FIGURE_OBJECT&quot;,&quot;id&quot;:&quot;4217ec9a-92d5-491a-a6a0-954ccdaf1064&quot;,&quot;relativeTransform&quot;:{&quot;translate&quot;:{&quot;x&quot;:-28.93060258438873,&quot;y&quot;:49.07096635887299},&quot;rotate&quot;:0},&quot;opacity&quot;:1,&quot;path&quot;:{&quot;type&quot;:&quot;POLY_LINE&quot;,&quot;points&quot;:[{&quot;x&quot;:0,&quot;y&quot;:-1.2034650671444005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&quot;}},&quot;544065f9-f8a8-482a-9925-755fc90abe87&quot;:{&quot;type&quot;:&quot;FIGURE_OBJECT&quot;,&quot;id&quot;:&quot;544065f9-f8a8-482a-9925-755fc90abe87&quot;,&quot;relativeTransform&quot;:{&quot;translate&quot;:{&quot;x&quot;:2.999391862052204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5&quot;}},&quot;29d4b592-99c5-4a80-86ed-2a6fde4b3178&quot;:{&quot;type&quot;:&quot;FIGURE_OBJECT&quot;,&quot;id&quot;:&quot;29d4b592-99c5-4a80-86ed-2a6fde4b3178&quot;,&quot;relativeTransform&quot;:{&quot;translate&quot;:{&quot;x&quot;:-67.65297094429961,&quot;y&quot;:-27.22499289420966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&quot;}},&quot;cd6e96cf-fe29-4d68-8902-7ad39584d0f6&quot;:{&quot;type&quot;:&quot;FIGURE_OBJECT&quot;,&quot;id&quot;:&quot;cd6e96cf-fe29-4d68-8902-7ad39584d0f6&quot;,&quot;relativeTransform&quot;:{&quot;translate&quot;:{&quot;x&quot;:34.9296682386015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2&quot;}},&quot;7f7655e4-0122-45da-8898-6bdd5dd4ce0e&quot;:{&quot;type&quot;:&quot;FIGURE_OBJECT&quot;,&quot;id&quot;:&quot;7f7655e4-0122-45da-8898-6bdd5dd4ce0e&quot;,&quot;relativeTransform&quot;:{&quot;translate&quot;:{&quot;x&quot;:-67.65318939909153,&quot;y&quot;:4.70528348233982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5&quot;}},&quot;de03f146-1dc2-4339-85fb-7c8b90e2a6ec&quot;:{&quot;type&quot;:&quot;FIGURE_OBJECT&quot;,&quot;id&quot;:&quot;de03f146-1dc2-4339-85fb-7c8b90e2a6ec&quot;,&quot;relativeTransform&quot;:{&quot;translate&quot;:{&quot;x&quot;:66.859944615151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8&quot;}},&quot;4540061f-9209-4c26-8051-f51a20fcfaf6&quot;:{&quot;type&quot;:&quot;FIGURE_OBJECT&quot;,&quot;id&quot;:&quot;4540061f-9209-4c26-8051-f51a20fcfaf6&quot;,&quot;relativeTransform&quot;:{&quot;translate&quot;:{&quot;x&quot;:-67.65318939909153,&quot;y&quot;:36.63555985888931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9&quot;}},&quot;395d097c-1c38-4db5-960d-063ec323ae1f&quot;:{&quot;type&quot;:&quot;FIGURE_OBJECT&quot;,&quot;id&quot;:&quot;395d097c-1c38-4db5-960d-063ec323ae1f&quot;,&quot;relativeTransform&quot;:{&quot;translate&quot;:{&quot;x&quot;:-55.5391662315132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&quot;}},&quot;2b6bd7ac-354b-40aa-bd00-e2d1bc63ebea&quot;:{&quot;type&quot;:&quot;FIGURE_OBJECT&quot;,&quot;id&quot;:&quot;2b6bd7ac-354b-40aa-bd00-e2d1bc63ebea&quot;,&quot;relativeTransform&quot;:{&quot;translate&quot;:{&quot;x&quot;:-23.608889854963817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2&quot;}},&quot;ce5d3475-c77c-4334-ae5b-15f2e9674fcd&quot;:{&quot;type&quot;:&quot;FIGURE_OBJECT&quot;,&quot;id&quot;:&quot;ce5d3475-c77c-4334-ae5b-15f2e9674fcd&quot;,&quot;relativeTransform&quot;:{&quot;translate&quot;:{&quot;x&quot;:8.3211045914770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5&quot;}},&quot;137b3039-8e48-408d-9a45-4b90d8d1bf50&quot;:{&quot;type&quot;:&quot;FIGURE_OBJECT&quot;,&quot;id&quot;:&quot;137b3039-8e48-408d-9a45-4b90d8d1bf50&quot;,&quot;relativeTransform&quot;:{&quot;translate&quot;:{&quot;x&quot;:-67.65297094429961,&quot;y&quot;:-21.9032801647846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&quot;}},&quot;f598ebd2-67b5-41f4-962f-f69702062538&quot;:{&quot;type&quot;:&quot;FIGURE_OBJECT&quot;,&quot;id&quot;:&quot;f598ebd2-67b5-41f4-962f-f69702062538&quot;,&quot;relativeTransform&quot;:{&quot;translate&quot;:{&quot;x&quot;:40.45606222685045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2&quot;}},&quot;009370ab-8d22-4827-bbfc-282948e09179&quot;:{&quot;type&quot;:&quot;FIGURE_OBJECT&quot;,&quot;id&quot;:&quot;009370ab-8d22-4827-bbfc-282948e09179&quot;,&quot;relativeTransform&quot;:{&quot;translate&quot;:{&quot;x&quot;:-67.65318939909153,&quot;y&quot;:10.23167747058882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5&quot;}},&quot;ab27a079-6eb9-4d5e-9938-e8aa5ec972d1&quot;:{&quot;type&quot;:&quot;FIGURE_OBJECT&quot;,&quot;id&quot;:&quot;ab27a079-6eb9-4d5e-9938-e8aa5ec972d1&quot;,&quot;relativeTransform&quot;:{&quot;translate&quot;:{&quot;x&quot;:72.3863386033999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&quot;}},&quot;9b41de39-f702-49d5-b80a-17fe5aafa70d&quot;:{&quot;type&quot;:&quot;FIGURE_OBJECT&quot;,&quot;id&quot;:&quot;9b41de39-f702-49d5-b80a-17fe5aafa70d&quot;,&quot;relativeTransform&quot;:{&quot;translate&quot;:{&quot;x&quot;:-67.65318939909153,&quot;y&quot;:42.1619538471382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2&quot;}},&quot;d5f3bf9b-2e9c-4a9d-816f-25ccba19024f&quot;:{&quot;type&quot;:&quot;FIGURE_OBJECT&quot;,&quot;id&quot;:&quot;d5f3bf9b-2e9c-4a9d-816f-25ccba19024f&quot;,&quot;relativeTransform&quot;:{&quot;translate&quot;:{&quot;x&quot;:-50.21745350208839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5&quot;}},&quot;adc42c34-8b63-4324-bc37-0e7a6ebcb7b7&quot;:{&quot;type&quot;:&quot;FIGURE_OBJECT&quot;,&quot;id&quot;:&quot;adc42c34-8b63-4324-bc37-0e7a6ebcb7b7&quot;,&quot;relativeTransform&quot;:{&quot;translate&quot;:{&quot;x&quot;:-18.082777796823432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3&quot;}},&quot;a0b9bc53-e271-4739-a5bb-6f0ef4625443&quot;:{&quot;type&quot;:&quot;FIGURE_OBJECT&quot;,&quot;id&quot;:&quot;a0b9bc53-e271-4739-a5bb-6f0ef4625443&quot;,&quot;relativeTransform&quot;:{&quot;translate&quot;:{&quot;x&quot;:-67.65297094429961,&quot;y&quot;:-48.3071625530851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4&quot;}},&quot;c3c09206-4231-40c8-ac58-e13e2c8ff688&quot;:{&quot;type&quot;:&quot;FIGURE_OBJECT&quot;,&quot;id&quot;:&quot;c3c09206-4231-40c8-ac58-e13e2c8ff688&quot;,&quot;relativeTransform&quot;:{&quot;translate&quot;:{&quot;x&quot;:13.81197538604591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&quot;}},&quot;d18506f9-973b-4138-a5fb-e5787d41fece&quot;:{&quot;type&quot;:&quot;FIGURE_OBJECT&quot;,&quot;id&quot;:&quot;d18506f9-973b-4138-a5fb-e5787d41fece&quot;,&quot;relativeTransform&quot;:{&quot;translate&quot;:{&quot;x&quot;:-67.65318939909153,&quot;y&quot;:-16.412409370215954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2&quot;}},&quot;2d59b50f-7224-46d6-9a08-bcb97431a8a0&quot;:{&quot;type&quot;:&quot;FIGURE_OBJECT&quot;,&quot;id&quot;:&quot;2d59b50f-7224-46d6-9a08-bcb97431a8a0&quot;,&quot;relativeTransform&quot;:{&quot;translate&quot;:{&quot;x&quot;:45.57309369745140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5&quot;}},&quot;9eed6dba-c771-406b-ae84-77ac256ad322&quot;:{&quot;type&quot;:&quot;FIGURE_OBJECT&quot;,&quot;id&quot;:&quot;9eed6dba-c771-406b-ae84-77ac256ad322&quot;,&quot;relativeTransform&quot;:{&quot;translate&quot;:{&quot;x&quot;:-67.65318939909153,&quot;y&quot;:15.34870894118965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&quot;}},&quot;f2c5cff8-e0d7-4935-97c3-8b9d8a3c9f0b&quot;:{&quot;type&quot;:&quot;FIGURE_OBJECT&quot;,&quot;id&quot;:&quot;f2c5cff8-e0d7-4935-97c3-8b9d8a3c9f0b&quot;,&quot;relativeTransform&quot;:{&quot;translate&quot;:{&quot;x&quot;:77.794603876156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5&quot;}},&quot;3aff0285-f4a5-40ba-a757-8b1363c6d475&quot;:{&quot;type&quot;:&quot;FIGURE_OBJECT&quot;,&quot;id&quot;:&quot;3aff0285-f4a5-40ba-a757-8b1363c6d475&quot;,&quot;relativeTransform&quot;:{&quot;translate&quot;:{&quot;x&quot;:-67.65318939909159,&quot;y&quot;:47.522181806516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&quot;}},&quot;cb3567e5-6f77-4209-afb6-1c462ab1d606&quot;:{&quot;type&quot;:&quot;FIGURE_OBJECT&quot;,&quot;id&quot;:&quot;cb3567e5-6f77-4209-afb6-1c462ab1d606&quot;,&quot;relativeTransform&quot;:{&quot;translate&quot;:{&quot;x&quot;:-44.8957407726634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2&quot;}},&quot;490e9704-6292-4ec1-a32f-aa6c24d3c678&quot;:{&quot;type&quot;:&quot;FIGURE_OBJECT&quot;,&quot;id&quot;:&quot;490e9704-6292-4ec1-a32f-aa6c24d3c678&quot;,&quot;relativeTransform&quot;:{&quot;translate&quot;:{&quot;x&quot;:-12.965464396113987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5&quot;}},&quot;00520c73-0059-4c8a-9305-666be2a5c490&quot;:{&quot;type&quot;:&quot;FIGURE_OBJECT&quot;,&quot;id&quot;:&quot;00520c73-0059-4c8a-9305-666be2a5c490&quot;,&quot;relativeTransform&quot;:{&quot;translate&quot;:{&quot;x&quot;:-67.65297094429961,&quot;y&quot;:-43.1898491523757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8&quot;}},&quot;028571f7-beac-4b3f-b838-27be5a367249&quot;:{&quot;type&quot;:&quot;FIGURE_OBJECT&quot;,&quot;id&quot;:&quot;028571f7-beac-4b3f-b838-27be5a367249&quot;,&quot;relativeTransform&quot;:{&quot;translate&quot;:{&quot;x&quot;:18.9645300503268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9&quot;}},&quot;7ca9cff6-d2ac-4309-85d8-1c72250616e6&quot;:{&quot;type&quot;:&quot;FIGURE_OBJECT&quot;,&quot;id&quot;:&quot;7ca9cff6-d2ac-4309-85d8-1c72250616e6&quot;,&quot;relativeTransform&quot;:{&quot;translate&quot;:{&quot;x&quot;:-67.65318939909153,&quot;y&quot;:-11.25985470593497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&quot;}},&quot;c9cc795a-87bd-4767-93e1-2a0e4fe407b6&quot;:{&quot;type&quot;:&quot;FIGURE_OBJECT&quot;,&quot;id&quot;:&quot;c9cc795a-87bd-4767-93e1-2a0e4fe407b6&quot;,&quot;relativeTransform&quot;:{&quot;translate&quot;:{&quot;x&quot;:50.8948064268763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05&quot;}},&quot;b7ac2d5b-093e-4fca-93b9-f315fc503e25&quot;:{&quot;type&quot;:&quot;FIGURE_OBJECT&quot;,&quot;id&quot;:&quot;b7ac2d5b-093e-4fca-93b9-f315fc503e25&quot;,&quot;relativeTransform&quot;:{&quot;translate&quot;:{&quot;x&quot;:-67.65318939909153,&quot;y&quot;:20.67042167061451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1&quot;}},&quot;ddb954c2-597d-49e3-97de-14b641c55986&quot;:{&quot;type&quot;:&quot;FIGURE_OBJECT&quot;,&quot;id&quot;:&quot;ddb954c2-597d-49e3-97de-14b641c55986&quot;,&quot;relativeTransform&quot;:{&quot;translate&quot;:{&quot;x&quot;:-39.5740280432385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2&quot;}},&quot;96d46a7e-712f-4854-b9b9-5bd0b9e33a06&quot;:{&quot;type&quot;:&quot;FIGURE_OBJECT&quot;,&quot;id&quot;:&quot;96d46a7e-712f-4854-b9b9-5bd0b9e33a06&quot;,&quot;relativeTransform&quot;:{&quot;translate&quot;:{&quot;x&quot;:-7.64403359679768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3&quot;}},&quot;41e8f5b0-b0a4-44de-a3ee-02057f66890a&quot;:{&quot;type&quot;:&quot;FIGURE_OBJECT&quot;,&quot;id&quot;:&quot;41e8f5b0-b0a4-44de-a3ee-02057f66890a&quot;,&quot;relativeTransform&quot;:{&quot;translate&quot;:{&quot;x&quot;:-67.65297094429961,&quot;y&quot;:-37.868418353059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&quot;}},&quot;afade0db-a7b9-4ee5-8b15-c80d93d6b306&quot;:{&quot;type&quot;:&quot;FIGURE_OBJECT&quot;,&quot;id&quot;:&quot;afade0db-a7b9-4ee5-8b15-c80d93d6b306&quot;,&quot;relativeTransform&quot;:{&quot;translate&quot;:{&quot;x&quot;:24.286242779751863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5&quot;}},&quot;2b38f1af-6290-4c7f-8e7f-ecfd5d2e657b&quot;:{&quot;type&quot;:&quot;FIGURE_OBJECT&quot;,&quot;id&quot;:&quot;2b38f1af-6290-4c7f-8e7f-ecfd5d2e657b&quot;,&quot;relativeTransform&quot;:{&quot;translate&quot;:{&quot;x&quot;:-67.68399152474534,&quot;y&quot;:-5.9381419765100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6&quot;}},&quot;82fb9b77-5331-41c8-b2d6-1c15b322a5c4&quot;:{&quot;type&quot;:&quot;FIGURE_OBJECT&quot;,&quot;id&quot;:&quot;82fb9b77-5331-41c8-b2d6-1c15b322a5c4&quot;,&quot;relativeTransform&quot;:{&quot;translate&quot;:{&quot;x&quot;:56.2165191563012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7&quot;}},&quot;1be7b198-f526-43bd-9f69-b09bd4c7a4e5&quot;:{&quot;type&quot;:&quot;FIGURE_OBJECT&quot;,&quot;id&quot;:&quot;1be7b198-f526-43bd-9f69-b09bd4c7a4e5&quot;,&quot;relativeTransform&quot;:{&quot;translate&quot;:{&quot;x&quot;:-67.65318939909153,&quot;y&quot;:25.9921344000394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8&quot;}},&quot;160fcab6-7b3a-4954-a127-6e443572b0cd&quot;:{&quot;type&quot;:&quot;FIGURE_OBJECT&quot;,&quot;id&quot;:&quot;160fcab6-7b3a-4954-a127-6e443572b0cd&quot;,&quot;relativeTransform&quot;:{&quot;translate&quot;:{&quot;x&quot;:-34.0479159850981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&quot;}},&quot;2eefc3fb-72cb-48ec-920a-d7258aed7592&quot;:{&quot;type&quot;:&quot;FIGURE_OBJECT&quot;,&quot;id&quot;:&quot;2eefc3fb-72cb-48ec-920a-d7258aed7592&quot;,&quot;relativeTransform&quot;:{&quot;translate&quot;:{&quot;x&quot;:-2.1176396085486875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05&quot;}},&quot;69a4c15e-f0ea-4e9e-ab30-0e3684b4bea6&quot;:{&quot;type&quot;:&quot;FIGURE_OBJECT&quot;,&quot;id&quot;:&quot;69a4c15e-f0ea-4e9e-ab30-0e3684b4bea6&quot;,&quot;relativeTransform&quot;:{&quot;translate&quot;:{&quot;x&quot;:-67.65297094429961,&quot;y&quot;:-32.342024364810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1&quot;}},&quot;c1bf4c75-78a5-496a-af80-7c44f89a74eb&quot;:{&quot;type&quot;:&quot;FIGURE_OBJECT&quot;,&quot;id&quot;:&quot;c1bf4c75-78a5-496a-af80-7c44f89a74eb&quot;,&quot;relativeTransform&quot;:{&quot;translate&quot;:{&quot;x&quot;:29.81263676800074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2&quot;}},&quot;8878cf46-9ac2-4a01-a950-91ede70c0fba&quot;:{&quot;type&quot;:&quot;FIGURE_OBJECT&quot;,&quot;id&quot;:&quot;8878cf46-9ac2-4a01-a950-91ede70c0fba&quot;,&quot;relativeTransform&quot;:{&quot;translate&quot;:{&quot;x&quot;:-67.65318939909153,&quot;y&quot;:-0.411747988261002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3&quot;}},&quot;c12d1f0c-c204-4ae8-802b-5fd6daa49c9a&quot;:{&quot;type&quot;:&quot;FIGURE_OBJECT&quot;,&quot;id&quot;:&quot;c12d1f0c-c204-4ae8-802b-5fd6daa49c9a&quot;,&quot;relativeTransform&quot;:{&quot;translate&quot;:{&quot;x&quot;:61.74291314455011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&quot;}},&quot;3a8d605f-cb44-4d88-be8a-af251627f44f&quot;:{&quot;type&quot;:&quot;FIGURE_OBJECT&quot;,&quot;id&quot;:&quot;3a8d605f-cb44-4d88-be8a-af251627f44f&quot;,&quot;relativeTransform&quot;:{&quot;translate&quot;:{&quot;x&quot;:-67.65318939909153,&quot;y&quot;:31.51852838828836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5&quot;}},&quot;cbdc83e9-208c-4f0c-81de-fb2122a9e677&quot;:{&quot;type&quot;:&quot;FIGURE_OBJECT&quot;,&quot;id&quot;:&quot;cbdc83e9-208c-4f0c-81de-fb2122a9e677&quot;,&quot;relativeTransform&quot;:{&quot;translate&quot;:{&quot;x&quot;:5.1680571095376076,&quot;y&quot;:58.94190100571629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20]}],&quot;text&quot;:&quot;Position in read (bp)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78.71387629784442,&quot;y&quot;:10.310245983570894},&quot;targetSize&quot;:{&quot;x&quot;:78.71387629784442,&quot;y&quot;:10.310245983570894},&quot;format&quot;:&quot;BETTER_TEXT&quot;,&quot;verticalAlign&quot;:&quot;TOP&quot;},&quot;isLocked&quot;:false,&quot;parent&quot;:{&quot;type&quot;:&quot;CHILD&quot;,&quot;parentId&quot;:&quot;c4373e79-fa67-4653-bfa0-cef7b5646e3a&quot;,&quot;order&quot;:&quot;96&quot;}},&quot;20666a6b-00dc-4cc7-a7d1-b74f23f76340&quot;:{&quot;type&quot;:&quot;FIGURE_OBJECT&quot;,&quot;id&quot;:&quot;20666a6b-00dc-4cc7-a7d1-b74f23f76340&quot;,&quot;relativeTransform&quot;:{&quot;translate&quot;:{&quot;x&quot;:-75.82781251578473,&quot;y&quot;:-0.779786686128158},&quot;rotate&quot;:-1.5707963267948966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6]}],&quot;text&quot;:&quot;Quality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25.00439108240159,&quot;y&quot;:14.287998140424008},&quot;targetSize&quot;:{&quot;x&quot;:25.00439108240159,&quot;y&quot;:14.287998140424008},&quot;format&quot;:&quot;BETTER_TEXT&quot;,&quot;verticalAlign&quot;:&quot;TOP&quot;},&quot;isLocked&quot;:false,&quot;parent&quot;:{&quot;type&quot;:&quot;CHILD&quot;,&quot;parentId&quot;:&quot;c4373e79-fa67-4653-bfa0-cef7b5646e3a&quot;,&quot;order&quot;:&quot;97&quot;}},&quot;a530b382-0b34-4ea7-87b4-371bb574b424&quot;:{&quot;type&quot;:&quot;FIGURE_OBJECT&quot;,&quot;id&quot;:&quot;a530b382-0b34-4ea7-87b4-371bb574b424&quot;,&quot;relativeTransform&quot;:{&quot;translate&quot;:{&quot;x&quot;:8.171563201454372,&quot;y&quot;:-55.95244362367051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,&quot;range&quot;:[0,24]}],&quot;text&quot;:&quot;Per base sequence quality&quot;,&quot;base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}],&quot;verticalAlign&quot;:&quot;TOP&quot;},&quot;size&quot;:{&quot;x&quot;:101.66206870583275,&quot;y&quot;:17.342847926160054},&quot;targetSize&quot;:{&quot;x&quot;:101.66206870583275,&quot;y&quot;:17.342847926160054},&quot;format&quot;:&quot;BETTER_TEXT&quot;,&quot;verticalAlign&quot;:&quot;TOP&quot;},&quot;isLocked&quot;:false,&quot;parent&quot;:{&quot;type&quot;:&quot;CHILD&quot;,&quot;parentId&quot;:&quot;c4373e79-fa67-4653-bfa0-cef7b5646e3a&quot;,&quot;order&quot;:&quot;98&quot;}},&quot;d3d68a36-1777-44f6-8ab9-ada8bd84bb4b&quot;:{&quot;relativeTransform&quot;:{&quot;translate&quot;:{&quot;x&quot;:-409.16459719153164,&quot;y&quot;:-40.74185328299037},&quot;rotate&quot;:0,&quot;skewX&quot;:0,&quot;scale&quot;:{&quot;x&quot;:1,&quot;y&quot;:1}},&quot;type&quot;:&quot;FIGURE_OBJECT&quot;,&quot;id&quot;:&quot;d3d68a36-1777-44f6-8ab9-ada8bd84bb4b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7&quot;},&quot;name&quot;:&quot;Sequenced genome (simple)&quot;,&quot;displayName&quot;:&quot;Sequenced genome (simple)&quot;,&quot;isPremium&quot;:true},&quot;e3c9d5e0-976b-4870-9fb5-c6dc4de6b33d&quot;:{&quot;type&quot;:&quot;FIGURE_OBJECT&quot;,&quot;id&quot;:&quot;e3c9d5e0-976b-4870-9fb5-c6dc4de6b33d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1&quot;}},&quot;8cb5f135-1036-4320-b6b1-6624b7c4eccf&quot;:{&quot;type&quot;:&quot;FIGURE_OBJECT&quot;,&quot;id&quot;:&quot;8cb5f135-1036-4320-b6b1-6624b7c4eccf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2&quot;}},&quot;b882821d-33ac-4297-9ff1-89fffaebe27f&quot;:{&quot;type&quot;:&quot;FIGURE_OBJECT&quot;,&quot;id&quot;:&quot;b882821d-33ac-4297-9ff1-89fffaebe27f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3&quot;}},&quot;51896c9c-6ecc-4961-9a90-12388aa68ecf&quot;:{&quot;type&quot;:&quot;FIGURE_OBJECT&quot;,&quot;id&quot;:&quot;51896c9c-6ecc-4961-9a90-12388aa68ecf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5&quot;}},&quot;1ef04103-9981-4b54-9ab0-f705f87192cb&quot;:{&quot;type&quot;:&quot;FIGURE_OBJECT&quot;,&quot;id&quot;:&quot;1ef04103-9981-4b54-9ab0-f705f87192c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6&quot;}},&quot;5ec5da50-481e-4dec-95bd-51144abc8f9f&quot;:{&quot;type&quot;:&quot;FIGURE_OBJECT&quot;,&quot;id&quot;:&quot;5ec5da50-481e-4dec-95bd-51144abc8f9f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7&quot;}},&quot;2bb77992-0d6d-4a8c-9c56-b0917de1582f&quot;:{&quot;type&quot;:&quot;FIGURE_OBJECT&quot;,&quot;id&quot;:&quot;2bb77992-0d6d-4a8c-9c56-b0917de1582f&quot;,&quot;relativeTransform&quot;:{&quot;translate&quot;:{&quot;x&quot;:-259.0027967917756,&quot;y&quot;:-29.84426239396684},&quot;rotate&quot;:0},&quot;opacity&quot;:1,&quot;path&quot;:{&quot;type&quot;:&quot;RECT&quot;,&quot;size&quot;:{&quot;x&quot;:67.25237646573498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2&quot;},&quot;layout&quot;:{&quot;sizeRatio&quot;:{&quot;x&quot;:0.88,&quot;y&quot;:0.88},&quot;keepAspectRatio&quot;:false}},&quot;a7779904-3eee-436d-8cff-cfb8fcc91a24&quot;:{&quot;type&quot;:&quot;FIGURE_OBJECT&quot;,&quot;id&quot;:&quot;a7779904-3eee-436d-8cff-cfb8fcc91a24&quot;,&quot;relativeTransform&quot;:{&quot;translate&quot;:{&quot;x&quot;:-350.02393747771697,&quot;y&quot;:-29.844050108870423},&quot;rotate&quot;:0,&quot;skewX&quot;:0,&quot;scale&quot;:{&quot;x&quot;:1,&quot;y&quot;:1}},&quot;layout&quot;:{&quot;sizeRatio&quot;:{&quot;x&quot;:0.88,&quot;y&quot;:0.88},&quot;keepAspectRatio&quot;:false},&quot;opacity&quot;:1,&quot;path&quot;:{&quot;type&quot;:&quot;RECT&quot;,&quot;size&quot;:{&quot;x&quot;:68.8195347603673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5&quot;}},&quot;d1ad1b12-6749-4456-9b4f-5c319082e0ff&quot;:{&quot;type&quot;:&quot;FIGURE_OBJECT&quot;,&quot;id&quot;:&quot;d1ad1b12-6749-4456-9b4f-5c319082e0ff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5.890825982145927,&quot;color&quot;:&quot;rgb(0,0,0)&quot;,&quot;fontWeight&quot;:&quot;normal&quot;,&quot;fontStyle&quot;:&quot;normal&quot;,&quot;decoration&quot;:&quot;none&quot;,&quot;script&quot;:&quot;none&quot;},&quot;range&quot;:[0,1]}],&quot;text&quot;:&quot;R1&quot;}],&quot;verticalAlign&quot;:&quot;TOP&quot;,&quot;_lastCaretLocation&quot;:{&quot;lineIndex&quot;:0,&quot;runIndex&quot;:-1,&quot;charIndex&quot;:-1,&quot;endOfLine&quot;:true}},&quot;size&quot;:{&quot;x&quot;:60.56119058912324,&quot;y&quot;:19},&quot;targetSize&quot;:{&quot;x&quot;:60.56119058912324,&quot;y&quot;:2},&quot;format&quot;:&quot;BETTER_TEXT&quot;},&quot;parent&quot;:{&quot;type&quot;:&quot;CHILD&quot;,&quot;parentId&quot;:&quot;a7779904-3eee-436d-8cff-cfb8fcc91a24&quot;,&quot;order&quot;:&quot;5&quot;}},&quot;b46f0430-a83a-4cae-8905-b9642889b7e9&quot;:{&quot;id&quot;:&quot;b46f0430-a83a-4cae-8905-b9642889b7e9&quot;,&quot;name&quot;:&quot;DNA (short, symbol)&quot;,&quot;displayName&quot;:&quot;&quot;,&quot;type&quot;:&quot;FIGURE_OBJECT&quot;,&quot;relativeTransform&quot;:{&quot;translate&quot;:{&quot;x&quot;:-238.14860076982825,&quot;y&quot;:-271.7615748580265},&quot;rotate&quot;:1.5707963267948966,&quot;skewX&quot;:0,&quot;scale&quot;:{&quot;x&quot;:1.319835500899462,&quot;y&quot;:1.319835500899462}},&quot;image&quot;:{&quot;url&quot;:&quot;https://icons.biorender.com/biorender/6329d3598dc9890028b7ab18/dna-short-symbol.png&quot;,&quot;fallbackUrl&quot;:&quot;https://res.cloudinary.com/dlcjuc3ej/image/upload/v1663685447/uweq1izggxsnbozixmas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&quot;,&quot;isPremium&quot;:false,&quot;isOrgIcon&quot;:false,&quot;size&quot;:{&quot;x&quot;:79,&quot;y&quot;:40.68796992481203}},&quot;source&quot;:{&quot;id&quot;:&quot;6329d2c58dc9890028b7aaf8&quot;,&quot;version&quot;:&quot;1663685447&quot;,&quot;type&quot;:&quot;ASSETS&quot;},&quot;isPremium&quot;:false,&quot;parent&quot;:{&quot;type&quot;:&quot;CHILD&quot;,&quot;parentId&quot;:&quot;f2649530-61e9-41f1-9f94-86db36006b6b&quot;,&quot;order&quot;:&quot;91&quot;}},&quot;10120448-a19e-4503-a2f3-46b884e093ea&quot;:{&quot;id&quot;:&quot;10120448-a19e-4503-a2f3-46b884e093ea&quot;,&quot;name&quot;:&quot;image.png&quot;,&quot;type&quot;:&quot;FIGURE_OBJECT&quot;,&quot;relativeTransform&quot;:{&quot;translate&quot;:{&quot;x&quot;:-364.53744837158894,&quot;y&quot;:-271.7613558362481},&quot;rotate&quot;:0,&quot;skewX&quot;:0,&quot;scale&quot;:{&quot;x&quot;:0.6097503441894072,&quot;y&quot;:0.6097503441894072}},&quot;image&quot;:{&quot;url&quot;:&quot;https://core.services.biorender.com/api/uploads/67ddd05a9669e6890616f61e/1742590042385_cb9dff80-2ddb-47bf-81cf-6f20b18ea009_icon.png&quot;,&quot;isPremium&quot;:false,&quot;isSignedURL&quot;:true,&quot;size&quot;:{&quot;x&quot;:300,&quot;y&quot;:170.99999999999997}},&quot;source&quot;:{&quot;id&quot;:&quot;67ddd05a9669e6890616f61e&quot;,&quot;type&quot;:&quot;UPLOADS&quot;},&quot;isPremium&quot;:false,&quot;parent&quot;:{&quot;type&quot;:&quot;CHILD&quot;,&quot;parentId&quot;:&quot;f2649530-61e9-41f1-9f94-86db36006b6b&quot;,&quot;order&quot;:&quot;92&quot;}},&quot;e2387e3e-6932-4235-b45b-e75f57307766&quot;:{&quot;id&quot;:&quot;e2387e3e-6932-4235-b45b-e75f57307766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5.890825982145927,&quot;color&quot;:&quot;black&quot;,&quot;fontWeight&quot;:&quot;normal&quot;,&quot;fontStyle&quot;:&quot;normal&quot;,&quot;decoration&quot;:&quot;none&quot;},&quot;range&quot;:[0,1]}],&quot;text&quot;:&quot;R2&quot;}],&quot;_lastCaretLocation&quot;:{&quot;lineIndex&quot;:0,&quot;runIndex&quot;:-1,&quot;charIndex&quot;:-1,&quot;endOfLine&quot;:true}},&quot;format&quot;:&quot;BETTER_TEXT&quot;,&quot;size&quot;:{&quot;x&quot;:59.18209128984679,&quot;y&quot;:18.728473478957703},&quot;targetSize&quot;:{&quot;x&quot;:59.18209128984679,&quot;y&quot;:2}},&quot;parent&quot;:{&quot;type&quot;:&quot;CHILD&quot;,&quot;parentId&quot;:&quot;2bb77992-0d6d-4a8c-9c56-b0917de1582f&quot;,&quot;order&quot;:&quot;5&quot;}},&quot;128f745b-e17a-4f0a-9970-0ce7d3d2fd52&quot;:{&quot;type&quot;:&quot;FIGURE_OBJECT&quot;,&quot;id&quot;:&quot;128f745b-e17a-4f0a-9970-0ce7d3d2fd52&quot;,&quot;relativeTransform&quot;:{&quot;translate&quot;:{&quot;x&quot;:-367.76854633648674,&quot;y&quot;:39.85695663808962},&quot;rotate&quot;:0},&quot;opacity&quot;:1,&quot;path&quot;:{&quot;type&quot;:&quot;POLY_LINE&quot;,&quot;points&quot;:[{&quot;x&quot;:-79.5285445208055,&quot;y&quot;:0},{&quot;x&quot;:79.5285445208055,&quot;y&quot;:0}],&quot;closed&quot;:false},&quot;pathStyles&quot;:[{&quot;type&quot;:&quot;FILL&quot;,&quot;fillStyle&quot;:&quot;rgba(0,0,0,0)&quot;},{&quot;type&quot;:&quot;STROKE&quot;,&quot;strokeStyle&quot;:&quot;#232323&quot;,&quot;lineWidth&quot;:2.14461913691752,&quot;lineJoin&quot;:&quot;round&quot;}],&quot;isLocked&quot;:false,&quot;parent&quot;:{&quot;type&quot;:&quot;CHILD&quot;,&quot;parentId&quot;:&quot;022c2638-aeee-4177-bd62-e47fd19fc28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893585f4-315d-4053-8f2f-650a937c60da&quot;:{&quot;type&quot;:&quot;FIGURE_OBJECT&quot;,&quot;id&quot;:&quot;893585f4-315d-4053-8f2f-650a937c60da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d7102dd8-f445-4dbb-af45-e6ff6513844a&quot;:{&quot;type&quot;:&quot;FIGURE_OBJECT&quot;,&quot;id&quot;:&quot;d7102dd8-f445-4dbb-af45-e6ff6513844a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4e93f12d-2abf-4071-a60e-4b1ca03dc4f2&quot;:{&quot;type&quot;:&quot;FIGURE_OBJECT&quot;,&quot;id&quot;:&quot;4e93f12d-2abf-4071-a60e-4b1ca03dc4f2&quot;,&quot;parent&quot;:{&quot;type&quot;:&quot;CHILD&quot;,&quot;parentId&quot;:&quot;022c2638-aeee-4177-bd62-e47fd19fc285&quot;,&quot;order&quot;:&quot;5&quot;},&quot;relativeTransform&quot;:{&quot;translate&quot;:{&quot;x&quot;:-94.86907595121467,&quot;y&quot;:9.579591972808336},&quot;rotate&quot;:0}},&quot;cd001329-375a-4e01-99eb-5664b42c5205&quot;:{&quot;type&quot;:&quot;FIGURE_OBJECT&quot;,&quot;id&quot;:&quot;cd001329-375a-4e01-99eb-5664b42c5205&quot;,&quot;parent&quot;:{&quot;type&quot;:&quot;CHILD&quot;,&quot;parentId&quot;:&quot;022c2638-aeee-4177-bd62-e47fd19fc285&quot;,&quot;order&quot;:&quot;7&quot;},&quot;relativeTransform&quot;:{&quot;translate&quot;:{&quot;x&quot;:-640.6685091253055,&quot;y&quot;:70.31696488961117},&quot;rotate&quot;:3.141592653589793}},&quot;bb5c59a3-16bb-43ef-9aba-3d9bc47726d4&quot;:{&quot;type&quot;:&quot;FIGURE_OBJECT&quot;,&quot;id&quot;:&quot;bb5c59a3-16bb-43ef-9aba-3d9bc47726d4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fbe98e1b-471e-4eed-bef9-1c2c6db76fd4&quot;:{&quot;type&quot;:&quot;FIGURE_OBJECT&quot;,&quot;id&quot;:&quot;fbe98e1b-471e-4eed-bef9-1c2c6db76fd4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022c2638-aeee-4177-bd62-e47fd19fc285&quot;:{&quot;type&quot;:&quot;FIGURE_OBJECT&quot;,&quot;id&quot;:&quot;022c2638-aeee-4177-bd62-e47fd19fc285&quot;,&quot;parent&quot;:{&quot;type&quot;:&quot;CHILD&quot;,&quot;parentId&quot;:&quot;ba9654d3-da71-4a79-8200-ac62abd567c2&quot;,&quot;order&quot;:&quot;7&quot;},&quot;relativeTransform&quot;:{&quot;translate&quot;:{&quot;x&quot;:62.95041987955095,&quot;y&quot;:-140.66254751659017},&quot;rotate&quot;:0}},&quot;ba9654d3-da71-4a79-8200-ac62abd567c2&quot;:{&quot;type&quot;:&quot;FIGURE_OBJECT&quot;,&quot;id&quot;:&quot;ba9654d3-da71-4a79-8200-ac62abd567c2&quot;,&quot;parent&quot;:{&quot;type&quot;:&quot;CHILD&quot;,&quot;parentId&quot;:&quot;f2649530-61e9-41f1-9f94-86db36006b6b&quot;,&quot;order&quot;:&quot;999&quot;},&quot;relativeTransform&quot;:{&quot;translate&quot;:{&quot;x&quot;:-59.71863440796369,&quot;y&quot;:-40.43383038738805},&quot;rotate&quot;:0,&quot;skewX&quot;:0,&quot;scale&quot;:{&quot;x&quot;:1,&quot;y&quot;:1}}},&quot;cce98c49-373a-480b-9e6c-47b075813ea4&quot;:{&quot;type&quot;:&quot;FIGURE_OBJECT&quot;,&quot;id&quot;:&quot;cce98c49-373a-480b-9e6c-47b075813ea4&quot;,&quot;relativeTransform&quot;:{&quot;translate&quot;:{&quot;x&quot;:0,&quot;y&quot;:-8.74131293387486},&quot;rotate&quot;:0,&quot;skewX&quot;:0,&quot;scale&quot;:{&quot;x&quot;:1,&quot;y&quot;:1}},&quot;opacity&quot;:1,&quot;path&quot;:{&quot;type&quot;:&quot;POLY_LINE&quot;,&quot;points&quot;:[{&quot;x&quot;:-364.2213722447859,&quot;y&quot;:-207.0013601359915},{&quot;x&quot;:-364.2213722447859,&quot;y&quot;:-149.57357686852538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5&quot;},&quot;connectorInfo&quot;:{&quot;connectedObjects&quot;:[],&quot;type&quot;:&quot;LINE&quot;,&quot;offset&quot;:{&quot;x&quot;:0,&quot;y&quot;:0},&quot;bending&quot;:0.1,&quot;firstElementIsHead&quot;:false,&quot;customized&quot;:false}},&quot;34a18ba9-7fbc-4259-94eb-a423e37244ca&quot;:{&quot;relativeTransform&quot;:{&quot;translate&quot;:{&quot;x&quot;:-409.16439614010096,&quot;y&quot;:-98.64907179072549},&quot;rotate&quot;:0,&quot;skewX&quot;:0,&quot;scale&quot;:{&quot;x&quot;:1,&quot;y&quot;:1}},&quot;type&quot;:&quot;FIGURE_OBJECT&quot;,&quot;id&quot;:&quot;34a18ba9-7fbc-4259-94eb-a423e37244ca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8&quot;},&quot;name&quot;:&quot;Sequenced genome (simple)&quot;,&quot;displayName&quot;:&quot;Sequenced genome (simple)&quot;,&quot;isPremium&quot;:true},&quot;7348e7e8-84c4-4ee8-92b9-0e661570e779&quot;:{&quot;type&quot;:&quot;FIGURE_OBJECT&quot;,&quot;id&quot;:&quot;7348e7e8-84c4-4ee8-92b9-0e661570e779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1&quot;}},&quot;95cf6d21-0175-4ea7-8601-2ed3e5352cdb&quot;:{&quot;type&quot;:&quot;FIGURE_OBJECT&quot;,&quot;id&quot;:&quot;95cf6d21-0175-4ea7-8601-2ed3e5352cdb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2&quot;}},&quot;82d22d90-0631-4254-a406-424f9293df70&quot;:{&quot;type&quot;:&quot;FIGURE_OBJECT&quot;,&quot;id&quot;:&quot;82d22d90-0631-4254-a406-424f9293df70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3&quot;}},&quot;beb8c040-b487-4d3f-b709-101b09472b9b&quot;:{&quot;type&quot;:&quot;FIGURE_OBJECT&quot;,&quot;id&quot;:&quot;beb8c040-b487-4d3f-b709-101b09472b9b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5&quot;}},&quot;e45156c1-ba0e-4b5e-802d-a3c7f4af4f66&quot;:{&quot;type&quot;:&quot;FIGURE_OBJECT&quot;,&quot;id&quot;:&quot;e45156c1-ba0e-4b5e-802d-a3c7f4af4f66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6&quot;}},&quot;62245ba8-275c-4cad-b485-e66d3bbf4976&quot;:{&quot;type&quot;:&quot;FIGURE_OBJECT&quot;,&quot;id&quot;:&quot;62245ba8-275c-4cad-b485-e66d3bbf4976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7&quot;}},&quot;7d86e39e-7e3e-43ee-8b4e-f25e927121e0&quot;:{&quot;relativeTransform&quot;:{&quot;translate&quot;:{&quot;x&quot;:-318.0350377793107,&quot;y&quot;:-98.6486976584752},&quot;rotate&quot;:0,&quot;skewX&quot;:0,&quot;scale&quot;:{&quot;x&quot;:1,&quot;y&quot;:1}},&quot;type&quot;:&quot;FIGURE_OBJECT&quot;,&quot;id&quot;:&quot;7d86e39e-7e3e-43ee-8b4e-f25e927121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&quot;},&quot;name&quot;:&quot;Sequenced genome (simple)&quot;,&quot;displayName&quot;:&quot;Sequenced genome (simple)&quot;,&quot;isPremium&quot;:true},&quot;32ce7b19-e2f8-4c7b-b67c-73f7b4efd511&quot;:{&quot;type&quot;:&quot;FIGURE_OBJECT&quot;,&quot;id&quot;:&quot;32ce7b19-e2f8-4c7b-b67c-73f7b4efd511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1&quot;}},&quot;9ddbd857-92b2-41b1-bf43-372e2e2cb2cc&quot;:{&quot;type&quot;:&quot;FIGURE_OBJECT&quot;,&quot;id&quot;:&quot;9ddbd857-92b2-41b1-bf43-372e2e2cb2cc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2&quot;}},&quot;2598e354-5a76-4f48-a9da-98b33ca193b6&quot;:{&quot;type&quot;:&quot;FIGURE_OBJECT&quot;,&quot;id&quot;:&quot;2598e354-5a76-4f48-a9da-98b33ca193b6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3&quot;}},&quot;2d68d3b9-95fd-4d1b-b73b-a69ce04b2922&quot;:{&quot;type&quot;:&quot;FIGURE_OBJECT&quot;,&quot;id&quot;:&quot;2d68d3b9-95fd-4d1b-b73b-a69ce04b2922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5&quot;}},&quot;342e16af-073f-4d75-b5fa-77479b96ac7b&quot;:{&quot;type&quot;:&quot;FIGURE_OBJECT&quot;,&quot;id&quot;:&quot;342e16af-073f-4d75-b5fa-77479b96ac7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6&quot;}},&quot;a421f12b-d09a-4577-bbfb-a3638dfb1230&quot;:{&quot;type&quot;:&quot;FIGURE_OBJECT&quot;,&quot;id&quot;:&quot;a421f12b-d09a-4577-bbfb-a3638dfb123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7&quot;}},&quot;c4058a53-1d1c-4ae3-8d44-9dcca0ee7259&quot;:{&quot;relativeTransform&quot;:{&quot;translate&quot;:{&quot;x&quot;:-317.96743462501854,&quot;y&quot;:-40.741820055226015},&quot;rotate&quot;:0,&quot;skewX&quot;:0,&quot;scale&quot;:{&quot;x&quot;:1,&quot;y&quot;:1}},&quot;type&quot;:&quot;FIGURE_OBJECT&quot;,&quot;id&quot;:&quot;c4058a53-1d1c-4ae3-8d44-9dcca0ee7259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5&quot;},&quot;name&quot;:&quot;Sequenced genome (simple)&quot;,&quot;displayName&quot;:&quot;Sequenced genome (simple)&quot;,&quot;isPremium&quot;:true},&quot;d54238a9-62a2-4c3b-b19f-39bc604189d6&quot;:{&quot;type&quot;:&quot;FIGURE_OBJECT&quot;,&quot;id&quot;:&quot;d54238a9-62a2-4c3b-b19f-39bc604189d6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1&quot;}},&quot;2002d280-d1d4-4b7b-b77b-d1b1402296e5&quot;:{&quot;type&quot;:&quot;FIGURE_OBJECT&quot;,&quot;id&quot;:&quot;2002d280-d1d4-4b7b-b77b-d1b1402296e5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2&quot;}},&quot;cef63482-f23d-4104-b2dc-3f3d3ca77343&quot;:{&quot;type&quot;:&quot;FIGURE_OBJECT&quot;,&quot;id&quot;:&quot;cef63482-f23d-4104-b2dc-3f3d3ca77343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3&quot;}},&quot;0aec1872-2741-4be2-8057-6d5f167dc06d&quot;:{&quot;type&quot;:&quot;FIGURE_OBJECT&quot;,&quot;id&quot;:&quot;0aec1872-2741-4be2-8057-6d5f167dc06d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5&quot;}},&quot;e3a21ee7-b4d1-4c6b-857b-b93a039c2dd2&quot;:{&quot;type&quot;:&quot;FIGURE_OBJECT&quot;,&quot;id&quot;:&quot;e3a21ee7-b4d1-4c6b-857b-b93a039c2dd2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6&quot;}},&quot;92adc89c-39ba-4763-9e5b-d22fc7f987f0&quot;:{&quot;type&quot;:&quot;FIGURE_OBJECT&quot;,&quot;id&quot;:&quot;92adc89c-39ba-4763-9e5b-d22fc7f987f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7&quot;}},&quot;3a2de315-83df-4d8f-a3b4-3471f250eeeb&quot;:{&quot;type&quot;:&quot;FIGURE_OBJECT&quot;,&quot;id&quot;:&quot;3a2de315-83df-4d8f-a3b4-3471f250eeeb&quot;,&quot;relativeTransform&quot;:{&quot;translate&quot;:{&quot;x&quot;:161.81537581709472,&quot;y&quot;:353.8249753990779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7&quot;},&quot;connectorInfo&quot;:{&quot;connectedObjects&quot;:[],&quot;type&quot;:&quot;LINE&quot;,&quot;offset&quot;:{&quot;x&quot;:0,&quot;y&quot;:0},&quot;bending&quot;:0.1,&quot;firstElementIsHead&quot;:false,&quot;customized&quot;:false}},&quot;10203336-c065-46f3-b795-c64a9d9e3cc1&quot;:{&quot;type&quot;:&quot;FIGURE_OBJECT&quot;,&quot;id&quot;:&quot;10203336-c065-46f3-b795-c64a9d9e3cc1&quot;,&quot;relativeTransform&quot;:{&quot;translate&quot;:{&quot;x&quot;:161.77154889791439,&quot;y&quot;:547.0738040031024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9&quot;},&quot;connectorInfo&quot;:{&quot;connectedObjects&quot;:[],&quot;type&quot;:&quot;LINE&quot;,&quot;offset&quot;:{&quot;x&quot;:0,&quot;y&quot;:0},&quot;bending&quot;:0.1,&quot;firstElementIsHead&quot;:false,&quot;customized&quot;:false}},&quot;602a6df8-aa43-4ad8-9d8d-f02416690030&quot;:{&quot;relativeTransform&quot;:{&quot;translate&quot;:{&quot;x&quot;:-430.24482095642014,&quot;y&quot;:311.14060813078197},&quot;rotate&quot;:0,&quot;skewX&quot;:0,&quot;scale&quot;:{&quot;x&quot;:1,&quot;y&quot;:1}},&quot;type&quot;:&quot;FIGURE_OBJECT&quot;,&quot;id&quot;:&quot;602a6df8-aa43-4ad8-9d8d-f0241669003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5&quot;},&quot;name&quot;:&quot;Sequenced genome (simple)&quot;,&quot;displayName&quot;:&quot;Sequenced genome (simple)&quot;,&quot;isPremium&quot;:true},&quot;5ea508c9-5d9d-49df-95ae-2a1082807c45&quot;:{&quot;type&quot;:&quot;FIGURE_OBJECT&quot;,&quot;id&quot;:&quot;5ea508c9-5d9d-49df-95ae-2a1082807c45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1&quot;}},&quot;933a44e9-2724-4ea5-8299-7bfbe645f954&quot;:{&quot;type&quot;:&quot;FIGURE_OBJECT&quot;,&quot;id&quot;:&quot;933a44e9-2724-4ea5-8299-7bfbe645f954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2&quot;}},&quot;2e992fcb-1b0e-4e20-aba1-e0e1e69af10b&quot;:{&quot;type&quot;:&quot;FIGURE_OBJECT&quot;,&quot;id&quot;:&quot;2e992fcb-1b0e-4e20-aba1-e0e1e69af10b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3&quot;}},&quot;e8683895-d1c2-4dcd-9983-3189fbb7fbfe&quot;:{&quot;type&quot;:&quot;FIGURE_OBJECT&quot;,&quot;id&quot;:&quot;e8683895-d1c2-4dcd-9983-3189fbb7fbfe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5&quot;}},&quot;7486b5d1-3091-4b44-86a9-ab7c8289a410&quot;:{&quot;type&quot;:&quot;FIGURE_OBJECT&quot;,&quot;id&quot;:&quot;7486b5d1-3091-4b44-86a9-ab7c8289a410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6&quot;}},&quot;267c7895-4b32-49a7-80b1-3643763f1061&quot;:{&quot;type&quot;:&quot;FIGURE_OBJECT&quot;,&quot;id&quot;:&quot;267c7895-4b32-49a7-80b1-3643763f106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7&quot;}},&quot;9bce0378-4824-4085-afff-1a69ed365778&quot;:{&quot;id&quot;:&quot;9bce0378-4824-4085-afff-1a69ed365778&quot;,&quot;name&quot;:&quot;Bacillus (pili)&quot;,&quot;displayName&quot;:&quot;&quot;,&quot;type&quot;:&quot;FIGURE_OBJECT&quot;,&quot;relativeTransform&quot;:{&quot;translate&quot;:{&quot;x&quot;:-423.86233375986825,&quot;y&quot;:273.8944719280789},&quot;rotate&quot;:0,&quot;skewX&quot;:0,&quot;scale&quot;:{&quot;x&quot;:1,&quot;y&quot;:1}},&quot;image&quot;:{&quot;url&quot;:&quot;https://icons.cdn.biorender.com/biorender/5b070a4bbd399f0014847cc9/20200109200857/image/5b070a4bbd399f0014847cc9.png&quot;,&quot;isPremium&quot;:false,&quot;isOrgIcon&quot;:false,&quot;size&quot;:{&quot;x&quot;:75,&quot;y&quot;:38.94230769230769}},&quot;source&quot;:{&quot;id&quot;:&quot;5b070a4bbd399f0014847cc9&quot;,&quot;version&quot;:&quot;20200109200857&quot;,&quot;type&quot;:&quot;ASSETS&quot;},&quot;isPremium&quot;:false,&quot;parent&quot;:{&quot;type&quot;:&quot;CHILD&quot;,&quot;parentId&quot;:&quot;f2649530-61e9-41f1-9f94-86db36006b6b&quot;,&quot;order&quot;:&quot;999997&quot;}},&quot;ebc25500-2228-43a3-8fac-f8155773cee0&quot;:{&quot;id&quot;:&quot;ebc25500-2228-43a3-8fac-f8155773cee0&quot;,&quot;name&quot;:&quot;SARS&quot;,&quot;displayName&quot;:&quot;&quot;,&quot;type&quot;:&quot;FIGURE_OBJECT&quot;,&quot;relativeTransform&quot;:{&quot;translate&quot;:{&quot;x&quot;:-356.22376061681774,&quot;y&quot;:271.8019721825549},&quot;rotate&quot;:0,&quot;skewX&quot;:0,&quot;scale&quot;:{&quot;x&quot;:0.7848074724659675,&quot;y&quot;:0.7848074724659675}},&quot;image&quot;:{&quot;url&quot;:&quot;https://icons.cdn.biorender.com/biorender/5acbaeb93f8c3400148e4048/20180409182012/image/5acbaeb93f8c3400148e4048.png&quot;,&quot;isPremium&quot;:false,&quot;isOrgIcon&quot;:false,&quot;size&quot;:{&quot;x&quot;:50,&quot;y&quot;:50}},&quot;source&quot;:{&quot;id&quot;:&quot;5acbaeb93f8c3400148e4048&quot;,&quot;version&quot;:&quot;20180409182012&quot;,&quot;type&quot;:&quot;ASSETS&quot;},&quot;isPremium&quot;:false,&quot;parent&quot;:{&quot;type&quot;:&quot;CHILD&quot;,&quot;parentId&quot;:&quot;f2649530-61e9-41f1-9f94-86db36006b6b&quot;,&quot;order&quot;:&quot;999998&quot;}},&quot;f00ac019-f7d3-4bbb-9ee0-0cbfbd1d36a5&quot;:{&quot;id&quot;:&quot;f00ac019-f7d3-4bbb-9ee0-0cbfbd1d36a5&quot;,&quot;name&quot;:&quot;Adult female head (anterior, eyes open)&quot;,&quot;displayName&quot;:&quot;&quot;,&quot;type&quot;:&quot;FIGURE_OBJECT&quot;,&quot;relativeTransform&quot;:{&quot;translate&quot;:{&quot;x&quot;:-293.5317136781922,&quot;y&quot;:272.5385352506988},&quot;rotate&quot;:0,&quot;skewX&quot;:0,&quot;scale&quot;:{&quot;x&quot;:0.37635379313331274,&quot;y&quot;:0.3763537931333128}},&quot;image&quot;:{&quot;url&quot;:&quot;https://icons.cdn.biorender.com/biorender/5e83ae152fef720028aa6413/20200331205519/image/5e83ae152fef720028aa6413.png&quot;,&quot;isPremium&quot;:true,&quot;isOrgIcon&quot;:false,&quot;size&quot;:{&quot;x&quot;:150,&quot;y&quot;:129.375}},&quot;source&quot;:{&quot;id&quot;:&quot;5e83ae152fef720028aa6413&quot;,&quot;version&quot;:&quot;20200331205519&quot;,&quot;type&quot;:&quot;ASSETS&quot;},&quot;isPremium&quot;:true,&quot;parent&quot;:{&quot;type&quot;:&quot;CHILD&quot;,&quot;parentId&quot;:&quot;f2649530-61e9-41f1-9f94-86db36006b6b&quot;,&quot;order&quot;:&quot;999999&quot;}},&quot;564668e2-80e1-44ed-a150-e5982c3755e0&quot;:{&quot;relativeTransform&quot;:{&quot;translate&quot;:{&quot;x&quot;:-362.1830884633796,&quot;y&quot;:311.14152421894886},&quot;rotate&quot;:0,&quot;skewX&quot;:0,&quot;scale&quot;:{&quot;x&quot;:1,&quot;y&quot;:1}},&quot;type&quot;:&quot;FIGURE_OBJECT&quot;,&quot;id&quot;:&quot;564668e2-80e1-44ed-a150-e5982c3755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5&quot;},&quot;name&quot;:&quot;Sequenced genome (simple)&quot;,&quot;displayName&quot;:&quot;Sequenced genome (simple)&quot;,&quot;isPremium&quot;:true},&quot;1e65d0bd-1628-4648-91ca-28dafce16bb0&quot;:{&quot;type&quot;:&quot;FIGURE_OBJECT&quot;,&quot;id&quot;:&quot;1e65d0bd-1628-4648-91ca-28dafce16bb0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1&quot;}},&quot;c675d4cc-e0f0-4ed1-9410-5f036b0c7b7d&quot;:{&quot;type&quot;:&quot;FIGURE_OBJECT&quot;,&quot;id&quot;:&quot;c675d4cc-e0f0-4ed1-9410-5f036b0c7b7d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2&quot;}},&quot;3ad061bc-d9f4-442a-9689-b428b46d4ef8&quot;:{&quot;type&quot;:&quot;FIGURE_OBJECT&quot;,&quot;id&quot;:&quot;3ad061bc-d9f4-442a-9689-b428b46d4ef8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3&quot;}},&quot;bc02ea59-70b3-41a7-a72a-dfcc9603b5d0&quot;:{&quot;type&quot;:&quot;FIGURE_OBJECT&quot;,&quot;id&quot;:&quot;bc02ea59-70b3-41a7-a72a-dfcc9603b5d0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5&quot;}},&quot;b0fd6b21-7498-493a-ab8c-5bb1cd04bef5&quot;:{&quot;type&quot;:&quot;FIGURE_OBJECT&quot;,&quot;id&quot;:&quot;b0fd6b21-7498-493a-ab8c-5bb1cd04bef5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6&quot;}},&quot;28df9b7b-773b-49bb-bdb6-a4148f49c604&quot;:{&quot;type&quot;:&quot;FIGURE_OBJECT&quot;,&quot;id&quot;:&quot;28df9b7b-773b-49bb-bdb6-a4148f49c604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7&quot;}},&quot;0f1e6670-79bf-4f12-b8cb-091fa219d0a4&quot;:{&quot;relativeTransform&quot;:{&quot;translate&quot;:{&quot;x&quot;:-298.36495386747754,&quot;y&quot;:311.1414403071158},&quot;rotate&quot;:0,&quot;skewX&quot;:0,&quot;scale&quot;:{&quot;x&quot;:1,&quot;y&quot;:1}},&quot;type&quot;:&quot;FIGURE_OBJECT&quot;,&quot;id&quot;:&quot;0f1e6670-79bf-4f12-b8cb-091fa219d0a4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7&quot;},&quot;name&quot;:&quot;Sequenced genome (simple)&quot;,&quot;displayName&quot;:&quot;Sequenced genome (simple)&quot;,&quot;isPremium&quot;:true},&quot;ddf8c6f9-7eb1-4636-9adf-ffb49c3a095b&quot;:{&quot;type&quot;:&quot;FIGURE_OBJECT&quot;,&quot;id&quot;:&quot;ddf8c6f9-7eb1-4636-9adf-ffb49c3a095b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1&quot;}},&quot;bbd618b7-621d-4961-b028-15ec78f34afa&quot;:{&quot;type&quot;:&quot;FIGURE_OBJECT&quot;,&quot;id&quot;:&quot;bbd618b7-621d-4961-b028-15ec78f34afa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2&quot;}},&quot;e281fe04-a9d4-48de-8323-4762c93194e1&quot;:{&quot;type&quot;:&quot;FIGURE_OBJECT&quot;,&quot;id&quot;:&quot;e281fe04-a9d4-48de-8323-4762c93194e1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3&quot;}},&quot;29c3cc3e-17a5-4410-906a-d3be7194dc48&quot;:{&quot;type&quot;:&quot;FIGURE_OBJECT&quot;,&quot;id&quot;:&quot;29c3cc3e-17a5-4410-906a-d3be7194dc48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5&quot;}},&quot;23306f76-4dbf-499d-b7e0-2af6ffbf4b04&quot;:{&quot;type&quot;:&quot;FIGURE_OBJECT&quot;,&quot;id&quot;:&quot;23306f76-4dbf-499d-b7e0-2af6ffbf4b04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6&quot;}},&quot;b54bb14d-fb61-45f4-845a-0546bbe45d01&quot;:{&quot;type&quot;:&quot;FIGURE_OBJECT&quot;,&quot;id&quot;:&quot;b54bb14d-fb61-45f4-845a-0546bbe45d0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7&quot;}},&quot;61f64451-a858-4280-8298-5398638cec89&quot;:{&quot;relativeTransform&quot;:{&quot;translate&quot;:{&quot;x&quot;:-39.564934922711046,&quot;y&quot;:-110.43777595286609},&quot;rotate&quot;:0},&quot;type&quot;:&quot;FIGURE_OBJECT&quot;,&quot;id&quot;:&quot;61f64451-a858-4280-8298-5398638cec89&quot;,&quot;parent&quot;:{&quot;type&quot;:&quot;CHILD&quot;,&quot;parentId&quot;:&quot;a71f5267-345f-4636-9d56-1d7c98ef3f99&quot;,&quot;order&quot;:&quot;5&quot;},&quot;name&quot;:&quot;Mycobacteria &quot;,&quot;displayName&quot;:&quot;Mycobacteria &quot;,&quot;source&quot;:{&quot;id&quot;:&quot;67069e1d9c4f3555e331da0a&quot;,&quot;type&quot;:&quot;ASSETS&quot;},&quot;isPremium&quot;:false},&quot;8387786e-655c-47ff-906b-61bad1ca8278&quot;:{&quot;id&quot;:&quot;8387786e-655c-47ff-906b-61bad1ca8278&quot;,&quot;name&quot;:&quot;Mycobacterium&quot;,&quot;displayName&quot;:&quot;&quot;,&quot;type&quot;:&quot;FIGURE_OBJECT&quot;,&quot;relativeTransform&quot;:{&quot;translate&quot;:{&quot;x&quot;:-31.902120010708742,&quot;y&quot;:19.426338756543547},&quot;rotate&quot;:2.7928758690413265,&quot;skewX&quot;:1.2174087975369534e-16,&quot;scale&quot;:{&quot;x&quot;:0.16881534001889717,&quot;y&quot;:0.1688153400188973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1&quot;}},&quot;2e6ce2d5-a1d4-4a3c-b6ba-8dde24dff3ee&quot;:{&quot;id&quot;:&quot;2e6ce2d5-a1d4-4a3c-b6ba-8dde24dff3ee&quot;,&quot;name&quot;:&quot;Mycobacterium&quot;,&quot;displayName&quot;:&quot;&quot;,&quot;type&quot;:&quot;FIGURE_OBJECT&quot;,&quot;relativeTransform&quot;:{&quot;translate&quot;:{&quot;x&quot;:-48.38517790090609,&quot;y&quot;:17.194103969032355},&quot;rotate&quot;:0.2808234766458876,&quot;skewX&quot;:1.217408797536954e-16,&quot;scale&quot;:{&quot;x&quot;:0.16881534001889711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2&quot;}},&quot;be4892a0-e991-442c-b5ea-41028de7dc6a&quot;:{&quot;id&quot;:&quot;be4892a0-e991-442c-b5ea-41028de7dc6a&quot;,&quot;name&quot;:&quot;Mycobacterium&quot;,&quot;displayName&quot;:&quot;&quot;,&quot;type&quot;:&quot;FIGURE_OBJECT&quot;,&quot;relativeTransform&quot;:{&quot;translate&quot;:{&quot;x&quot;:-42.571522827152215,&quot;y&quot;:9.436261536805068},&quot;rotate&quot;:1.2135274289116575,&quot;skewX&quot;:4.869635190147819e-16,&quot;scale&quot;:{&quot;x&quot;:0.16881534001889706,&quot;y&quot;:0.16881534001889728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3&quot;}},&quot;c6af8ca7-4237-437c-a86c-386e04b2203b&quot;:{&quot;id&quot;:&quot;c6af8ca7-4237-437c-a86c-386e04b2203b&quot;,&quot;name&quot;:&quot;Mycobacterium&quot;,&quot;displayName&quot;:&quot;&quot;,&quot;type&quot;:&quot;FIGURE_OBJECT&quot;,&quot;relativeTransform&quot;:{&quot;translate&quot;:{&quot;x&quot;:-33.13598024451666,&quot;y&quot;:9.935026617098778},&quot;rotate&quot;:0.2808234766458875,&quot;skewX&quot;:3.347874193226624e-16,&quot;scale&quot;:{&quot;x&quot;:0.16881534001889711,&quot;y&quot;:0.1688153400188974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5&quot;}},&quot;c5be86ec-13c4-4dcb-b15e-d4634e802510&quot;:{&quot;id&quot;:&quot;c5be86ec-13c4-4dcb-b15e-d4634e802510&quot;,&quot;name&quot;:&quot;Mycobacterium&quot;,&quot;displayName&quot;:&quot;&quot;,&quot;type&quot;:&quot;FIGURE_OBJECT&quot;,&quot;relativeTransform&quot;:{&quot;translate&quot;:{&quot;x&quot;:-29.200662510991382,&quot;y&quot;:2.3756749178213687},&quot;rotate&quot;:2.8317967113608,&quot;skewX&quot;:4.2609307913793386e-16,&quot;scale&quot;:{&quot;x&quot;:0.16881534001889714,&quot;y&quot;:0.16881534001889736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6&quot;}},&quot;3327b5d7-900c-4132-9cca-019e3796458d&quot;:{&quot;id&quot;:&quot;3327b5d7-900c-4132-9cca-019e3796458d&quot;,&quot;name&quot;:&quot;Mycobacterium&quot;,&quot;displayName&quot;:&quot;&quot;,&quot;type&quot;:&quot;FIGURE_OBJECT&quot;,&quot;relativeTransform&quot;:{&quot;translate&quot;:{&quot;x&quot;:-17.6275420876297,&quot;y&quot;:10.000418331873323},&quot;rotate&quot;:-2.516939314301023,&quot;skewX&quot;:3.652226392610862e-16,&quot;scale&quot;:{&quot;x&quot;:0.16881534001889714,&quot;y&quot;:0.1688153400188974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7&quot;}},&quot;96b6289c-0964-43b7-a379-426e117534be&quot;:{&quot;id&quot;:&quot;96b6289c-0964-43b7-a379-426e117534be&quot;,&quot;name&quot;:&quot;Mycobacterium&quot;,&quot;displayName&quot;:&quot;&quot;,&quot;type&quot;:&quot;FIGURE_OBJECT&quot;,&quot;relativeTransform&quot;:{&quot;translate&quot;:{&quot;x&quot;:-9.292435125584168,&quot;y&quot;:7.457478436433722},&quot;rotate&quot;:-2.809107431084873,&quot;skewX&quot;:4.869635190147817e-16,&quot;scale&quot;:{&quot;x&quot;:0.1688153400188971,&quot;y&quot;:0.16881534001889734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8&quot;}},&quot;1c7106c5-829d-4ca0-aa72-bd531cedbd6d&quot;:{&quot;relativeTransform&quot;:{&quot;translate&quot;:{&quot;x&quot;:103.18243240570878,&quot;y&quot;:-238.54050196644417},&quot;rotate&quot;:0,&quot;skewX&quot;:0,&quot;scale&quot;:{&quot;x&quot;:1,&quot;y&quot;:1}},&quot;type&quot;:&quot;FIGURE_OBJECT&quot;,&quot;id&quot;:&quot;1c7106c5-829d-4ca0-aa72-bd531cedbd6d&quot;,&quot;name&quot;:&quot;Granuloma cell cluster &quot;,&quot;opacity&quot;:1,&quot;source&quot;:{&quot;id&quot;:&quot;6182d4e1d2afee00a80a071d&quot;,&quot;type&quot;:&quot;ASSETS&quot;},&quot;pathStyles&quot;:[{&quot;type&quot;:&quot;FILL&quot;,&quot;fillStyle&quot;:&quot;rgb(0,0,0)&quot;}],&quot;isLocked&quot;:false,&quot;parent&quot;:{&quot;type&quot;:&quot;CHILD&quot;,&quot;parentId&quot;:&quot;8a8d8a4d-8c59-463c-ade5-247d5f1a00d7&quot;,&quot;order&quot;:&quot;5&quot;},&quot;displayName&quot;:&quot;Granuloma cell cluster &quot;,&quot;isPremium&quot;:true},&quot;3d6bff48-73ed-43df-bbee-93f74d732184&quot;:{&quot;type&quot;:&quot;FIGURE_OBJECT&quot;,&quot;id&quot;:&quot;3d6bff48-73ed-43df-bbee-93f74d732184&quot;,&quot;relativeTransform&quot;:{&quot;translate&quot;:{&quot;x&quot;:-0.01736184219598963,&quot;y&quot;:-0.07262816430079692},&quot;rotate&quot;:0},&quot;opacity&quot;:1,&quot;path&quot;:{&quot;type&quot;:&quot;POLY_LINE&quot;,&quot;points&quot;:[{&quot;x&quot;:-28.16115088015393,&quot;y&quot;:24.766029774667093},{&quot;x&quot;:-35.64186977351365,&quot;y&quot;:14.257538286902241},{&quot;x&quot;:-37.30593799102067,&quot;y&quot;:2.50046115690461},{&quot;x&quot;:-33.786405722033436,&quot;y&quot;:-11.85149158035496},{&quot;x&quot;:-29.677878179470127,&quot;y&quot;:-25.502405673387916},{&quot;x&quot;:-21.932092993041813,&quot;y&quot;:-30.765358623204804},{&quot;x&quot;:-15.305435666326783,&quot;y&quot;:-37.25948280338553},{&quot;x&quot;:-6.352044389433234,&quot;y&quot;:-35.83999110306336},{&quot;x&quot;:2.3214728227351835,&quot;y&quot;:-38.05468168259133},{&quot;x&quot;:21.008646484071573,&quot;y&quot;:-32.48828952815071},{&quot;x&quot;:32.00889764641852,&quot;y&quot;:-21.22297207273517},{&quot;x&quot;:37.31022350779054,&quot;y&quot;:-0.28273492031568576},{&quot;x&quot;:27.767836957320895,&quot;y&quot;:26.621493826147304},{&quot;x&quot;:11.996392519739121,&quot;y&quot;:35.36868149741113},{&quot;x&quot;:-7.353446874268752,&quot;y&quot;:37.22414554889134}],&quot;closed&quot;:true},&quot;pathStyles&quot;:[{&quot;type&quot;:&quot;FILL&quot;,&quot;fillStyle&quot;:&quot;rgba(249,251,254,1)&quot;},{&quot;type&quot;:&quot;STROKE&quot;,&quot;strokeStyle&quot;:&quot;rgba(180,196,228,1)&quot;,&quot;lineWidth&quot;:0.265066293068601,&quot;lineJoin&quot;:&quot;round&quot;}],&quot;pathSmoothing&quot;:{&quot;type&quot;:&quot;CATMULL_SMOOTHING&quot;,&quot;smoothing&quot;:0.2},&quot;isLocked&quot;:false,&quot;parent&quot;:{&quot;type&quot;:&quot;CHILD&quot;,&quot;parentId&quot;:&quot;1c7106c5-829d-4ca0-aa72-bd531cedbd6d&quot;,&quot;order&quot;:&quot;01&quot;}},&quot;94f581d7-ace9-426c-b919-969986e51503&quot;:{&quot;type&quot;:&quot;FIGURE_OBJECT&quot;,&quot;id&quot;:&quot;94f581d7-ace9-426c-b919-969986e51503&quot;,&quot;name&quot;:&quot;Bacillus&quot;,&quot;relativeTransform&quot;:{&quot;translate&quot;:{&quot;x&quot;:-3.7834433317550142,&quot;y&quot;:0.23714320285317816},&quot;rotate&quot;:0.4145446793090976,&quot;skewX&quot;:-3.8011289408587814e-16,&quot;scale&quot;:{&quot;x&quot;:0.02533320250299899,&quot;y&quot;:0.025333202502998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2&quot;}},&quot;f820f238-c0fd-4984-a72a-0adab43454a2&quot;:{&quot;type&quot;:&quot;FIGURE_OBJECT&quot;,&quot;id&quot;:&quot;f820f238-c0fd-4984-a72a-0adab43454a2&quot;,&quot;name&quot;:&quot;Bacillus&quot;,&quot;relativeTransform&quot;:{&quot;translate&quot;:{&quot;x&quot;:-1.5194019719668683,&quot;y&quot;:-1.3387951904002213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5&quot;}},&quot;59345a04-bcd8-4a12-b6be-7831589bf95a&quot;:{&quot;type&quot;:&quot;FIGURE_OBJECT&quot;,&quot;id&quot;:&quot;59345a04-bcd8-4a12-b6be-7831589bf95a&quot;,&quot;name&quot;:&quot;Bacillus&quot;,&quot;relativeTransform&quot;:{&quot;translate&quot;:{&quot;x&quot;:-3.812714210538427,&quot;y&quot;:2.691310577369604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7&quot;}},&quot;c519d29f-4ae1-4102-8347-b6778f2af9d3&quot;:{&quot;type&quot;:&quot;FIGURE_OBJECT&quot;,&quot;id&quot;:&quot;c519d29f-4ae1-4102-8347-b6778f2af9d3&quot;,&quot;name&quot;:&quot;Bacillus&quot;,&quot;relativeTransform&quot;:{&quot;translate&quot;:{&quot;x&quot;:2.7368088248936364,&quot;y&quot;:-4.448780159019576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&quot;}},&quot;c34908ab-8c4d-44da-8206-68039b6104f4&quot;:{&quot;type&quot;:&quot;FIGURE_OBJECT&quot;,&quot;id&quot;:&quot;c34908ab-8c4d-44da-8206-68039b6104f4&quot;,&quot;name&quot;:&quot;Bacillus&quot;,&quot;relativeTransform&quot;:{&quot;translate&quot;:{&quot;x&quot;:-1.3359741623637669,&quot;y&quot;:0.030483789940162005},&quot;rotate&quot;:0.20950637210968942,&quot;skewX&quot;:-4.223476600954201e-17,&quot;scale&quot;:{&quot;x&quot;:0.025333202502998992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1&quot;}},&quot;954bd3f4-e19b-4e5c-87a0-4beecc780a8a&quot;:{&quot;type&quot;:&quot;FIGURE_OBJECT&quot;,&quot;id&quot;:&quot;954bd3f4-e19b-4e5c-87a0-4beecc780a8a&quot;,&quot;name&quot;:&quot;Bacillus&quot;,&quot;relativeTransform&quot;:{&quot;translate&quot;:{&quot;x&quot;:-1.5296572222189855,&quot;y&quot;:2.052035112032115},&quot;rotate&quot;:0.4549982887059384,&quot;skewX&quot;:2.5340859605725245e-16,&quot;scale&quot;:{&quot;x&quot;:0.025333202502998975,&quot;y&quot;:0.02533320250299896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2&quot;}},&quot;71b03ae8-d1c4-4dac-b4fe-39c6878d61cf&quot;:{&quot;type&quot;:&quot;FIGURE_OBJECT&quot;,&quot;id&quot;:&quot;71b03ae8-d1c4-4dac-b4fe-39c6878d61cf&quot;,&quot;name&quot;:&quot;Bacillus&quot;,&quot;relativeTransform&quot;:{&quot;translate&quot;:{&quot;x&quot;:-1.3473681967677538,&quot;y&quot;:3.080942019848602},&quot;rotate&quot;:-0.2590611471210359,&quot;skewX&quot;:5.490519581240475e-16,&quot;scale&quot;:{&quot;x&quot;:0.02533320250299896,&quot;y&quot;:0.025333202502998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5&quot;}},&quot;f53398a6-2046-45f3-907a-bd049b08c81f&quot;:{&quot;type&quot;:&quot;FIGURE_OBJECT&quot;,&quot;id&quot;:&quot;f53398a6-2046-45f3-907a-bd049b08c81f&quot;,&quot;name&quot;:&quot;Bacillus&quot;,&quot;relativeTransform&quot;:{&quot;translate&quot;:{&quot;x&quot;:5.130563623625707,&quot;y&quot;:8.573500694586324},&quot;rotate&quot;:0.07644084465541726,&quot;skewX&quot;:4.1178896859303504e-16,&quot;scale&quot;:{&quot;x&quot;:0.02533320250299898,&quot;y&quot;:0.0253332025029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7&quot;}},&quot;389219e0-8dd9-45a5-87c4-001c5d1b24f1&quot;:{&quot;type&quot;:&quot;FIGURE_OBJECT&quot;,&quot;id&quot;:&quot;389219e0-8dd9-45a5-87c4-001c5d1b24f1&quot;,&quot;name&quot;:&quot;Bacillus&quot;,&quot;relativeTransform&quot;:{&quot;translate&quot;:{&quot;x&quot;:7.537282297433904,&quot;y&quot;:-5.4827958446882405},&quot;rotate&quot;:-1.3096592654214878,&quot;skewX&quot;:5.912867241335891e-16,&quot;scale&quot;:{&quot;x&quot;:0.02533320250299897,&quot;y&quot;:0.02533320250299896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&quot;}},&quot;b4a25625-0515-4e7d-a340-88f59bff9dd7&quot;:{&quot;type&quot;:&quot;FIGURE_OBJECT&quot;,&quot;id&quot;:&quot;b4a25625-0515-4e7d-a340-88f59bff9dd7&quot;,&quot;name&quot;:&quot;Bacillus&quot;,&quot;relativeTransform&quot;:{&quot;translate&quot;:{&quot;x&quot;:-1.07923650011959,&quot;y&quot;:-3.626155906953581},&quot;rotate&quot;:-0.6182323391070409,&quot;skewX&quot;:-8.446953201908412e-17,&quot;scale&quot;:{&quot;x&quot;:0.02533320250299898,&quot;y&quot;:0.0253332025029989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1&quot;}},&quot;418bdefe-963f-43e1-8a42-e7fbf6269de9&quot;:{&quot;type&quot;:&quot;FIGURE_OBJECT&quot;,&quot;id&quot;:&quot;418bdefe-963f-43e1-8a42-e7fbf6269de9&quot;,&quot;name&quot;:&quot;Bacillus&quot;,&quot;relativeTransform&quot;:{&quot;translate&quot;:{&quot;x&quot;:-0.7539221926975027,&quot;y&quot;:4.537512332665869},&quot;rotate&quot;:-2.443460952792061e-16,&quot;skewX&quot;:4.7123889803846967e-17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2&quot;}},&quot;05f8bd09-76c3-47ec-9190-67877c4dde84&quot;:{&quot;type&quot;:&quot;FIGURE_OBJECT&quot;,&quot;id&quot;:&quot;05f8bd09-76c3-47ec-9190-67877c4dde84&quot;,&quot;name&quot;:&quot;Bacillus&quot;,&quot;relativeTransform&quot;:{&quot;translate&quot;:{&quot;x&quot;:0.22337722984643396,&quot;y&quot;:6.361168428977836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5&quot;}},&quot;a6fde1bc-f8d2-4ec5-b0d3-c90c8daf1231&quot;:{&quot;type&quot;:&quot;FIGURE_OBJECT&quot;,&quot;id&quot;:&quot;a6fde1bc-f8d2-4ec5-b0d3-c90c8daf1231&quot;,&quot;name&quot;:&quot;Bacillus&quot;,&quot;relativeTransform&quot;:{&quot;translate&quot;:{&quot;x&quot;:-3.5923845920226043,&quot;y&quot;:-4.965114273843477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7&quot;}},&quot;2b70ace6-8c02-448c-9fa3-86c71026426d&quot;:{&quot;type&quot;:&quot;FIGURE_OBJECT&quot;,&quot;id&quot;:&quot;2b70ace6-8c02-448c-9fa3-86c71026426d&quot;,&quot;name&quot;:&quot;Bacillus&quot;,&quot;relativeTransform&quot;:{&quot;translate&quot;:{&quot;x&quot;:1.210724687486145,&quot;y&quot;:0.4761200294864661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&quot;}},&quot;35936d48-6e89-4dbd-8e76-db6af93ca6d7&quot;:{&quot;type&quot;:&quot;FIGURE_OBJECT&quot;,&quot;id&quot;:&quot;35936d48-6e89-4dbd-8e76-db6af93ca6d7&quot;,&quot;name&quot;:&quot;Bacillus&quot;,&quot;relativeTransform&quot;:{&quot;translate&quot;:{&quot;x&quot;:-5.517936705863636,&quot;y&quot;:0.7358670847043943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2&quot;}},&quot;c0ced5da-f527-42f9-b426-fb211860a8aa&quot;:{&quot;type&quot;:&quot;FIGURE_OBJECT&quot;,&quot;id&quot;:&quot;c0ced5da-f527-42f9-b426-fb211860a8aa&quot;,&quot;name&quot;:&quot;Bacillus&quot;,&quot;relativeTransform&quot;:{&quot;translate&quot;:{&quot;x&quot;:5.00691805986477,&quot;y&quot;:3.0809085794824402},&quot;rotate&quot;:2.1023653724981486,&quot;skewX&quot;:0,&quot;scale&quot;:{&quot;x&quot;:0.025333202502998985,&quot;y&quot;:0.02533320250299898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5&quot;}},&quot;437460ec-cf54-464a-9f52-222634c2b9bd&quot;:{&quot;type&quot;:&quot;FIGURE_OBJECT&quot;,&quot;id&quot;:&quot;437460ec-cf54-464a-9f52-222634c2b9bd&quot;,&quot;name&quot;:&quot;Bacillus&quot;,&quot;relativeTransform&quot;:{&quot;translate&quot;:{&quot;x&quot;:6.2689607702160135,&quot;y&quot;:4.388935691348346},&quot;rotate&quot;:2.49211941283793,&quot;skewX&quot;:8.446953201908407e-17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4&quot;}},&quot;e2040ad7-691c-4ef4-a5e8-80c470525ab8&quot;:{&quot;type&quot;:&quot;FIGURE_OBJECT&quot;,&quot;id&quot;:&quot;e2040ad7-691c-4ef4-a5e8-80c470525ab8&quot;,&quot;name&quot;:&quot;Bacillus&quot;,&quot;relativeTransform&quot;:{&quot;translate&quot;:{&quot;x&quot;:2.4825592178259477,&quot;y&quot;:4.806225081065785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45&quot;}},&quot;2b2c4ba6-37b5-46f0-9605-0494f541ebc0&quot;:{&quot;type&quot;:&quot;FIGURE_OBJECT&quot;,&quot;id&quot;:&quot;2b2c4ba6-37b5-46f0-9605-0494f541ebc0&quot;,&quot;name&quot;:&quot;Bacillus&quot;,&quot;relativeTransform&quot;:{&quot;translate&quot;:{&quot;x&quot;:0.6927168463761119,&quot;y&quot;:-1.862998535677364},&quot;rotate&quot;:0.9921039746000826,&quot;skewX&quot;:2.5340859605725245e-16,&quot;scale&quot;:{&quot;x&quot;:0.02533320250299897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&quot;}},&quot;f6d9d376-be53-45da-89ee-b9f1fd6357f8&quot;:{&quot;type&quot;:&quot;FIGURE_OBJECT&quot;,&quot;id&quot;:&quot;f6d9d376-be53-45da-89ee-b9f1fd6357f8&quot;,&quot;name&quot;:&quot;Bacillus&quot;,&quot;relativeTransform&quot;:{&quot;translate&quot;:{&quot;x&quot;:-0.00002131937474588211,&quot;y&quot;:-5.9489363477028805},&quot;rotate&quot;:0.9921039746000826,&quot;skewX&quot;:2.5340859605725245e-16,&quot;scale&quot;:{&quot;x&quot;:0.02533320250299897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1&quot;}},&quot;6137ae77-1051-4990-be74-b60b0de19c86&quot;:{&quot;type&quot;:&quot;FIGURE_OBJECT&quot;,&quot;id&quot;:&quot;6137ae77-1051-4990-be74-b60b0de19c86&quot;,&quot;name&quot;:&quot;Bacillus&quot;,&quot;relativeTransform&quot;:{&quot;translate&quot;:{&quot;x&quot;:3.300192077904385,&quot;y&quot;:-1.030638216218142},&quot;rotate&quot;:1.4133691991778108,&quot;skewX&quot;:-1.0558691502385536e-16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2&quot;}},&quot;d7f01703-48a8-4bf9-969c-30ef7f835a10&quot;:{&quot;type&quot;:&quot;FIGURE_OBJECT&quot;,&quot;id&quot;:&quot;d7f01703-48a8-4bf9-969c-30ef7f835a10&quot;,&quot;name&quot;:&quot;Bacillus&quot;,&quot;relativeTransform&quot;:{&quot;translate&quot;:{&quot;x&quot;:2.441244755215599,&quot;y&quot;:-2.288642843121717},&quot;rotate&quot;:1.4133691991778108,&quot;skewX&quot;:-1.0558691502385536e-16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5&quot;}},&quot;8c02f4fc-1ff2-4ac8-ba9e-952086cd62c1&quot;:{&quot;type&quot;:&quot;FIGURE_OBJECT&quot;,&quot;id&quot;:&quot;8c02f4fc-1ff2-4ac8-ba9e-952086cd62c1&quot;,&quot;name&quot;:&quot;Bacillus&quot;,&quot;relativeTransform&quot;:{&quot;translate&quot;:{&quot;x&quot;:5.330202283370309,&quot;y&quot;:-1.5770723793789472},&quot;rotate&quot;:1.0204297424263442,&quot;skewX&quot;:8.446953201908429e-17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7&quot;}},&quot;5e76057d-d85b-4cb5-9073-8cf8a6990ff7&quot;:{&quot;type&quot;:&quot;FIGURE_OBJECT&quot;,&quot;id&quot;:&quot;5e76057d-d85b-4cb5-9073-8cf8a6990ff7&quot;,&quot;name&quot;:&quot;Bacillus&quot;,&quot;relativeTransform&quot;:{&quot;translate&quot;:{&quot;x&quot;:3.9568631458085273,&quot;y&quot;:0.8109446603038599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&quot;}},&quot;c2b99856-11e5-42cc-86c0-038fe866eab0&quot;:{&quot;type&quot;:&quot;FIGURE_OBJECT&quot;,&quot;id&quot;:&quot;c2b99856-11e5-42cc-86c0-038fe866eab0&quot;,&quot;name&quot;:&quot;Bacillus&quot;,&quot;relativeTransform&quot;:{&quot;translate&quot;:{&quot;x&quot;:-3.8296482910777465,&quot;y&quot;:-2.190510137618065},&quot;rotate&quot;:-1.0122882964570599,&quot;skewX&quot;:0,&quot;scale&quot;:{&quot;x&quot;:0.025333202502998982,&quot;y&quot;:0.025333202502998996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1&quot;}},&quot;87a83f4b-2ecb-43a8-ab18-beda72dadefa&quot;:{&quot;type&quot;:&quot;FIGURE_OBJECT&quot;,&quot;id&quot;:&quot;87a83f4b-2ecb-43a8-ab18-beda72dadefa&quot;,&quot;name&quot;:&quot;Bacillus&quot;,&quot;relativeTransform&quot;:{&quot;translate&quot;:{&quot;x&quot;:1.1812013497797267,&quot;y&quot;:2.793329812694587},&quot;rotate&quot;:-0.2931849754745319,&quot;skewX&quot;:-1.689390640381683e-16,&quot;scale&quot;:{&quot;x&quot;:0.02533320250299897,&quot;y&quot;:0.02533320250299901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2&quot;}},&quot;9f4caad4-794c-4e9a-b7c6-9b23915d560e&quot;:{&quot;type&quot;:&quot;FIGURE_OBJECT&quot;,&quot;id&quot;:&quot;9f4caad4-794c-4e9a-b7c6-9b23915d560e&quot;,&quot;name&quot;:&quot;Bacillus&quot;,&quot;relativeTransform&quot;:{&quot;translate&quot;:{&quot;x&quot;:-2.991910968837821,&quot;y&quot;:5.395208492701726},&quot;rotate&quot;:0.31922417272353465,&quot;skewX&quot;:-8.446953201908403e-17,&quot;scale&quot;:{&quot;x&quot;:0.02533320250299899,&quot;y&quot;:0.0253332025029990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5&quot;}},&quot;54c02b51-1a14-44b3-badf-dbc84a1ac014&quot;:{&quot;type&quot;:&quot;FIGURE_OBJECT&quot;,&quot;id&quot;:&quot;54c02b51-1a14-44b3-badf-dbc84a1ac014&quot;,&quot;relativeTransform&quot;:{&quot;translate&quot;:{&quot;x&quot;:-4.210467373201837,&quot;y&quot;:2.87201506662625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7&quot;}},&quot;0f316867-72f6-46ca-9681-dd2aa381d9f4&quot;:{&quot;id&quot;:&quot;0f316867-72f6-46ca-9681-dd2aa381d9f4&quot;,&quot;name&quot;:&quot;Neutrophil&quot;,&quot;type&quot;:&quot;FIGURE_OBJECT&quot;,&quot;relativeTransform&quot;:{&quot;translate&quot;:{&quot;x&quot;:8.743906861998,&quot;y&quot;:-21.85466898630421},&quot;rotate&quot;:0,&quot;skewX&quot;:0,&quot;scale&quot;:{&quot;x&quot;:0.08222834844280869,&quot;y&quot;:0.08222834844280869}},&quot;image&quot;:{&quot;url&quot;:&quot;https://icons.biorender.com/biorender/6166f11c750572002977b480/neutrophil-02.png&quot;,&quot;fallbackUrl&quot;:&quot;https://res.cloudinary.com/dlcjuc3ej/image/upload/v1634136342/ihqrsnftzzljbkyujrif.svg#/keystone/api/icons/6166f11c750572002977b480/neutrophil-02.svg&quot;,&quot;isPremium&quot;:false,&quot;isPacked&quot;:true,&quot;size&quot;:{&quot;x&quot;:100,&quot;y&quot;:105.23560209424083}},&quot;source&quot;:{&quot;id&quot;:&quot;6166f0aa750572002977b44d&quot;,&quot;type&quot;:&quot;ASSETS&quot;},&quot;parent&quot;:{&quot;type&quot;:&quot;CHILD&quot;,&quot;parentId&quot;:&quot;54c02b51-1a14-44b3-badf-dbc84a1ac014&quot;,&quot;order&quot;:&quot;7&quot;},&quot;styles&quot;:{&quot;cell&quot;:[{&quot;monochromeTargetColor&quot;:&quot;#8169C3&quot;,&quot;styleName&quot;:&quot;FILL&quot;,&quot;color&quot;:&quot;#a293cf&quot;},{&quot;monochromeTargetColor&quot;:&quot;#8169C3&quot;,&quot;styleName&quot;:&quot;STROKE&quot;,&quot;color&quot;:&quot;#5c48a4&quot;}],&quot;nucleus&quot;:[{&quot;monochromeTargetColor&quot;:&quot;#8169C3&quot;,&quot;styleName&quot;:&quot;FILL&quot;,&quot;color&quot;:&quot;#7764b5&quot;},{&quot;monochromeTargetColor&quot;:&quot;#8169C3&quot;,&quot;styleName&quot;:&quot;STROKE&quot;,&quot;color&quot;:&quot;#5f4ca6&quot;}],&quot;granules&quot;:[{&quot;monochromeTargetColor&quot;:&quot;#8169C3&quot;,&quot;styleName&quot;:&quot;FILL&quot;,&quot;color&quot;:&quot;#5f4ca6&quot;},{&quot;monochromeTargetColor&quot;:&quot;#8169C3&quot;,&quot;styleName&quot;:&quot;STROKE&quot;}]}},&quot;3166eecb-d7b6-49b8-85bf-6b49d8584c1b&quot;:{&quot;id&quot;:&quot;3166eecb-d7b6-49b8-85bf-6b49d8584c1b&quot;,&quot;name&quot;:&quot;Neutrophil&quot;,&quot;type&quot;:&quot;FIGURE_OBJECT&quot;,&quot;relativeTransform&quot;:{&quot;translate&quot;:{&quot;x&quot;:-7.758043922026182,&quot;y&quot;:20.868792704110568},&quot;rotate&quot;:0,&quot;skewX&quot;:0,&quot;scale&quot;:{&quot;x&quot;:0.07935378855186627,&quot;y&quot;:0.07935378855186626}},&quot;image&quot;:{&quot;url&quot;:&quot;https://icons.biorender.com/biorender/6166f11c750572002977b480/neutrophil-02.png&quot;,&quot;fallbackUrl&quot;:&quot;https://res.cloudinary.com/dlcjuc3ej/image/upload/v1634136342/ihqrsnftzzljbkyujrif.svg#/keystone/api/icons/6166f11c750572002977b480/neutrophil-02.svg&quot;,&quot;isPremium&quot;:false,&quot;isPacked&quot;:true,&quot;size&quot;:{&quot;x&quot;:100,&quot;y&quot;:105.23560209424083}},&quot;source&quot;:{&quot;id&quot;:&quot;6166f0aa750572002977b44d&quot;,&quot;type&quot;:&quot;ASSETS&quot;},&quot;parent&quot;:{&quot;type&quot;:&quot;CHILD&quot;,&quot;parentId&quot;:&quot;54c02b51-1a14-44b3-badf-dbc84a1ac014&quot;,&quot;order&quot;:&quot;2&quot;},&quot;styles&quot;:{&quot;cell&quot;:[{&quot;monochromeTargetColor&quot;:&quot;#8169C3&quot;,&quot;styleName&quot;:&quot;FILL&quot;,&quot;color&quot;:&quot;#a293cf&quot;},{&quot;monochromeTargetColor&quot;:&quot;#8169C3&quot;,&quot;styleName&quot;:&quot;STROKE&quot;,&quot;color&quot;:&quot;#5c48a4&quot;}],&quot;nucleus&quot;:[{&quot;monochromeTargetColor&quot;:&quot;#8169C3&quot;,&quot;styleName&quot;:&quot;FILL&quot;,&quot;color&quot;:&quot;#7764b5&quot;},{&quot;monochromeTargetColor&quot;:&quot;#8169C3&quot;,&quot;styleName&quot;:&quot;STROKE&quot;,&quot;color&quot;:&quot;#5f4ca6&quot;}],&quot;granules&quot;:[{&quot;monochromeTargetColor&quot;:&quot;#8169C3&quot;,&quot;styleName&quot;:&quot;FILL&quot;,&quot;color&quot;:&quot;#5f4ca6&quot;},{&quot;monochromeTargetColor&quot;:&quot;#8169C3&quot;,&quot;styleName&quot;:&quot;STROKE&quot;}]}},&quot;1092b33c-74c9-47d6-a818-4bb13c6fe34b&quot;:{&quot;type&quot;:&quot;FIGURE_OBJECT&quot;,&quot;id&quot;:&quot;1092b33c-74c9-47d6-a818-4bb13c6fe34b&quot;,&quot;relativeTransform&quot;:{&quot;translate&quot;:{&quot;x&quot;:2.5152928621905777,&quot;y&quot;:-2.03846736157875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7&quot;}},&quot;e326d710-58c4-487a-a7c1-cfebf3b1c6b3&quot;:{&quot;id&quot;:&quot;e326d710-58c4-487a-a7c1-cfebf3b1c6b3&quot;,&quot;name&quot;:&quot;Natural killer cell&quot;,&quot;type&quot;:&quot;FIGURE_OBJECT&quot;,&quot;relativeTransform&quot;:{&quot;translate&quot;:{&quot;x&quot;:-19.780726738538046,&quot;y&quot;:-16.676364942483467},&quot;rotate&quot;:-0.6497074577214077,&quot;skewX&quot;:0,&quot;scale&quot;:{&quot;x&quot;:0.07365990007919786,&quot;y&quot;:0.07365990007919784}},&quot;image&quot;:{&quot;url&quot;:&quot;https://icons.biorender.com/biorender/61799a7d4b488100281faf99/natural-killer-cell-01.png&quot;,&quot;fallbackUrl&quot;:&quot;https://res.cloudinary.com/dlcjuc3ej/image/upload/v1635359345/nst3j4y3jwv1cuyo1b5x.svg#/keystone/api/icons/61799a7d4b488100281faf99/natural-killer-cell-01.svg&quot;,&quot;isPremium&quot;:false,&quot;isPacked&quot;:true,&quot;size&quot;:{&quot;x&quot;:100,&quot;y&quot;:100}},&quot;source&quot;:{&quot;id&quot;:&quot;61798a634b488100281fada1&quot;,&quot;type&quot;:&quot;ASSETS&quot;},&quot;parent&quot;:{&quot;type&quot;:&quot;CHILD&quot;,&quot;parentId&quot;:&quot;1092b33c-74c9-47d6-a818-4bb13c6fe34b&quot;,&quot;order&quot;:&quot;05&quot;}},&quot;c534d11b-13b7-4c4c-b8c1-29c32b66ef5d&quot;:{&quot;id&quot;:&quot;c534d11b-13b7-4c4c-b8c1-29c32b66ef5d&quot;,&quot;name&quot;:&quot;Natural killer cell&quot;,&quot;type&quot;:&quot;FIGURE_OBJECT&quot;,&quot;relativeTransform&quot;:{&quot;translate&quot;:{&quot;x&quot;:19.78066808939453,&quot;y&quot;:17.128735319470277},&quot;rotate&quot;:1.011301408495063,&quot;skewX&quot;:-2.3978900656599296e-16,&quot;scale&quot;:{&quot;x&quot;:0.07365990007919783,&quot;y&quot;:0.07365990007919786}},&quot;image&quot;:{&quot;url&quot;:&quot;https://icons.biorender.com/biorender/61799a7d4b488100281faf99/natural-killer-cell-01.png&quot;,&quot;fallbackUrl&quot;:&quot;https://res.cloudinary.com/dlcjuc3ej/image/upload/v1635359345/nst3j4y3jwv1cuyo1b5x.svg#/keystone/api/icons/61799a7d4b488100281faf99/natural-killer-cell-01.svg&quot;,&quot;isPremium&quot;:false,&quot;isPacked&quot;:true,&quot;size&quot;:{&quot;x&quot;:100,&quot;y&quot;:100}},&quot;source&quot;:{&quot;id&quot;:&quot;61798a634b488100281fada1&quot;,&quot;type&quot;:&quot;ASSETS&quot;},&quot;parent&quot;:{&quot;type&quot;:&quot;CHILD&quot;,&quot;parentId&quot;:&quot;1092b33c-74c9-47d6-a818-4bb13c6fe34b&quot;,&quot;order&quot;:&quot;1&quot;}},&quot;bdc91ae3-06ea-4ee2-95d2-a2b09a4fdb51&quot;:{&quot;type&quot;:&quot;FIGURE_OBJECT&quot;,&quot;id&quot;:&quot;bdc91ae3-06ea-4ee2-95d2-a2b09a4fdb51&quot;,&quot;relativeTransform&quot;:{&quot;translate&quot;:{&quot;x&quot;:1.2107871427963972,&quot;y&quot;:0.4761063774407343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77&quot;}},&quot;a184b877-f3c3-4141-a6ed-8d91b6fc5362&quot;:{&quot;type&quot;:&quot;FIGURE_OBJECT&quot;,&quot;id&quot;:&quot;a184b877-f3c3-4141-a6ed-8d91b6fc5362&quot;,&quot;parent&quot;:{&quot;type&quot;:&quot;CHILD&quot;,&quot;parentId&quot;:&quot;bdc91ae3-06ea-4ee2-95d2-a2b09a4fdb51&quot;,&quot;order&quot;:&quot;98&quot;},&quot;relativeTransform&quot;:{&quot;translate&quot;:{&quot;x&quot;:0,&quot;y&quot;:0},&quot;rotate&quot;:0}},&quot;8e72e21d-6c9c-4955-9f51-7be6b617c96d&quot;:{&quot;id&quot;:&quot;8e72e21d-6c9c-4955-9f51-7be6b617c96d&quot;,&quot;name&quot;:&quot;Macrophage (epitheloid)&quot;,&quot;type&quot;:&quot;FIGURE_OBJECT&quot;,&quot;relativeTransform&quot;:{&quot;translate&quot;:{&quot;x&quot;:-11.40107212833677,&quot;y&quot;:-23.70268744970085},&quot;rotate&quot;:-0.2104113300765785,&quot;skewX&quot;:4.5249913662329714e-17,&quot;scale&quot;:{&quot;x&quot;:0.06922472783888707,&quot;y&quot;:0.06922472783888717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02&quot;}},&quot;af78c2b6-a1b6-4c1e-a66f-8d5cdf1380cd&quot;:{&quot;id&quot;:&quot;af78c2b6-a1b6-4c1e-a66f-8d5cdf1380cd&quot;,&quot;name&quot;:&quot;Macrophage (epitheloid)&quot;,&quot;type&quot;:&quot;FIGURE_OBJECT&quot;,&quot;relativeTransform&quot;:{&quot;translate&quot;:{&quot;x&quot;:-1.0914165885540632,&quot;y&quot;:-26.578592425822716},&quot;rotate&quot;:-0.07138821475135596,&quot;skewX&quot;:7.918734890907705e-17,&quot;scale&quot;:{&quot;x&quot;:0.06922472783888704,&quot;y&quot;:0.06922472783888728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05&quot;}},&quot;6528c3a4-0819-4047-86d9-c585ceafcd14&quot;:{&quot;id&quot;:&quot;6528c3a4-0819-4047-86d9-c585ceafcd14&quot;,&quot;name&quot;:&quot;Macrophage (epitheloid)&quot;,&quot;type&quot;:&quot;FIGURE_OBJECT&quot;,&quot;relativeTransform&quot;:{&quot;translate&quot;:{&quot;x&quot;:8.516801873782386,&quot;y&quot;:-24.651177111113952},&quot;rotate&quot;:0.45802430020143003,&quot;skewX&quot;:-3.619993092986377e-16,&quot;scale&quot;:{&quot;x&quot;:0.06922472783888707,&quot;y&quot;:0.0692247278388872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1&quot;}},&quot;0e718660-15a9-40c3-b0a5-53c40ddda949&quot;:{&quot;id&quot;:&quot;0e718660-15a9-40c3-b0a5-53c40ddda949&quot;,&quot;name&quot;:&quot;Macrophage (epitheloid)&quot;,&quot;type&quot;:&quot;FIGURE_OBJECT&quot;,&quot;relativeTransform&quot;:{&quot;translate&quot;:{&quot;x&quot;:-5.696648175392511,&quot;y&quot;:-17.817837534246852},&quot;rotate&quot;:-0.10618227174372401,&quot;skewX&quot;:-1.5837469781815422e-16,&quot;scale&quot;:{&quot;x&quot;:0.06922472783888702,&quot;y&quot;:0.06922472783888721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15&quot;}},&quot;f1fc9df5-bc9f-4a1e-afa8-5f1ed8b7812b&quot;:{&quot;id&quot;:&quot;f1fc9df5-bc9f-4a1e-afa8-5f1ed8b7812b&quot;,&quot;name&quot;:&quot;Macrophage (epitheloid)&quot;,&quot;type&quot;:&quot;FIGURE_OBJECT&quot;,&quot;relativeTransform&quot;:{&quot;translate&quot;:{&quot;x&quot;:-14.334351439824747,&quot;y&quot;:-13.562710170475436},&quot;rotate&quot;:-0.7311657530203242,&quot;skewX&quot;:-6.334987912726169e-16,&quot;scale&quot;:{&quot;x&quot;:0.06922472783888702,&quot;y&quot;:0.06922472783888725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&quot;}},&quot;ac8d83f1-ef31-406f-bb7f-813c1619391d&quot;:{&quot;id&quot;:&quot;ac8d83f1-ef31-406f-bb7f-813c1619391d&quot;,&quot;name&quot;:&quot;Macrophage (epitheloid)&quot;,&quot;type&quot;:&quot;FIGURE_OBJECT&quot;,&quot;relativeTransform&quot;:{&quot;translate&quot;:{&quot;x&quot;:-23.178698913870424,&quot;y&quot;:-11.554931418890261},&quot;rotate&quot;:-1.057177676496468,&quot;skewX&quot;:3.619993092986382e-16,&quot;scale&quot;:{&quot;x&quot;:0.06922472783888702,&quot;y&quot;:0.06922472783888714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2&quot;}},&quot;1e42b3d2-0949-4b02-89f4-52a185979b2b&quot;:{&quot;id&quot;:&quot;1e42b3d2-0949-4b02-89f4-52a185979b2b&quot;,&quot;name&quot;:&quot;Macrophage (epitheloid)&quot;,&quot;type&quot;:&quot;FIGURE_OBJECT&quot;,&quot;relativeTransform&quot;:{&quot;translate&quot;:{&quot;x&quot;:-19.707154144230046,&quot;y&quot;:-4.169652153867623},&quot;rotate&quot;:-1.2452501448178694,&quot;skewX&quot;:4.524991366232982e-17,&quot;scale&quot;:{&quot;x&quot;:0.06922472783888699,&quot;y&quot;:0.0692247278388871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5&quot;}},&quot;338f2764-dc49-4a96-b4da-1d683c700edd&quot;:{&quot;id&quot;:&quot;338f2764-dc49-4a96-b4da-1d683c700edd&quot;,&quot;name&quot;:&quot;Macrophage (epitheloid)&quot;,&quot;type&quot;:&quot;FIGURE_OBJECT&quot;,&quot;relativeTransform&quot;:{&quot;translate&quot;:{&quot;x&quot;:-26.78096799781385,&quot;y&quot;:-2.074426559736276},&quot;rotate&quot;:-1.5707963267948963,&quot;skewX&quot;:1.0627802766581884e-16,&quot;scale&quot;:{&quot;x&quot;:0.06922472783888699,&quot;y&quot;:0.06922472783888717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3&quot;}},&quot;4f5cff56-4786-48d0-9070-5d212e5797d9&quot;:{&quot;id&quot;:&quot;4f5cff56-4786-48d0-9070-5d212e5797d9&quot;,&quot;name&quot;:&quot;Macrophage (epitheloid)&quot;,&quot;type&quot;:&quot;FIGURE_OBJECT&quot;,&quot;relativeTransform&quot;:{&quot;translate&quot;:{&quot;x&quot;:-19.685477857101926,&quot;y&quot;:5.572593152608391},&quot;rotate&quot;:1.2396601222690742,&quot;skewX&quot;:5.429989639479577e-16,&quot;scale&quot;:{&quot;x&quot;:0.06922472783888699,&quot;y&quot;:0.0692247278388873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4&quot;}},&quot;b916caa2-238e-46f9-82d3-e8f2094ab293&quot;:{&quot;id&quot;:&quot;b916caa2-238e-46f9-82d3-e8f2094ab293&quot;,&quot;name&quot;:&quot;Macrophage (epitheloid)&quot;,&quot;type&quot;:&quot;FIGURE_OBJECT&quot;,&quot;relativeTransform&quot;:{&quot;translate&quot;:{&quot;x&quot;:-20.456097237039053,&quot;y&quot;:17.351063487097825},&quot;rotate&quot;:-2.3078284247719805,&quot;skewX&quot;:0,&quot;scale&quot;:{&quot;x&quot;:0.06922472783888702,&quot;y&quot;:0.069224727838887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&quot;}},&quot;fed75896-f998-439e-8f24-ddcd167886e5&quot;:{&quot;id&quot;:&quot;fed75896-f998-439e-8f24-ddcd167886e5&quot;,&quot;name&quot;:&quot;Macrophage (epitheloid)&quot;,&quot;type&quot;:&quot;FIGURE_OBJECT&quot;,&quot;relativeTransform&quot;:{&quot;translate&quot;:{&quot;x&quot;:-14.640177074866113,&quot;y&quot;:14.229261174078237},&quot;rotate&quot;:0.8269549518444369,&quot;skewX&quot;:9.049982732465964e-17,&quot;scale&quot;:{&quot;x&quot;:0.06922472783888699,&quot;y&quot;:0.06922472783888728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2&quot;}},&quot;b600d1a4-2e14-480e-85b7-f2c8e9601337&quot;:{&quot;id&quot;:&quot;b600d1a4-2e14-480e-85b7-f2c8e9601337&quot;,&quot;name&quot;:&quot;Macrophage (epitheloid)&quot;,&quot;type&quot;:&quot;FIGURE_OBJECT&quot;,&quot;relativeTransform&quot;:{&quot;translate&quot;:{&quot;x&quot;:-5.696610624142847,&quot;y&quot;:19.192765688992267},&quot;rotate&quot;:0.1936742287803823,&quot;skewX&quot;:-4.52499136623298e-17,&quot;scale&quot;:{&quot;x&quot;:0.069224727838887,&quot;y&quot;:0.06922472783888725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5&quot;}},&quot;8f79d704-d71d-45ec-a693-9d4bf1088dfc&quot;:{&quot;id&quot;:&quot;8f79d704-d71d-45ec-a693-9d4bf1088dfc&quot;,&quot;name&quot;:&quot;Macrophage (epitheloid)&quot;,&quot;type&quot;:&quot;FIGURE_OBJECT&quot;,&quot;relativeTransform&quot;:{&quot;translate&quot;:{&quot;x&quot;:-5.1450685354268995,&quot;y&quot;:26.124674093887513},&quot;rotate&quot;:-3.034771646390439,&quot;skewX&quot;:9.049982732465964e-17,&quot;scale&quot;:{&quot;x&quot;:0.06922472783888699,&quot;y&quot;:0.06922472783888726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6&quot;}},&quot;9ec21d0e-925c-46a5-b3a2-480ac67ad05b&quot;:{&quot;id&quot;:&quot;9ec21d0e-925c-46a5-b3a2-480ac67ad05b&quot;,&quot;name&quot;:&quot;Macrophage (epitheloid)&quot;,&quot;type&quot;:&quot;FIGURE_OBJECT&quot;,&quot;relativeTransform&quot;:{&quot;translate&quot;:{&quot;x&quot;:12.151025681380151,&quot;y&quot;:15.014446683050924},&quot;rotate&quot;:2.524845515733441,&quot;skewX&quot;:1.8099965464931923e-16,&quot;scale&quot;:{&quot;x&quot;:0.06922472783888699,&quot;y&quot;:0.0692247278388873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65&quot;}},&quot;55101303-90f1-4bb3-8dd1-62283ac9626a&quot;:{&quot;id&quot;:&quot;55101303-90f1-4bb3-8dd1-62283ac9626a&quot;,&quot;name&quot;:&quot;Macrophage (epitheloid)&quot;,&quot;type&quot;:&quot;FIGURE_OBJECT&quot;,&quot;relativeTransform&quot;:{&quot;translate&quot;:{&quot;x&quot;:15.480229851642688,&quot;y&quot;:21.184796312049976},&quot;rotate&quot;:2.444847735300167,&quot;skewX&quot;:0,&quot;scale&quot;:{&quot;x&quot;:0.069224727838887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&quot;}},&quot;182068e2-b099-4e27-b4ce-e9157ce5c1dd&quot;:{&quot;id&quot;:&quot;182068e2-b099-4e27-b4ce-e9157ce5c1dd&quot;,&quot;name&quot;:&quot;Macrophage (epitheloid)&quot;,&quot;type&quot;:&quot;FIGURE_OBJECT&quot;,&quot;relativeTransform&quot;:{&quot;translate&quot;:{&quot;x&quot;:23.484426393897294,&quot;y&quot;:5.601870460909241},&quot;rotate&quot;:1.6696469341077147,&quot;skewX&quot;:2.4887452514281396e-16,&quot;scale&quot;:{&quot;x&quot;:0.06922472783888699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2&quot;}},&quot;8fc6a000-9a2d-4562-b055-199054fb36ff&quot;:{&quot;id&quot;:&quot;8fc6a000-9a2d-4562-b055-199054fb36ff&quot;,&quot;name&quot;:&quot;Macrophage (epitheloid)&quot;,&quot;type&quot;:&quot;FIGURE_OBJECT&quot;,&quot;relativeTransform&quot;:{&quot;translate&quot;:{&quot;x&quot;:16.451540248426124,&quot;y&quot;:5.839008093052465},&quot;rotate&quot;:1.6696469341077147,&quot;skewX&quot;:2.4887452514281396e-16,&quot;scale&quot;:{&quot;x&quot;:0.06922472783888699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5&quot;}},&quot;b3da42e1-5c31-44da-bcd7-088f59063b12&quot;:{&quot;id&quot;:&quot;b3da42e1-5c31-44da-bcd7-088f59063b12&quot;,&quot;name&quot;:&quot;Macrophage (epitheloid)&quot;,&quot;type&quot;:&quot;FIGURE_OBJECT&quot;,&quot;relativeTransform&quot;:{&quot;translate&quot;:{&quot;x&quot;:16.930490005834628,&quot;y&quot;:-4.169664670950838},&quot;rotate&quot;:1.485658079532649,&quot;skewX&quot;:2.375620467272317e-16,&quot;scale&quot;:{&quot;x&quot;:0.06922472783888697,&quot;y&quot;:0.0692247278388873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8&quot;}},&quot;663fd526-1662-4fc5-9c44-665dcdc1a85d&quot;:{&quot;id&quot;:&quot;663fd526-1662-4fc5-9c44-665dcdc1a85d&quot;,&quot;name&quot;:&quot;Macrophage (epitheloid)&quot;,&quot;type&quot;:&quot;FIGURE_OBJECT&quot;,&quot;relativeTransform&quot;:{&quot;translate&quot;:{&quot;x&quot;:23.74996195239221,&quot;y&quot;:-4.0894462843042225},&quot;rotate&quot;:1.4487395216110583,&quot;skewX&quot;:2.7149948197397914e-16,&quot;scale&quot;:{&quot;x&quot;:0.06922472783888696,&quot;y&quot;:0.0692247278388873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9&quot;}},&quot;dc32af53-ae69-49fe-a075-4c285cd7e8f3&quot;:{&quot;type&quot;:&quot;FIGURE_OBJECT&quot;,&quot;id&quot;:&quot;dc32af53-ae69-49fe-a075-4c285cd7e8f3&quot;,&quot;parent&quot;:{&quot;type&quot;:&quot;CHILD&quot;,&quot;parentId&quot;:&quot;bdc91ae3-06ea-4ee2-95d2-a2b09a4fdb51&quot;,&quot;order&quot;:&quot;99&quot;},&quot;relativeTransform&quot;:{&quot;translate&quot;:{&quot;x&quot;:0,&quot;y&quot;:0},&quot;rotate&quot;:0}},&quot;72df7cbc-d416-4662-8a98-f07a3f6cced2&quot;:{&quot;id&quot;:&quot;72df7cbc-d416-4662-8a98-f07a3f6cced2&quot;,&quot;name&quot;:&quot;Lymphocyte (B-cell)&quot;,&quot;type&quot;:&quot;FIGURE_OBJECT&quot;,&quot;relativeTransform&quot;:{&quot;translate&quot;:{&quot;x&quot;:-31.3147463033699,&quot;y&quot;:-11.28525822883328},&quot;rotate&quot;:-1.570796326794896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1&quot;}},&quot;d1d960ad-7afe-46f5-9103-8ebd4dc1a82c&quot;:{&quot;id&quot;:&quot;d1d960ad-7afe-46f5-9103-8ebd4dc1a82c&quot;,&quot;name&quot;:&quot;Lymphocyte (B-cell)&quot;,&quot;type&quot;:&quot;FIGURE_OBJECT&quot;,&quot;relativeTransform&quot;:{&quot;translate&quot;:{&quot;x&quot;:-28.587937774125862,&quot;y&quot;:18.633297274672717},&quot;rotate&quot;:2.4492935982947064e-1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2&quot;}},&quot;8c231f29-1161-439d-bfb1-6d7b88e95025&quot;:{&quot;id&quot;:&quot;8c231f29-1161-439d-bfb1-6d7b88e95025&quot;,&quot;name&quot;:&quot;Lymphocyte (B-cell)&quot;,&quot;type&quot;:&quot;FIGURE_OBJECT&quot;,&quot;relativeTransform&quot;:{&quot;translate&quot;:{&quot;x&quot;:-2.222050846778098,&quot;y&quot;:33.03379994368411},&quot;rotate&quot;:2.4492935982947064e-1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3&quot;}},&quot;19854a50-4dff-41ba-8a31-add93ee931e6&quot;:{&quot;id&quot;:&quot;19854a50-4dff-41ba-8a31-add93ee931e6&quot;,&quot;name&quot;:&quot;Lymphocyte (B-cell)&quot;,&quot;type&quot;:&quot;FIGURE_OBJECT&quot;,&quot;relativeTransform&quot;:{&quot;translate&quot;:{&quot;x&quot;:5.587333053834559,&quot;y&quot;:31.785959470522375},&quot;rotate&quot;: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5&quot;}},&quot;8ebcacf9-fed1-4aca-b77c-0e7825bf3b39&quot;:{&quot;id&quot;:&quot;8ebcacf9-fed1-4aca-b77c-0e7825bf3b39&quot;,&quot;name&quot;:&quot;Lymphocyte (B-cell)&quot;,&quot;type&quot;:&quot;FIGURE_OBJECT&quot;,&quot;relativeTransform&quot;:{&quot;translate&quot;:{&quot;x&quot;:31.33944875494665,&quot;y&quot;:-1.029500824725491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6&quot;}},&quot;7471f13e-09e9-424b-8ecb-199561e8b26b&quot;:{&quot;id&quot;:&quot;7471f13e-09e9-424b-8ecb-199561e8b26b&quot;,&quot;name&quot;:&quot;Lymphocyte (B-cell)&quot;,&quot;type&quot;:&quot;FIGURE_OBJECT&quot;,&quot;relativeTransform&quot;:{&quot;translate&quot;:{&quot;x&quot;:20.807476936508397,&quot;y&quot;:-27.7579068063859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7&quot;}},&quot;57b6f4a7-7feb-45c2-bbb9-49e57046d7d6&quot;:{&quot;id&quot;:&quot;57b6f4a7-7feb-45c2-bbb9-49e57046d7d6&quot;,&quot;name&quot;:&quot;Lymphocyte (B-cell)&quot;,&quot;type&quot;:&quot;FIGURE_OBJECT&quot;,&quot;relativeTransform&quot;:{&quot;translate&quot;:{&quot;x&quot;:-1.8204498511908582,&quot;y&quot;:-33.80974308921889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8&quot;}},&quot;6270ea0a-0e14-4d56-88e5-7ce59d85321e&quot;:{&quot;type&quot;:&quot;FIGURE_OBJECT&quot;,&quot;id&quot;:&quot;6270ea0a-0e14-4d56-88e5-7ce59d85321e&quot;,&quot;relativeTransform&quot;:{&quot;translate&quot;:{&quot;x&quot;:5.798946193067352,&quot;y&quot;:22.0229208684409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9&quot;}},&quot;2b2479ce-4ec9-4d21-a298-272ae6d88a1e&quot;:{&quot;type&quot;:&quot;FIGURE_OBJECT&quot;,&quot;id&quot;:&quot;2b2479ce-4ec9-4d21-a298-272ae6d88a1e&quot;,&quot;name&quot;:&quot;Cell shape 3&quot;,&quot;relativeTransform&quot;:{&quot;translate&quot;:{&quot;x&quot;:-4.708523225868806e-15,&quot;y&quot;:-1.1300455742085137e-14},&quot;rotate&quot;:1.0268980610037517,&quot;skewX&quot;:-5.308849746911068e-17,&quot;scale&quot;:{&quot;x&quot;:0.09038261767404449,&quot;y&quot;:0.09038261767404454}},&quot;opacity&quot;:1,&quot;image&quot;:{&quot;url&quot;:&quot;https://icons.biorender.com/biorender/5cf04883da626304005ada52/cell-shape-3.png&quot;,&quot;fallbackUrl&quot;:&quot;https://res.cloudinary.com/dlcjuc3ej/image/upload/v1559251053/myw5ufhu4ahtbkrchp3d.svg#/keystone/api/icons/5cf04883da626304005ada52/cell-shape-3.svg&quot;,&quot;size&quot;:{&quot;x&quot;:150,&quot;y&quot;:150},&quot;isPremium&quot;:false,&quot;isPacked&quot;:true},&quot;source&quot;:{&quot;id&quot;:&quot;5cf0482dda626304005ada3d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1&quot;}},&quot;4cb42e98-1fea-47a9-92d2-1537aca93fe2&quot;:{&quot;type&quot;:&quot;FIGURE_OBJECT&quot;,&quot;id&quot;:&quot;4cb42e98-1fea-47a9-92d2-1537aca93fe2&quot;,&quot;name&quot;:&quot;Nucleus shape 8&quot;,&quot;relativeTransform&quot;:{&quot;translate&quot;:{&quot;x&quot;:2.8735939036220928,&quot;y&quot;:-1.1016494451339813},&quot;rotate&quot;:1.4726625444810357,&quot;skewX&quot;:1.9446664423264726e-17,&quot;scale&quot;:{&quot;x&quot;:0.026399006509955594,&quot;y&quot;:0.026399006509955598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2&quot;}},&quot;54a34b6f-c921-44cb-ba47-5c72bb087699&quot;:{&quot;type&quot;:&quot;FIGURE_OBJECT&quot;,&quot;id&quot;:&quot;54a34b6f-c921-44cb-ba47-5c72bb087699&quot;,&quot;name&quot;:&quot;Nucleus shape 6&quot;,&quot;relativeTransform&quot;:{&quot;translate&quot;:{&quot;x&quot;:-1.4331556408451942,&quot;y&quot;:-1.6494948462473857},&quot;rotate&quot;:1.493747863681873,&quot;skewX&quot;:-1.0947266144352402e-16,&quot;scale&quot;:{&quot;x&quot;:0.019271607067598503,&quot;y&quot;:0.019271607067598517}},&quot;opacity&quot;:1,&quot;image&quot;:{&quot;url&quot;:&quot;https://icons.biorender.com/biorender/5cf167ed48bc020400d6b353/nucleus-shape-6.png&quot;,&quot;fallbackUrl&quot;:&quot;https://res.cloudinary.com/dlcjuc3ej/image/upload/v1559324647/pzetmgkkfnrg5qvzijm4.svg#/keystone/api/icons/5cf167ed48bc020400d6b353/nucleus-shape-6.svg&quot;,&quot;size&quot;:{&quot;x&quot;:200,&quot;y&quot;:200},&quot;isPremium&quot;:false,&quot;isPacked&quot;:true},&quot;source&quot;:{&quot;id&quot;:&quot;5cf167ad48bc020400d6b33e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5&quot;}},&quot;dcf17dec-96e9-493c-aadf-914d71b16aff&quot;:{&quot;type&quot;:&quot;FIGURE_OBJECT&quot;,&quot;id&quot;:&quot;dcf17dec-96e9-493c-aadf-914d71b16aff&quot;,&quot;name&quot;:&quot;Nucleus shape 8&quot;,&quot;relativeTransform&quot;:{&quot;translate&quot;:{&quot;x&quot;:-2.772006806257609,&quot;y&quot;:2.312537412409482},&quot;rotate&quot;:-2.2340086462905955,&quot;skewX&quot;:2.975947521837922e-16,&quot;scale&quot;:{&quot;x&quot;:0.02337696528111863,&quot;y&quot;:0.023376965281118635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7&quot;}},&quot;b709987f-5010-4a6c-b595-de5273978713&quot;:{&quot;type&quot;:&quot;FIGURE_OBJECT&quot;,&quot;id&quot;:&quot;b709987f-5010-4a6c-b595-de5273978713&quot;,&quot;relativeTransform&quot;:{&quot;translate&quot;:{&quot;x&quot;:13.394258078024519,&quot;y&quot;:-13.212936353832779},&quot;rotate&quot;:-1.9393422252881922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95&quot;}},&quot;d4b7dd47-4418-4c4d-849b-2251bb77bb1c&quot;:{&quot;type&quot;:&quot;FIGURE_OBJECT&quot;,&quot;id&quot;:&quot;d4b7dd47-4418-4c4d-849b-2251bb77bb1c&quot;,&quot;name&quot;:&quot;Cell shape 3&quot;,&quot;relativeTransform&quot;:{&quot;translate&quot;:{&quot;x&quot;:-4.708523225868806e-15,&quot;y&quot;:-1.1300455742085139e-14},&quot;rotate&quot;:1.0268980610037521,&quot;skewX&quot;:2.654424873455535e-16,&quot;scale&quot;:{&quot;x&quot;:0.09038261767404447,&quot;y&quot;:0.0903826176740446}},&quot;opacity&quot;:1,&quot;image&quot;:{&quot;url&quot;:&quot;https://icons.biorender.com/biorender/5cf04883da626304005ada52/cell-shape-3.png&quot;,&quot;fallbackUrl&quot;:&quot;https://res.cloudinary.com/dlcjuc3ej/image/upload/v1559251053/myw5ufhu4ahtbkrchp3d.svg#/keystone/api/icons/5cf04883da626304005ada52/cell-shape-3.svg&quot;,&quot;size&quot;:{&quot;x&quot;:150,&quot;y&quot;:150},&quot;isPremium&quot;:false,&quot;isPacked&quot;:true},&quot;source&quot;:{&quot;id&quot;:&quot;5cf0482dda626304005ada3d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1&quot;}},&quot;fcb18358-ede7-43dc-886d-b319d67d6473&quot;:{&quot;type&quot;:&quot;FIGURE_OBJECT&quot;,&quot;id&quot;:&quot;fcb18358-ede7-43dc-886d-b319d67d6473&quot;,&quot;name&quot;:&quot;Nucleus shape 8&quot;,&quot;relativeTransform&quot;:{&quot;translate&quot;:{&quot;x&quot;:2.873593903622093,&quot;y&quot;:-1.1016494451339816},&quot;rotate&quot;:1.4726625444810357,&quot;skewX&quot;:9.723332211632362e-17,&quot;scale&quot;:{&quot;x&quot;:0.026399006509955598,&quot;y&quot;:0.026399006509955598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2&quot;}},&quot;250c26db-ccd0-455a-bf08-cad817aface7&quot;:{&quot;type&quot;:&quot;FIGURE_OBJECT&quot;,&quot;id&quot;:&quot;250c26db-ccd0-455a-bf08-cad817aface7&quot;,&quot;name&quot;:&quot;Nucleus shape 6&quot;,&quot;relativeTransform&quot;:{&quot;translate&quot;:{&quot;x&quot;:-1.4331556408451944,&quot;y&quot;:-1.6494948462473864},&quot;rotate&quot;:1.493747863681873,&quot;skewX&quot;:-1.3684082680440503e-16,&quot;scale&quot;:{&quot;x&quot;:0.019271607067598503,&quot;y&quot;:0.019271607067598517}},&quot;opacity&quot;:1,&quot;image&quot;:{&quot;url&quot;:&quot;https://icons.biorender.com/biorender/5cf167ed48bc020400d6b353/nucleus-shape-6.png&quot;,&quot;fallbackUrl&quot;:&quot;https://res.cloudinary.com/dlcjuc3ej/image/upload/v1559324647/pzetmgkkfnrg5qvzijm4.svg#/keystone/api/icons/5cf167ed48bc020400d6b353/nucleus-shape-6.svg&quot;,&quot;size&quot;:{&quot;x&quot;:200,&quot;y&quot;:200},&quot;isPremium&quot;:false,&quot;isPacked&quot;:true},&quot;source&quot;:{&quot;id&quot;:&quot;5cf167ad48bc020400d6b33e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5&quot;}},&quot;819aa686-ba75-4804-858f-349a43fc3a09&quot;:{&quot;type&quot;:&quot;FIGURE_OBJECT&quot;,&quot;id&quot;:&quot;819aa686-ba75-4804-858f-349a43fc3a09&quot;,&quot;name&quot;:&quot;Nucleus shape 8&quot;,&quot;relativeTransform&quot;:{&quot;translate&quot;:{&quot;x&quot;:-2.772006806257609,&quot;y&quot;:2.3125374124094824},&quot;rotate&quot;:-2.2340086462905955,&quot;skewX&quot;:4.959912536396536e-16,&quot;scale&quot;:{&quot;x&quot;:0.02337696528111863,&quot;y&quot;:0.023376965281118635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7&quot;}},&quot;dde1fa2e-e30a-470d-9fd5-24b522bac931&quot;:{&quot;type&quot;:&quot;FIGURE_OBJECT&quot;,&quot;id&quot;:&quot;dde1fa2e-e30a-470d-9fd5-24b522bac931&quot;,&quot;parent&quot;:{&quot;type&quot;:&quot;CHILD&quot;,&quot;parentId&quot;:&quot;1c7106c5-829d-4ca0-aa72-bd531cedbd6d&quot;,&quot;order&quot;:&quot;97&quot;},&quot;relativeTransform&quot;:{&quot;translate&quot;:{&quot;x&quot;:-0.2689005792195088,&quot;y&quot;:0.4849903341009892},&quot;rotate&quot;:0}},&quot;ac812929-2a2f-4a35-acee-f18abbc44da3&quot;:{&quot;id&quot;:&quot;ac812929-2a2f-4a35-acee-f18abbc44da3&quot;,&quot;name&quot;:&quot;Macrophage&quot;,&quot;type&quot;:&quot;FIGURE_OBJECT&quot;,&quot;relativeTransform&quot;:{&quot;translate&quot;:{&quot;x&quot;:-4.8210031654300485,&quot;y&quot;:-10.612772328545857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05&quot;}},&quot;4a6c9333-cb61-4493-bc7b-3ee15c1f5041&quot;:{&quot;id&quot;:&quot;4a6c9333-cb61-4493-bc7b-3ee15c1f5041&quot;,&quot;name&quot;:&quot;Macrophage (phagocytosing 3)&quot;,&quot;type&quot;:&quot;FIGURE_OBJECT&quot;,&quot;relativeTransform&quot;:{&quot;translate&quot;:{&quot;x&quot;:9.317192204002342,&quot;y&quot;:-4.499410051064794},&quot;rotate&quot;:-0.39852205720886014,&quot;skewX&quot;:-2.671688418108218e-16,&quot;scale&quot;:{&quot;x&quot;:0.09009013351051758,&quot;y&quot;:0.09009013351051753}},&quot;image&quot;:{&quot;url&quot;:&quot;https://icons.biorender.com/biorender/6154cf595275170029fdb9ea/macrophage-phagocytosing-03.png&quot;,&quot;fallbackUrl&quot;:&quot;https://res.cloudinary.com/dlcjuc3ej/image/upload/v1632948053/pxpg7gxyzeldxcxjnyz6.svg#/keystone/api/icons/6154cf595275170029fdb9ea/macrophage-phagocytosing-03.svg&quot;,&quot;isPremium&quot;:false,&quot;isPacked&quot;:true,&quot;size&quot;:{&quot;x&quot;:100,&quot;y&quot;:100}},&quot;source&quot;:{&quot;id&quot;:&quot;61549f1b5275170029fdb48a&quot;,&quot;type&quot;:&quot;ASSETS&quot;},&quot;parent&quot;:{&quot;type&quot;:&quot;CHILD&quot;,&quot;parentId&quot;:&quot;dde1fa2e-e30a-470d-9fd5-24b522bac931&quot;,&quot;order&quot;:&quot;1&quot;}},&quot;0c9e1c93-daba-4aad-9090-889b013cfc2a&quot;:{&quot;id&quot;:&quot;0c9e1c93-daba-4aad-9090-889b013cfc2a&quot;,&quot;name&quot;:&quot;Macrophage (foam cell)&quot;,&quot;type&quot;:&quot;FIGURE_OBJECT&quot;,&quot;relativeTransform&quot;:{&quot;translate&quot;:{&quot;x&quot;:2.9740972583918253,&quot;y&quot;:-10.185051314882045},&quot;rotate&quot;:0,&quot;skewX&quot;:0,&quot;scale&quot;:{&quot;x&quot;:0.0900901335105176,&quot;y&quot;:0.0900901335105176}},&quot;image&quot;:{&quot;url&quot;:&quot;https://icons.biorender.com/biorender/6154cd3d5275170029fdb918/macrophage-foam-cell-01.png&quot;,&quot;fallbackUrl&quot;:&quot;https://res.cloudinary.com/dlcjuc3ej/image/upload/v1632947509/sv9bcfjtxcmw8rv622r4.svg#/keystone/api/icons/6154cd3d5275170029fdb918/macrophage-foam-cell-01.svg&quot;,&quot;isPremium&quot;:false,&quot;isPacked&quot;:true,&quot;size&quot;:{&quot;x&quot;:100,&quot;y&quot;:100}},&quot;source&quot;:{&quot;id&quot;:&quot;6154982b5275170029fdb313&quot;,&quot;type&quot;:&quot;ASSETS&quot;},&quot;parent&quot;:{&quot;type&quot;:&quot;CHILD&quot;,&quot;parentId&quot;:&quot;dde1fa2e-e30a-470d-9fd5-24b522bac931&quot;,&quot;order&quot;:&quot;2&quot;}},&quot;cab5e276-d74f-4a85-a0bb-ca9a29ec6446&quot;:{&quot;id&quot;:&quot;cab5e276-d74f-4a85-a0bb-ca9a29ec6446&quot;,&quot;name&quot;:&quot;Macrophage&quot;,&quot;type&quot;:&quot;FIGURE_OBJECT&quot;,&quot;relativeTransform&quot;:{&quot;translate&quot;:{&quot;x&quot;:11.286066722238868,&quot;y&quot;:3.8920882457546204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3&quot;}},&quot;cb476393-1fb1-4110-b326-659118b55e0e&quot;:{&quot;id&quot;:&quot;cb476393-1fb1-4110-b326-659118b55e0e&quot;,&quot;name&quot;:&quot;Macrophage (phagocytosing 3)&quot;,&quot;type&quot;:&quot;FIGURE_OBJECT&quot;,&quot;relativeTransform&quot;:{&quot;translate&quot;:{&quot;x&quot;:5.753604465129143,&quot;y&quot;:10.09908837030821},&quot;rotate&quot;:0.19295072124780208,&quot;skewX&quot;:-2.67168841810821e-17,&quot;scale&quot;:{&quot;x&quot;:0.0900901335105177,&quot;y&quot;:0.09009013351051771}},&quot;image&quot;:{&quot;url&quot;:&quot;https://icons.biorender.com/biorender/6154cf595275170029fdb9ea/macrophage-phagocytosing-03.png&quot;,&quot;fallbackUrl&quot;:&quot;https://res.cloudinary.com/dlcjuc3ej/image/upload/v1632948053/pxpg7gxyzeldxcxjnyz6.svg#/keystone/api/icons/6154cf595275170029fdb9ea/macrophage-phagocytosing-03.svg&quot;,&quot;isPremium&quot;:false,&quot;isPacked&quot;:true,&quot;size&quot;:{&quot;x&quot;:100,&quot;y&quot;:100}},&quot;source&quot;:{&quot;id&quot;:&quot;61549f1b5275170029fdb48a&quot;,&quot;type&quot;:&quot;ASSETS&quot;},&quot;parent&quot;:{&quot;type&quot;:&quot;CHILD&quot;,&quot;parentId&quot;:&quot;dde1fa2e-e30a-470d-9fd5-24b522bac931&quot;,&quot;order&quot;:&quot;5&quot;}},&quot;a9802f13-9ab6-482b-bad1-9d43c75aa795&quot;:{&quot;id&quot;:&quot;a9802f13-9ab6-482b-bad1-9d43c75aa795&quot;,&quot;name&quot;:&quot;Macrophage&quot;,&quot;type&quot;:&quot;FIGURE_OBJECT&quot;,&quot;relativeTransform&quot;:{&quot;translate&quot;:{&quot;x&quot;:-3.0213121546622563,&quot;y&quot;:10.879216271701992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6&quot;}},&quot;eef669ed-389a-490c-96c4-e2d7fa144c84&quot;:{&quot;id&quot;:&quot;eef669ed-389a-490c-96c4-e2d7fa144c84&quot;,&quot;name&quot;:&quot;Macrophage (foam cell)&quot;,&quot;type&quot;:&quot;FIGURE_OBJECT&quot;,&quot;relativeTransform&quot;:{&quot;translate&quot;:{&quot;x&quot;:-9.636356386017823,&quot;y&quot;:6.459782954275306},&quot;rotate&quot;:0,&quot;skewX&quot;:0,&quot;scale&quot;:{&quot;x&quot;:0.0900901335105176,&quot;y&quot;:0.0900901335105176}},&quot;image&quot;:{&quot;url&quot;:&quot;https://icons.biorender.com/biorender/6154cd3d5275170029fdb918/macrophage-foam-cell-01.png&quot;,&quot;fallbackUrl&quot;:&quot;https://res.cloudinary.com/dlcjuc3ej/image/upload/v1632947509/sv9bcfjtxcmw8rv622r4.svg#/keystone/api/icons/6154cd3d5275170029fdb918/macrophage-foam-cell-01.svg&quot;,&quot;isPremium&quot;:false,&quot;isPacked&quot;:true,&quot;size&quot;:{&quot;x&quot;:100,&quot;y&quot;:100}},&quot;source&quot;:{&quot;id&quot;:&quot;6154982b5275170029fdb313&quot;,&quot;type&quot;:&quot;ASSETS&quot;},&quot;parent&quot;:{&quot;type&quot;:&quot;CHILD&quot;,&quot;parentId&quot;:&quot;dde1fa2e-e30a-470d-9fd5-24b522bac931&quot;,&quot;order&quot;:&quot;7&quot;}},&quot;67f72bbc-a131-48be-8df5-e67928922816&quot;:{&quot;id&quot;:&quot;67f72bbc-a131-48be-8df5-e67928922816&quot;,&quot;name&quot;:&quot;Macrophage (apoptotic blebbing)&quot;,&quot;type&quot;:&quot;FIGURE_OBJECT&quot;,&quot;relativeTransform&quot;:{&quot;translate&quot;:{&quot;x&quot;:-10.818458029607802,&quot;y&quot;:-2.691478698648215},&quot;rotate&quot;:-0.41709919278581326,&quot;skewX&quot;:1.3500282830895618e-16,&quot;scale&quot;:{&quot;x&quot;:0.08015464528771404,&quot;y&quot;:0.08015464528771406}},&quot;image&quot;:{&quot;url&quot;:&quot;https://icons.biorender.com/biorender/6154cbf05275170029fdb87c/macrophage-apoptotic-blebbing-01.png&quot;,&quot;fallbackUrl&quot;:&quot;https://res.cloudinary.com/dlcjuc3ej/image/upload/v1632947179/rjoy8e2atelftdcwlwyd.svg#/keystone/api/icons/6154cbf05275170029fdb87c/macrophage-apoptotic-blebbing-01.svg&quot;,&quot;isPremium&quot;:false,&quot;isPacked&quot;:true,&quot;size&quot;:{&quot;x&quot;:125,&quot;y&quot;:125.00000000000001}},&quot;source&quot;:{&quot;id&quot;:&quot;615496fd5275170029fdb2a9&quot;,&quot;type&quot;:&quot;ASSETS&quot;},&quot;parent&quot;:{&quot;type&quot;:&quot;CHILD&quot;,&quot;parentId&quot;:&quot;dde1fa2e-e30a-470d-9fd5-24b522bac931&quot;,&quot;order&quot;:&quot;8&quot;}},&quot;ebcc40ab-c3ee-47ba-88d7-cadf943cfe4d&quot;:{&quot;type&quot;:&quot;FIGURE_OBJECT&quot;,&quot;id&quot;:&quot;ebcc40ab-c3ee-47ba-88d7-cadf943cfe4d&quot;,&quot;parent&quot;:{&quot;type&quot;:&quot;CHILD&quot;,&quot;parentId&quot;:&quot;1c7106c5-829d-4ca0-aa72-bd531cedbd6d&quot;,&quot;order&quot;:&quot;98&quot;},&quot;relativeTransform&quot;:{&quot;translate&quot;:{&quot;x&quot;:0,&quot;y&quot;:0},&quot;rotate&quot;:0}},&quot;01ee4cc8-56e9-41e8-ad9c-616fcb887b57&quot;:{&quot;id&quot;:&quot;01ee4cc8-56e9-41e8-ad9c-616fcb887b57&quot;,&quot;name&quot;:&quot;Dendritic cell&quot;,&quot;type&quot;:&quot;FIGURE_OBJECT&quot;,&quot;relativeTransform&quot;:{&quot;translate&quot;:{&quot;x&quot;:24.032602753317846,&quot;y&quot;:-12.797379858403401},&quot;rotate&quot;:-0.27683596229252466,&quot;skewX&quot;:-1.0293660213075974e-16,&quot;scale&quot;:{&quot;x&quot;:0.09179419464037913,&quot;y&quot;:0.09179419464037918}},&quot;image&quot;:{&quot;url&quot;:&quot;https://icons.biorender.com/biorender/6154c9ab5275170029fdb7e9/dendritic-cell-1-01.png&quot;,&quot;fallbackUrl&quot;:&quot;https://res.cloudinary.com/dlcjuc3ej/image/upload/v1632946578/xbary3ahttna5txlobxm.svg#/keystone/api/icons/6154c9ab5275170029fdb7e9/dendritic-cell-1-01.svg&quot;,&quot;isPremium&quot;:false,&quot;isPacked&quot;:true,&quot;size&quot;:{&quot;x&quot;:100,&quot;y&quot;:104.54545454545455}},&quot;source&quot;:{&quot;id&quot;:&quot;6154c9445275170029fdb7b6&quot;,&quot;type&quot;:&quot;ASSETS&quot;},&quot;parent&quot;:{&quot;type&quot;:&quot;CHILD&quot;,&quot;parentId&quot;:&quot;ebcc40ab-c3ee-47ba-88d7-cadf943cfe4d&quot;,&quot;order&quot;:&quot;2&quot;}},&quot;804f7614-183c-4449-bea6-6814b275c5ba&quot;:{&quot;id&quot;:&quot;804f7614-183c-4449-bea6-6814b275c5ba&quot;,&quot;name&quot;:&quot;Dendritic cell&quot;,&quot;type&quot;:&quot;FIGURE_OBJECT&quot;,&quot;relativeTransform&quot;:{&quot;translate&quot;:{&quot;x&quot;:-24.906088209764714,&quot;y&quot;:9.083861774128701},&quot;rotate&quot;:1.2022112459141936e-16,&quot;skewX&quot;:4.007370819713984e-17,&quot;scale&quot;:{&quot;x&quot;:0.09179419464037912,&quot;y&quot;:0.09179419464037918}},&quot;image&quot;:{&quot;url&quot;:&quot;https://icons.biorender.com/biorender/6154c9ab5275170029fdb7e9/dendritic-cell-1-01.png&quot;,&quot;fallbackUrl&quot;:&quot;https://res.cloudinary.com/dlcjuc3ej/image/upload/v1632946578/xbary3ahttna5txlobxm.svg#/keystone/api/icons/6154c9ab5275170029fdb7e9/dendritic-cell-1-01.svg&quot;,&quot;isPremium&quot;:false,&quot;isPacked&quot;:true,&quot;size&quot;:{&quot;x&quot;:100,&quot;y&quot;:104.54545454545455}},&quot;source&quot;:{&quot;id&quot;:&quot;6154c9445275170029fdb7b6&quot;,&quot;type&quot;:&quot;ASSETS&quot;},&quot;parent&quot;:{&quot;type&quot;:&quot;CHILD&quot;,&quot;parentId&quot;:&quot;ebcc40ab-c3ee-47ba-88d7-cadf943cfe4d&quot;,&quot;order&quot;:&quot;5&quot;}},&quot;68ae2f5a-6949-442c-868f-066514902e50&quot;:{&quot;type&quot;:&quot;FIGURE_OBJECT&quot;,&quot;id&quot;:&quot;68ae2f5a-6949-442c-868f-066514902e50&quot;,&quot;parent&quot;:{&quot;type&quot;:&quot;CHILD&quot;,&quot;parentId&quot;:&quot;1c7106c5-829d-4ca0-aa72-bd531cedbd6d&quot;,&quot;order&quot;:&quot;998&quot;},&quot;relativeTransform&quot;:{&quot;translate&quot;:{&quot;x&quot;:0,&quot;y&quot;:0},&quot;rotate&quot;:0}},&quot;21cfa361-489a-4c6a-bdaa-a84345eda234&quot;:{&quot;id&quot;:&quot;21cfa361-489a-4c6a-bdaa-a84345eda234&quot;,&quot;name&quot;:&quot;Lymphocyte (T-cell)&quot;,&quot;type&quot;:&quot;FIGURE_OBJECT&quot;,&quot;relativeTransform&quot;:{&quot;translate&quot;:{&quot;x&quot;:-26.500763791355364,&quot;y&quot;:-17.58119231451457},&quot;rotate&quot;:-0.7853981633974482,&quot;skewX&quot;:9.250191073824214e-17,&quot;scale&quot;:{&quot;x&quot;:0.06847149028287913,&quot;y&quot;:0.06847149028287913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05&quot;}},&quot;c589bda9-0a9f-4e21-8f47-81afe049e97c&quot;:{&quot;id&quot;:&quot;c589bda9-0a9f-4e21-8f47-81afe049e97c&quot;,&quot;name&quot;:&quot;Lymphocyte (T-cell)&quot;,&quot;type&quot;:&quot;FIGURE_OBJECT&quot;,&quot;relativeTransform&quot;:{&quot;translate&quot;:{&quot;x&quot;:-24.447441987439007,&quot;y&quot;:-24.709670691630343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1&quot;}},&quot;e9b37e4b-cf24-4cfc-b666-19c87d8b90c6&quot;:{&quot;id&quot;:&quot;e9b37e4b-cf24-4cfc-b666-19c87d8b90c6&quot;,&quot;name&quot;:&quot;Lymphocyte (T-cell)&quot;,&quot;type&quot;:&quot;FIGURE_OBJECT&quot;,&quot;relativeTransform&quot;:{&quot;translate&quot;:{&quot;x&quot;:-14.910646374001303,&quot;y&quot;:-32.353015308865395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15&quot;}},&quot;356a8e97-5c3c-4199-8330-36c243aa3a7e&quot;:{&quot;id&quot;:&quot;356a8e97-5c3c-4199-8330-36c243aa3a7e&quot;,&quot;name&quot;:&quot;Lymphocyte (T-cell)&quot;,&quot;type&quot;:&quot;FIGURE_OBJECT&quot;,&quot;relativeTransform&quot;:{&quot;translate&quot;:{&quot;x&quot;:-8.092005459316287,&quot;y&quot;:-30.83764554673176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2&quot;}},&quot;2bff18dd-a210-4ea8-bc1e-f716a16cc3fa&quot;:{&quot;id&quot;:&quot;2bff18dd-a210-4ea8-bc1e-f716a16cc3fa&quot;,&quot;name&quot;:&quot;Lymphocyte (T-cell)&quot;,&quot;type&quot;:&quot;FIGURE_OBJECT&quot;,&quot;relativeTransform&quot;:{&quot;translate&quot;:{&quot;x&quot;:7.734600498224432,&quot;y&quot;:-32.2558309612061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25&quot;}},&quot;b999facc-3233-4555-a4ac-1c1eb1a234bc&quot;:{&quot;id&quot;:&quot;b999facc-3233-4555-a4ac-1c1eb1a234bc&quot;,&quot;name&quot;:&quot;Lymphocyte (T-cell)&quot;,&quot;type&quot;:&quot;FIGURE_OBJECT&quot;,&quot;relativeTransform&quot;:{&quot;translate&quot;:{&quot;x&quot;:15.403006397237705,&quot;y&quot;:-30.095832491412857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3&quot;}},&quot;b1b0948a-27be-4f9c-99ff-65b8c6bcdd9c&quot;:{&quot;id&quot;:&quot;b1b0948a-27be-4f9c-99ff-65b8c6bcdd9c&quot;,&quot;name&quot;:&quot;Lymphocyte (T-cell)&quot;,&quot;type&quot;:&quot;FIGURE_OBJECT&quot;,&quot;relativeTransform&quot;:{&quot;translate&quot;:{&quot;x&quot;:27.83418996132535,&quot;y&quot;:-20.804259032056954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4&quot;}},&quot;8ae13ffc-152c-4b0e-95f2-25f3e95dfba3&quot;:{&quot;id&quot;:&quot;8ae13ffc-152c-4b0e-95f2-25f3e95dfba3&quot;,&quot;name&quot;:&quot;Lymphocyte (T-cell)&quot;,&quot;type&quot;:&quot;FIGURE_OBJECT&quot;,&quot;relativeTransform&quot;:{&quot;translate&quot;:{&quot;x&quot;:31.116742464007807,&quot;y&quot;:-15.080847006164937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5&quot;}},&quot;4f21545c-8e19-41f0-a0d6-1a314898e756&quot;:{&quot;id&quot;:&quot;4f21545c-8e19-41f0-a0d6-1a314898e756&quot;,&quot;name&quot;:&quot;Lymphocyte (T-cell)&quot;,&quot;type&quot;:&quot;FIGURE_OBJECT&quot;,&quot;relativeTransform&quot;:{&quot;translate&quot;:{&quot;x&quot;:31.91274734091971,&quot;y&quot;:6.769863652587681},&quot;rotate&quot;:1.1929031693850861e-32,&quot;skewX&quot;:0,&quot;scale&quot;:{&quot;x&quot;:0.06847149028287913,&quot;y&quot;:0.06847149028287913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55&quot;}},&quot;ad135659-87a3-4e3e-8456-f1d0489ca63c&quot;:{&quot;id&quot;:&quot;ad135659-87a3-4e3e-8456-f1d0489ca63c&quot;,&quot;name&quot;:&quot;Lymphocyte (T-cell)&quot;,&quot;type&quot;:&quot;FIGURE_OBJECT&quot;,&quot;relativeTransform&quot;:{&quot;translate&quot;:{&quot;x&quot;:20.627323627447982,&quot;y&quot;:28.094526936835543},&quot;rotate&quot;:2.356194490192345,&quot;skewX&quot;:0,&quot;scale&quot;:{&quot;x&quot;:0.06847149028287913,&quot;y&quot;:0.0684714902828791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6&quot;}},&quot;bc18ac0b-f907-4fb6-9ea9-847cec262e15&quot;:{&quot;id&quot;:&quot;bc18ac0b-f907-4fb6-9ea9-847cec262e15&quot;,&quot;name&quot;:&quot;Lymphocyte (T-cell)&quot;,&quot;type&quot;:&quot;FIGURE_OBJECT&quot;,&quot;relativeTransform&quot;:{&quot;translate&quot;:{&quot;x&quot;:13.822068560562913,&quot;y&quot;:30.348924839954577},&quot;rotate&quot;:2.356194490192345,&quot;skewX&quot;:0,&quot;scale&quot;:{&quot;x&quot;:0.06847149028287913,&quot;y&quot;:0.0684714902828791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65&quot;}},&quot;84ddf613-4045-4133-b991-ea00b23d7341&quot;:{&quot;id&quot;:&quot;84ddf613-4045-4133-b991-ea00b23d7341&quot;,&quot;name&quot;:&quot;Lymphocyte (T-cell)&quot;,&quot;type&quot;:&quot;FIGURE_OBJECT&quot;,&quot;relativeTransform&quot;:{&quot;translate&quot;:{&quot;x&quot;:-14.910585506841533,&quot;y&quot;:28.95490708996976},&quot;rotate&quot;:-2.345231832486477,&quot;skewX&quot;:9.250191073824208e-17,&quot;scale&quot;:{&quot;x&quot;:0.06847149028287916,&quot;y&quot;:0.06847149028287909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7&quot;}},&quot;e85495e4-0a61-4ddc-b24f-0fa7fa0180fe&quot;:{&quot;id&quot;:&quot;e85495e4-0a61-4ddc-b24f-0fa7fa0180fe&quot;,&quot;name&quot;:&quot;Lymphocyte (T-cell)&quot;,&quot;type&quot;:&quot;FIGURE_OBJECT&quot;,&quot;relativeTransform&quot;:{&quot;translate&quot;:{&quot;x&quot;:-21.87168703696771,&quot;y&quot;:23.967546608679562},&quot;rotate&quot;:-2.345231832486477,&quot;skewX&quot;:9.250191073824208e-17,&quot;scale&quot;:{&quot;x&quot;:0.06847149028287916,&quot;y&quot;:0.06847149028287909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75&quot;}},&quot;aa09becf-e5a8-409d-b0c1-f27a6a0d2a4b&quot;:{&quot;id&quot;:&quot;aa09becf-e5a8-409d-b0c1-f27a6a0d2a4b&quot;,&quot;name&quot;:&quot;Lymphocyte (T-cell)&quot;,&quot;type&quot;:&quot;FIGURE_OBJECT&quot;,&quot;relativeTransform&quot;:{&quot;translate&quot;:{&quot;x&quot;:-31.685235176279168,&quot;y&quot;:3.6278679512183025},&quot;rotate&quot;:-1.748583795846964,&quot;skewX&quot;:-1.1562738842280263e-16,&quot;scale&quot;:{&quot;x&quot;:0.06847149028287916,&quot;y&quot;:0.0684714902828790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8&quot;}},&quot;e3bc27c8-fd97-4fbb-9a62-37e92555a662&quot;:{&quot;id&quot;:&quot;e3bc27c8-fd97-4fbb-9a62-37e92555a662&quot;,&quot;name&quot;:&quot;Lymphocyte (T-cell)&quot;,&quot;type&quot;:&quot;FIGURE_OBJECT&quot;,&quot;relativeTransform&quot;:{&quot;translate&quot;:{&quot;x&quot;:-32.235271050306665,&quot;y&quot;:-3.1516990011492267},&quot;rotate&quot;:-1.5707963267948968,&quot;skewX&quot;:-8.058537403697617e-17,&quot;scale&quot;:{&quot;x&quot;:0.06847149028287915,&quot;y&quot;:0.0684714902828790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9&quot;}},&quot;1708a1fe-9d7e-486e-96ed-69c54f3572b0&quot;:{&quot;type&quot;:&quot;FIGURE_OBJECT&quot;,&quot;id&quot;:&quot;1708a1fe-9d7e-486e-96ed-69c54f3572b0&quot;,&quot;parent&quot;:{&quot;type&quot;:&quot;CHILD&quot;,&quot;parentId&quot;:&quot;1c7106c5-829d-4ca0-aa72-bd531cedbd6d&quot;,&quot;order&quot;:&quot;999&quot;},&quot;relativeTransform&quot;:{&quot;translate&quot;:{&quot;x&quot;:-0.49952872528931874,&quot;y&quot;:3.633840826725466},&quot;rotate&quot;:0}},&quot;08595f39-4da0-4cf9-9ba7-21ea65df1476&quot;:{&quot;id&quot;:&quot;08595f39-4da0-4cf9-9ba7-21ea65df1476&quot;,&quot;name&quot;:&quot;Lymphocyte (T-cell)&quot;,&quot;type&quot;:&quot;FIGURE_OBJECT&quot;,&quot;relativeTransform&quot;:{&quot;translate&quot;:{&quot;x&quot;:-17.386987591185903,&quot;y&quot;:-29.487325035903815},&quot;rotate&quot;:-0.7853981633974482,&quot;skewX&quot;:9.250191073824214e-17,&quot;scale&quot;:{&quot;x&quot;:0.06847149028287913,&quot;y&quot;:0.06847149028287913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1&quot;}},&quot;a19154b9-14ae-432d-a1b6-e4a691a263bd&quot;:{&quot;id&quot;:&quot;a19154b9-14ae-432d-a1b6-e4a691a263bd&quot;,&quot;name&quot;:&quot;Lymphocyte (T-cell)&quot;,&quot;type&quot;:&quot;FIGURE_OBJECT&quot;,&quot;relativeTransform&quot;:{&quot;translate&quot;:{&quot;x&quot;:20.689993384840285,&quot;y&quot;:-24.290230801294204},&quot;rotate&quot;:1.0356965340486601,&quot;skewX&quot;:1.8500382147648401e-16,&quot;scale&quot;:{&quot;x&quot;:0.06847149028287919,&quot;y&quot;:0.06847149028287915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2&quot;}},&quot;85731ca0-ca37-42e5-8a52-214ab909b07f&quot;:{&quot;id&quot;:&quot;85731ca0-ca37-42e5-8a52-214ab909b07f&quot;,&quot;name&quot;:&quot;Lymphocyte (T-cell)&quot;,&quot;type&quot;:&quot;FIGURE_OBJECT&quot;,&quot;relativeTransform&quot;:{&quot;translate&quot;:{&quot;x&quot;:32.41193470226382,&quot;y&quot;:-11.831119673576245},&quot;rotate&quot;:1.570796326794897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3&quot;}},&quot;19b16ba2-5d5d-43b7-8f92-398b37027b42&quot;:{&quot;id&quot;:&quot;19b16ba2-5d5d-43b7-8f92-398b37027b42&quot;,&quot;name&quot;:&quot;Lymphocyte (T-cell)&quot;,&quot;type&quot;:&quot;FIGURE_OBJECT&quot;,&quot;relativeTransform&quot;:{&quot;translate&quot;:{&quot;x&quot;:30.07370313402304,&quot;y&quot;:11.289723447672392},&quot;rotate&quot;:2.3561944901923453,&quot;skewX&quot;:9.250191073824214e-17,&quot;scale&quot;:{&quot;x&quot;:0.06847149028287913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5&quot;}},&quot;769d2779-84a4-48bb-a56b-c32a85367396&quot;:{&quot;id&quot;:&quot;769d2779-84a4-48bb-a56b-c32a85367396&quot;,&quot;name&quot;:&quot;Lymphocyte (T-cell)&quot;,&quot;type&quot;:&quot;FIGURE_OBJECT&quot;,&quot;relativeTransform&quot;:{&quot;translate&quot;:{&quot;x&quot;:26.29625322902498,&quot;y&quot;:18.917261646604675},&quot;rotate&quot;:-3.141592653589793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6&quot;}},&quot;0b227be0-eba9-43e9-aa4d-43cd1ce1380c&quot;:{&quot;id&quot;:&quot;0b227be0-eba9-43e9-aa4d-43cd1ce1380c&quot;,&quot;name&quot;:&quot;Lymphocyte (T-cell)&quot;,&quot;type&quot;:&quot;FIGURE_OBJECT&quot;,&quot;relativeTransform&quot;:{&quot;translate&quot;:{&quot;x&quot;:-8.049348253820387,&quot;y&quot;:28.857472965767293},&quot;rotate&quot;:-3.141592653589793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7&quot;}},&quot;57c4e6f2-acec-419c-a83a-76bdc53798fa&quot;:{&quot;id&quot;:&quot;57c4e6f2-acec-419c-a83a-76bdc53798fa&quot;,&quot;name&quot;:&quot;Lymphocyte (T-cell)&quot;,&quot;type&quot;:&quot;FIGURE_OBJECT&quot;,&quot;relativeTransform&quot;:{&quot;translate&quot;:{&quot;x&quot;:-30.872649348781863,&quot;y&quot;:9.236295386698503},&quot;rotate&quot;:2.90161036881727,&quot;skewX&quot;:4.625095536912104e-17,&quot;scale&quot;:{&quot;x&quot;:0.06847149028287916,&quot;y&quot;:0.06847149028287915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8&quot;}},&quot;cfa9f3d4-5cb3-40f9-b4d0-1c6347bb8fd0&quot;:{&quot;id&quot;:&quot;cfa9f3d4-5cb3-40f9-b4d0-1c6347bb8fd0&quot;,&quot;name&quot;:&quot;Lungs (human)&quot;,&quot;displayName&quot;:&quot;&quot;,&quot;type&quot;:&quot;FIGURE_OBJECT&quot;,&quot;relativeTransform&quot;:{&quot;translate&quot;:{&quot;x&quot;:-28.460999999999984,&quot;y&quot;:-248.89499999999998},&quot;rotate&quot;:0,&quot;skewX&quot;:0,&quot;scale&quot;:{&quot;x&quot;:1,&quot;y&quot;:1}},&quot;image&quot;:{&quot;url&quot;:&quot;https://icons.cdn.biorender.com/biorender/66fd663c1f79908d0672d894/20241002152728/image/66fd663c1f79908d0672d894.png&quot;,&quot;isPremium&quot;:false,&quot;isOrgIcon&quot;:false,&quot;size&quot;:{&quot;x&quot;:124.28571428571428,&quot;y&quot;:150}},&quot;source&quot;:{&quot;id&quot;:&quot;66fd663c1f79908d0672d894&quot;,&quot;version&quot;:&quot;20241002152728&quot;,&quot;type&quot;:&quot;ASSETS&quot;},&quot;isPremium&quot;:false,&quot;parent&quot;:{&quot;type&quot;:&quot;CHILD&quot;,&quot;parentId&quot;:&quot;8a8d8a4d-8c59-463c-ade5-247d5f1a00d7&quot;,&quot;order&quot;:&quot;2&quot;}},&quot;653d4e12-4d16-46f7-ad5f-401bbe010a07&quot;:{&quot;relativeTransform&quot;:{&quot;translate&quot;:{&quot;x&quot;:154.76896978854558,&quot;y&quot;:-264.4099266255827},&quot;rotate&quot;:0,&quot;skewX&quot;:0,&quot;scale&quot;:{&quot;x&quot;:1,&quot;y&quot;:1}},&quot;type&quot;:&quot;FIGURE_OBJECT&quot;,&quot;id&quot;:&quot;653d4e12-4d16-46f7-ad5f-401bbe010a07&quot;,&quot;name&quot;:&quot;Coughing (adult, with spray)&quot;,&quot;displayName&quot;:&quot;Coughing (adult, with spray)&quot;,&quot;opacity&quot;:1,&quot;source&quot;:{&quot;id&quot;:&quot;5ebab030b6a7de00aee2dec3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97&quot;},&quot;isPremium&quot;:true},&quot;a811b05f-9064-4819-b492-51bd0e8d9143&quot;:{&quot;type&quot;:&quot;FIGURE_OBJECT&quot;,&quot;id&quot;:&quot;a811b05f-9064-4819-b492-51bd0e8d9143&quot;,&quot;name&quot;:&quot;Coughing (adult)&quot;,&quot;relativeTransform&quot;:{&quot;translate&quot;:{&quot;x&quot;:17.933546260018915,&quot;y&quot;:-4.644582353640227},&quot;rotate&quot;:0,&quot;skewX&quot;:0,&quot;scale&quot;:{&quot;x&quot;:0.5077868194021519,&quot;y&quot;:0.5077868194021519}},&quot;opacity&quot;:1,&quot;image&quot;:{&quot;url&quot;:&quot;https://icons.biorender.com/biorender/5ebaac97222d850028fe038a/20200512140524/image/coughing-adult.png&quot;,&quot;fallbackUrl&quot;:&quot;https://res.cloudinary.com/dlcjuc3ej/image/upload/v1589292324/gigfpsu0hufcedrhlghs.svg#/keystone/api/icons/5ebaac97222d850028fe038a/20200512140524/image/coughing-adult.svg&quot;,&quot;size&quot;:{&quot;x&quot;:216,&quot;y&quot;:216},&quot;isPremium&quot;:false},&quot;source&quot;:{&quot;id&quot;:&quot;5ebaac97222d850028fe038a&quot;,&quot;type&quot;:&quot;ASSETS&quot;},&quot;pathStyles&quot;:[{&quot;type&quot;:&quot;FILL&quot;,&quot;fillStyle&quot;:&quot;rgb(0,0,0)&quot;}],&quot;isLocked&quot;:false,&quot;parent&quot;:{&quot;type&quot;:&quot;CHILD&quot;,&quot;parentId&quot;:&quot;653d4e12-4d16-46f7-ad5f-401bbe010a07&quot;,&quot;order&quot;:&quot;1&quot;}},&quot;c55e6c32-8d53-4432-9c6f-c8de1262059f&quot;:{&quot;type&quot;:&quot;FIGURE_OBJECT&quot;,&quot;id&quot;:&quot;c55e6c32-8d53-4432-9c6f-c8de1262059f&quot;,&quot;relativeTransform&quot;:{&quot;translate&quot;:{&quot;x&quot;:-44.24836915861241,&quot;y&quot;:5.12562486911182},&quot;rotate&quot;:0},&quot;opacity&quot;:1,&quot;path&quot;:{&quot;type&quot;:&quot;POLY_LINE&quot;,&quot;points&quot;:[{&quot;x&quot;:24.35823938318593,&quot;y&quot;:-7.607904565280795},{&quot;x&quot;:-24.35823938318601,&quot;y&quot;:7.607904565280795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2&quot;}},&quot;331c2d5c-9da4-4e17-ba8a-d5fad888c254&quot;:{&quot;type&quot;:&quot;FIGURE_OBJECT&quot;,&quot;id&quot;:&quot;331c2d5c-9da4-4e17-ba8a-d5fad888c254&quot;,&quot;relativeTransform&quot;:{&quot;translate&quot;:{&quot;x&quot;:-40.6732025703969,&quot;y&quot;:-6.0123110786912095},&quot;rotate&quot;:0},&quot;opacity&quot;:1,&quot;path&quot;:{&quot;type&quot;:&quot;POLY_LINE&quot;,&quot;points&quot;:[{&quot;x&quot;:20.16298223142263,&quot;y&quot;:2.271072561551177},{&quot;x&quot;:-20.16298223142263,&quot;y&quot;:-2.271072561551177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3&quot;}},&quot;a133c052-d1dc-4129-87f7-52b58dd11cf5&quot;:{&quot;type&quot;:&quot;FIGURE_OBJECT&quot;,&quot;id&quot;:&quot;a133c052-d1dc-4129-87f7-52b58dd11cf5&quot;,&quot;relativeTransform&quot;:{&quot;translate&quot;:{&quot;x&quot;:-12.496753634082062,&quot;y&quot;:26.93192113749304},&quot;rotate&quot;:0},&quot;opacity&quot;:1,&quot;path&quot;:{&quot;type&quot;:&quot;POLY_LINE&quot;,&quot;points&quot;:[{&quot;x&quot;:0.8830429660984014,&quot;y&quot;:-20.2712569458462},{&quot;x&quot;:-0.8830429660984014,&quot;y&quot;:20.271256945846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5&quot;}},&quot;bce28348-510e-4c1b-9f96-c9be96972960&quot;:{&quot;type&quot;:&quot;FIGURE_OBJECT&quot;,&quot;id&quot;:&quot;bce28348-510e-4c1b-9f96-c9be96972960&quot;,&quot;relativeTransform&quot;:{&quot;translate&quot;:{&quot;x&quot;:-28.164645140035326,&quot;y&quot;:30.16966947957003},&quot;rotate&quot;:0},&quot;opacity&quot;:1,&quot;path&quot;:{&quot;type&quot;:&quot;POLY_LINE&quot;,&quot;points&quot;:[{&quot;x&quot;:13.577664272810539,&quot;y&quot;:-25.147975155849622},{&quot;x&quot;:-13.577664272810539,&quot;y&quot;:25.14797515584962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6&quot;}},&quot;7cc0a9d6-e798-4b32-8558-dd097d518d54&quot;:{&quot;type&quot;:&quot;FIGURE_OBJECT&quot;,&quot;id&quot;:&quot;7cc0a9d6-e798-4b32-8558-dd097d518d54&quot;,&quot;relativeTransform&quot;:{&quot;translate&quot;:{&quot;x&quot;:-40.67317728809983,&quot;y&quot;:18.023021264471833},&quot;rotate&quot;:0},&quot;opacity&quot;:1,&quot;path&quot;:{&quot;type&quot;:&quot;POLY_LINE&quot;,&quot;points&quot;:[{&quot;x&quot;:21.963942687426254,&quot;y&quot;:-18.11518836029391},{&quot;x&quot;:-21.963942687426172,&quot;y&quot;:18.11518836029383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7&quot;}},&quot;02862d1a-6816-4bb0-8d8d-696714689650&quot;:{&quot;relativeTransform&quot;:{&quot;translate&quot;:{&quot;x&quot;:68.9802432506166,&quot;y&quot;:-238.95649405877367},&quot;rotate&quot;:0,&quot;skewX&quot;:0,&quot;scale&quot;:{&quot;x&quot;:1,&quot;y&quot;:1}},&quot;type&quot;:&quot;FIGURE_OBJECT&quot;,&quot;id&quot;:&quot;02862d1a-6816-4bb0-8d8d-696714689650&quot;,&quot;name&quot;:&quot;Zoomed callout (square, line tail)&quot;,&quot;displayName&quot;:&quot;Zoomed callout (square, line tail)&quot;,&quot;opacity&quot;:1,&quot;source&quot;:{&quot;id&quot;:&quot;5edaa8638d5a3a00ac930cd4&quot;,&quot;type&quot;:&quot;ASSETS&quot;},&quot;pathStyles&quot;:[{&quot;type&quot;:&quot;FILL&quot;,&quot;fillStyle&quot;:&quot;rgb(0,0,0)&quot;}],&quot;isLocked&quot;:false,&quot;parent&quot;:{&quot;type&quot;:&quot;CHILD&quot;,&quot;parentId&quot;:&quot;8a8d8a4d-8c59-463c-ade5-247d5f1a00d7&quot;,&quot;order&quot;:&quot;7&quot;},&quot;isPremium&quot;:true},&quot;03e860e4-607c-4165-8d90-19806bfd9613&quot;:{&quot;type&quot;:&quot;FIGURE_OBJECT&quot;,&quot;id&quot;:&quot;03e860e4-607c-4165-8d90-19806bfd9613&quot;,&quot;relativeTransform&quot;:{&quot;translate&quot;:{&quot;x&quot;:33.76689188255588,&quot;y&quot;:-0.15397880345353046},&quot;rotate&quot;:0},&quot;opacity&quot;:1,&quot;path&quot;:{&quot;type&quot;:&quot;RECT&quot;,&quot;size&quot;:{&quot;x&quot;:90.33955914633262,&quot;y&quot;:83.4802553358632},&quot;cornerRounding&quot;:{&quot;type&quot;:&quot;ARC_LENGTH&quot;,&quot;global&quot;:0}},&quot;pathStyles&quot;:[{&quot;type&quot;:&quot;FILL&quot;,&quot;fillStyle&quot;:&quot;rgba(0,0,0,0)&quot;},{&quot;type&quot;:&quot;STROKE&quot;,&quot;strokeStyle&quot;:&quot;#232323&quot;,&quot;lineWidth&quot;:0.924136641432846,&quot;lineJoin&quot;:&quot;round&quot;}],&quot;isLocked&quot;:false,&quot;parent&quot;:{&quot;type&quot;:&quot;CHILD&quot;,&quot;parentId&quot;:&quot;02862d1a-6816-4bb0-8d8d-696714689650&quot;,&quot;order&quot;:&quot;2&quot;}},&quot;0c241841-815d-4794-b24a-8cb0a68d1d07&quot;:{&quot;type&quot;:&quot;FIGURE_OBJECT&quot;,&quot;id&quot;:&quot;0c241841-815d-4794-b24a-8cb0a68d1d07&quot;,&quot;relativeTransform&quot;:{&quot;translate&quot;:{&quot;x&quot;:-44.8976384962791,&quot;y&quot;:0},&quot;rotate&quot;:0},&quot;opacity&quot;:1,&quot;path&quot;:{&quot;type&quot;:&quot;POLY_LINE&quot;,&quot;points&quot;:[{&quot;x&quot;:34.03903295944316,&quot;y&quot;:-42.04821718519463},{&quot;x&quot;:-34.03903295944316,&quot;y&quot;:2.618387150726397},{&quot;x&quot;:32.49880522372175,&quot;y&quot;:42.048217185194495}],&quot;closed&quot;:false},&quot;pathStyles&quot;:[{&quot;type&quot;:&quot;FILL&quot;,&quot;fillStyle&quot;:&quot;transparent&quot;},{&quot;type&quot;:&quot;STROKE&quot;,&quot;strokeStyle&quot;:&quot;#232323&quot;,&quot;lineWidth&quot;:0.924136641432846,&quot;lineJoin&quot;:&quot;round&quot;,&quot;dashArray&quot;:[2,2]}],&quot;isLocked&quot;:false,&quot;parent&quot;:{&quot;type&quot;:&quot;CHILD&quot;,&quot;parentId&quot;:&quot;02862d1a-6816-4bb0-8d8d-696714689650&quot;,&quot;order&quot;:&quot;5&quot;}},&quot;8a8d8a4d-8c59-463c-ade5-247d5f1a00d7&quot;:{&quot;type&quot;:&quot;FIGURE_OBJECT&quot;,&quot;id&quot;:&quot;8a8d8a4d-8c59-463c-ade5-247d5f1a00d7&quot;,&quot;parent&quot;:{&quot;type&quot;:&quot;CHILD&quot;,&quot;parentId&quot;:&quot;f2649530-61e9-41f1-9f94-86db36006b6b&quot;,&quot;order&quot;:&quot;999999997&quot;},&quot;relativeTransform&quot;:{&quot;translate&quot;:{&quot;x&quot;:762.6762257164879,&quot;y&quot;:366.7654790867489},&quot;rotate&quot;:0,&quot;skewX&quot;:0,&quot;scale&quot;:{&quot;x&quot;:1,&quot;y&quot;:1}}},&quot;24ab9fec-e0e6-43fb-a8cb-0d8eb2997380&quot;:{&quot;relativeTransform&quot;:{&quot;translate&quot;:{&quot;x&quot;:430.1047632558961,&quot;y&quot;:-1306.5567783455456},&quot;rotate&quot;:0},&quot;type&quot;:&quot;FIGURE_OBJECT&quot;,&quot;id&quot;:&quot;24ab9fec-e0e6-43fb-a8cb-0d8eb2997380&quot;,&quot;parent&quot;:{&quot;type&quot;:&quot;CHILD&quot;,&quot;parentId&quot;:&quot;a71f5267-345f-4636-9d56-1d7c98ef3f99&quot;,&quot;order&quot;:&quot;2&quot;},&quot;name&quot;:&quot;Bacterial colony selection and inoculation (in petri dish, with test tube and inoculation loop)&quot;,&quot;displayName&quot;:&quot;Bacterial colony selection and inoculation (in petri dish, with test tube and inoculation loop)&quot;,&quot;source&quot;:{&quot;id&quot;:&quot;6707e5d80d0b9728a2e9d765&quot;,&quot;type&quot;:&quot;ASSETS&quot;},&quot;isPremium&quot;:false},&quot;7a246504-98a1-4f7a-b08d-fc214b3a09ce&quot;:{&quot;type&quot;:&quot;FIGURE_OBJECT&quot;,&quot;id&quot;:&quot;7a246504-98a1-4f7a-b08d-fc214b3a09ce&quot;,&quot;name&quot;:&quot;Inoculation loop&quot;,&quot;relativeTransform&quot;:{&quot;translate&quot;:{&quot;x&quot;:-435.53936876113,&quot;y&quot;:1237.413069516357},&quot;rotate&quot;:5.391670364698458,&quot;skewX&quot;:1.7589483427592575e-16,&quot;scale&quot;:{&quot;x&quot;:-0.07022206354538219,&quot;y&quot;:0.07022206354538219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24ab9fec-e0e6-43fb-a8cb-0d8eb2997380&quot;,&quot;order&quot;:&quot;1&quot;}},&quot;7cb39938-aa4e-44da-8995-805d63ee2893&quot;:{&quot;type&quot;:&quot;FIGURE_OBJECT&quot;,&quot;id&quot;:&quot;7cb39938-aa4e-44da-8995-805d63ee2893&quot;,&quot;parent&quot;:{&quot;type&quot;:&quot;CHILD&quot;,&quot;parentId&quot;:&quot;24ab9fec-e0e6-43fb-a8cb-0d8eb2997380&quot;,&quot;order&quot;:&quot;05&quot;},&quot;relativeTransform&quot;:{&quot;translate&quot;:{&quot;x&quot;:-152.2513813557169,&quot;y&quot;:1063.4658670154683},&quot;rotate&quot;:0}},&quot;447c8cfc-3a82-47b1-9a73-91965c249dc1&quot;:{&quot;type&quot;:&quot;FIGURE_OBJECT&quot;,&quot;id&quot;:&quot;447c8cfc-3a82-47b1-9a73-91965c249dc1&quot;,&quot;name&quot;:&quot;Petri dish&quot;,&quot;relativeTransform&quot;:{&quot;translate&quot;:{&quot;x&quot;:-292.3068285574646,&quot;y&quot;:204.1946005924825},&quot;rotate&quot;:0,&quot;skewX&quot;:0,&quot;scale&quot;:{&quot;x&quot;:0.2306030341952469,&quot;y&quot;:0.23060303419524686}},&quot;opacity&quot;:1,&quot;image&quot;:{&quot;url&quot;:&quot;https://icons.biorender.com/biorender/5ee274bf88e8df0028d0e386/petri-dish-2.png&quot;,&quot;fallbackUrl&quot;:&quot;https://res.cloudinary.com/dlcjuc3ej/image/upload/v1591899318/oczdzlkvdpbsx61kyazd.svg#/keystone/api/icons/5ee274bf88e8df0028d0e386/petri-dish-2.svg&quot;,&quot;size&quot;:{&quot;x&quot;:325,&quot;y&quot;:243},&quot;isPremium&quot;:false},&quot;source&quot;:{&quot;id&quot;:&quot;5ee0f3bac4e9c30027d95cee&quot;,&quot;type&quot;:&quot;ASSETS&quot;},&quot;pathStyles&quot;:[{&quot;type&quot;:&quot;FILL&quot;,&quot;fillStyle&quot;:&quot;rgb(0,0,0)&quot;}],&quot;isLocked&quot;:false,&quot;parent&quot;:{&quot;type&quot;:&quot;CHILD&quot;,&quot;parentId&quot;:&quot;7cb39938-aa4e-44da-8995-805d63ee2893&quot;,&quot;order&quot;:&quot;01&quot;}},&quot;447c8780-0b95-4c9c-a38a-f8496475d64e&quot;:{&quot;type&quot;:&quot;FIGURE_OBJECT&quot;,&quot;id&quot;:&quot;447c8780-0b95-4c9c-a38a-f8496475d64e&quot;,&quot;parent&quot;:{&quot;type&quot;:&quot;CHILD&quot;,&quot;parentId&quot;:&quot;7cb39938-aa4e-44da-8995-805d63ee2893&quot;,&quot;order&quot;:&quot;95&quot;},&quot;relativeTransform&quot;:{&quot;translate&quot;:{&quot;x&quot;:0,&quot;y&quot;:0},&quot;rotate&quot;:0}},&quot;281d1d91-0fb5-4b24-b784-2c475f3d8fbe&quot;:{&quot;type&quot;:&quot;FIGURE_OBJECT&quot;,&quot;id&quot;:&quot;281d1d91-0fb5-4b24-b784-2c475f3d8fbe&quot;,&quot;relativeTransform&quot;:{&quot;translate&quot;:{&quot;x&quot;:-280.9648582323718,&quot;y&quot;:212.3955983823578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1&quot;}},&quot;9bb27c2c-4fc7-4f9c-8138-519a5b90f303&quot;:{&quot;type&quot;:&quot;FIGURE_OBJECT&quot;,&quot;id&quot;:&quot;9bb27c2c-4fc7-4f9c-8138-519a5b90f303&quot;,&quot;relativeTransform&quot;:{&quot;translate&quot;:{&quot;x&quot;:-280.66724438222667,&quot;y&quot;:221.03573788958414},&quot;rotate&quot;:0},&quot;opacity&quot;:0.63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2&quot;}},&quot;6673cee9-83f4-4650-9b8b-059c925c8656&quot;:{&quot;type&quot;:&quot;FIGURE_OBJECT&quot;,&quot;id&quot;:&quot;6673cee9-83f4-4650-9b8b-059c925c8656&quot;,&quot;relativeTransform&quot;:{&quot;translate&quot;:{&quot;x&quot;:-275.466742405814,&quot;y&quot;:212.91159299488578},&quot;rotate&quot;:0},&quot;opacity&quot;:0.63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3&quot;}},&quot;3e227ff9-647c-4ed4-b701-f3267e8ee208&quot;:{&quot;type&quot;:&quot;FIGURE_OBJECT&quot;,&quot;id&quot;:&quot;3e227ff9-647c-4ed4-b701-f3267e8ee208&quot;,&quot;relativeTransform&quot;:{&quot;translate&quot;:{&quot;x&quot;:-289.66076271584126,&quot;y&quot;:216.23498627294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5&quot;}},&quot;de75a2c4-675a-4149-a769-ac61e410ad30&quot;:{&quot;type&quot;:&quot;FIGURE_OBJECT&quot;,&quot;id&quot;:&quot;de75a2c4-675a-4149-a769-ac61e410ad30&quot;,&quot;relativeTransform&quot;:{&quot;translate&quot;:{&quot;x&quot;:-308.0358063173516,&quot;y&quot;:205.4018899036870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6&quot;}},&quot;c296f8c4-0f4d-43ba-b7a3-5f3b3a9a6723&quot;:{&quot;type&quot;:&quot;FIGURE_OBJECT&quot;,&quot;id&quot;:&quot;c296f8c4-0f4d-43ba-b7a3-5f3b3a9a6723&quot;,&quot;relativeTransform&quot;:{&quot;translate&quot;:{&quot;x&quot;:-285.35736419320665,&quot;y&quot;:197.9875987801132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7&quot;}},&quot;150fb5e5-7e20-4b1f-98ed-d5d490ca4e97&quot;:{&quot;type&quot;:&quot;FIGURE_OBJECT&quot;,&quot;id&quot;:&quot;150fb5e5-7e20-4b1f-98ed-d5d490ca4e97&quot;,&quot;relativeTransform&quot;:{&quot;translate&quot;:{&quot;x&quot;:-265.06199115368304,&quot;y&quot;:205.4020051863175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&quot;}},&quot;d7aa27fa-8dd7-402b-9bd5-699693f45eec&quot;:{&quot;type&quot;:&quot;FIGURE_OBJECT&quot;,&quot;id&quot;:&quot;d7aa27fa-8dd7-402b-9bd5-699693f45eec&quot;,&quot;relativeTransform&quot;:{&quot;translate&quot;:{&quot;x&quot;:-268.6691414653236,&quot;y&quot;:207.57543878360758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1&quot;}},&quot;2ace27a5-05f1-4699-9f90-afb09c42985e&quot;:{&quot;type&quot;:&quot;FIGURE_OBJECT&quot;,&quot;id&quot;:&quot;2ace27a5-05f1-4699-9f90-afb09c42985e&quot;,&quot;relativeTransform&quot;:{&quot;translate&quot;:{&quot;x&quot;:-303.10907046403975,&quot;y&quot;:203.73970321432094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2&quot;}},&quot;cf71814b-8da0-4912-8302-450a0c555baf&quot;:{&quot;type&quot;:&quot;FIGURE_OBJECT&quot;,&quot;id&quot;:&quot;cf71814b-8da0-4912-8302-450a0c555baf&quot;,&quot;relativeTransform&quot;:{&quot;translate&quot;:{&quot;x&quot;:-322.74267044618153,&quot;y&quot;:213.59809822768486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3&quot;}},&quot;252d2042-a23d-48a3-814c-9bc21ea7081a&quot;:{&quot;type&quot;:&quot;FIGURE_OBJECT&quot;,&quot;id&quot;:&quot;252d2042-a23d-48a3-814c-9bc21ea7081a&quot;,&quot;relativeTransform&quot;:{&quot;translate&quot;:{&quot;x&quot;:-275.466742405814,&quot;y&quot;:208.3691167765491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5&quot;}},&quot;e9b8ca1c-deac-4438-a86f-17928d7314db&quot;:{&quot;type&quot;:&quot;FIGURE_OBJECT&quot;,&quot;id&quot;:&quot;e9b8ca1c-deac-4438-a86f-17928d7314db&quot;,&quot;relativeTransform&quot;:{&quot;translate&quot;:{&quot;x&quot;:-307.1059399034703,&quot;y&quot;:211.4246646303946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6&quot;}},&quot;3b4d62f5-7b85-4c01-91a5-28370b1147be&quot;:{&quot;type&quot;:&quot;FIGURE_OBJECT&quot;,&quot;id&quot;:&quot;3b4d62f5-7b85-4c01-91a5-28370b1147be&quot;,&quot;relativeTransform&quot;:{&quot;translate&quot;:{&quot;x&quot;:-291.0037947869941,&quot;y&quot;:200.16103237740347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7&quot;}},&quot;47c9eeb1-e6af-4e62-8fa4-0b0f75395605&quot;:{&quot;type&quot;:&quot;FIGURE_OBJECT&quot;,&quot;id&quot;:&quot;47c9eeb1-e6af-4e62-8fa4-0b0f75395605&quot;,&quot;relativeTransform&quot;:{&quot;translate&quot;:{&quot;x&quot;:-301.01957787200047,&quot;y&quot;:215.52589385783597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&quot;}},&quot;5d29be12-0c74-4e33-bf74-e3f48d935a48&quot;:{&quot;type&quot;:&quot;FIGURE_OBJECT&quot;,&quot;id&quot;:&quot;5d29be12-0c74-4e33-bf74-e3f48d935a48&quot;,&quot;relativeTransform&quot;:{&quot;translate&quot;:{&quot;x&quot;:-271.55092677132666,&quot;y&quot;:195.568941877542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1&quot;}},&quot;6eef1cc3-be0c-46fc-b0e6-a342fe660aae&quot;:{&quot;type&quot;:&quot;FIGURE_OBJECT&quot;,&quot;id&quot;:&quot;6eef1cc3-be0c-46fc-b0e6-a342fe660aae&quot;,&quot;relativeTransform&quot;:{&quot;translate&quot;:{&quot;x&quot;:-294.13664914647757,&quot;y&quot;:196.8003044293865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2&quot;}},&quot;d9a74dd1-c0e0-4e53-b2e5-c0c6aa1da726&quot;:{&quot;type&quot;:&quot;FIGURE_OBJECT&quot;,&quot;id&quot;:&quot;d9a74dd1-c0e0-4e53-b2e5-c0c6aa1da726&quot;,&quot;relativeTransform&quot;:{&quot;translate&quot;:{&quot;x&quot;:-303.1084331441191,&quot;y&quot;:208.11979913348844},&quot;rotate&quot;:0},&quot;opacity&quot;:0.54,&quot;path&quot;:{&quot;type&quot;:&quot;ELLIPSE&quot;,&quot;size&quot;:{&quot;x&quot;:4.409043686948905,&quot;y&quot;:1.25664922375002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3&quot;}},&quot;be983c13-d354-430f-ab9a-ee2b0238f2a4&quot;:{&quot;type&quot;:&quot;FIGURE_OBJECT&quot;,&quot;id&quot;:&quot;be983c13-d354-430f-ab9a-ee2b0238f2a4&quot;,&quot;relativeTransform&quot;:{&quot;translate&quot;:{&quot;x&quot;:-299.38286817441934,&quot;y&quot;:211.44651261295854},&quot;rotate&quot;:0},&quot;opacity&quot;:0.54,&quot;path&quot;:{&quot;type&quot;:&quot;ELLIPSE&quot;,&quot;size&quot;:{&quot;x&quot;:4.409043686948905,&quot;y&quot;:1.7974815552774785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5&quot;}},&quot;041a7395-c19a-4b57-a78f-2ec690028fdc&quot;:{&quot;type&quot;:&quot;FIGURE_OBJECT&quot;,&quot;id&quot;:&quot;041a7395-c19a-4b57-a78f-2ec690028fdc&quot;,&quot;relativeTransform&quot;:{&quot;translate&quot;:{&quot;x&quot;:-272.5776867810809,&quot;y&quot;:204.26342572656463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6&quot;}},&quot;3f42d4b9-4d8a-4512-a57d-aca056dd441d&quot;:{&quot;type&quot;:&quot;FIGURE_OBJECT&quot;,&quot;id&quot;:&quot;3f42d4b9-4d8a-4512-a57d-aca056dd441d&quot;,&quot;relativeTransform&quot;:{&quot;translate&quot;:{&quot;x&quot;:-273.14502789595974,&quot;y&quot;:200.6847548896469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7&quot;}},&quot;220dff2f-2227-49a3-a6f2-ebd52b245298&quot;:{&quot;type&quot;:&quot;FIGURE_OBJECT&quot;,&quot;id&quot;:&quot;220dff2f-2227-49a3-a6f2-ebd52b245298&quot;,&quot;relativeTransform&quot;:{&quot;translate&quot;:{&quot;x&quot;:-305.49546280183284,&quot;y&quot;:199.7898998154523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&quot;}},&quot;833c9b98-b0a1-4ec9-aa34-fcf191df8c73&quot;:{&quot;type&quot;:&quot;FIGURE_OBJECT&quot;,&quot;id&quot;:&quot;833c9b98-b0a1-4ec9-aa34-fcf191df8c73&quot;,&quot;relativeTransform&quot;:{&quot;translate&quot;:{&quot;x&quot;:-318.26700829542665,&quot;y&quot;:216.7584205313997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2&quot;}},&quot;62b124fe-f37c-49ee-8e16-690f7946670a&quot;:{&quot;type&quot;:&quot;FIGURE_OBJECT&quot;,&quot;id&quot;:&quot;62b124fe-f37c-49ee-8e16-690f7946670a&quot;,&quot;relativeTransform&quot;:{&quot;translate&quot;:{&quot;x&quot;:-317.3841445790102,&quot;y&quot;:198.8950447412576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5&quot;}},&quot;ca3c4753-8241-4620-959b-39715ad98928&quot;:{&quot;type&quot;:&quot;FIGURE_OBJECT&quot;,&quot;id&quot;:&quot;ca3c4753-8241-4620-959b-39715ad98928&quot;,&quot;relativeTransform&quot;:{&quot;translate&quot;:{&quot;x&quot;:-298.63340831328486,&quot;y&quot;:204.26342572656463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&quot;}},&quot;9b268dff-1eba-4dc3-9e4b-b978951b5a87&quot;:{&quot;type&quot;:&quot;FIGURE_OBJECT&quot;,&quot;id&quot;:&quot;9b268dff-1eba-4dc3-9e4b-b978951b5a87&quot;,&quot;relativeTransform&quot;:{&quot;translate&quot;:{&quot;x&quot;:-292.54329748170545,&quot;y&quot;:205.90249444286587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2&quot;}},&quot;e572548e-d219-4f34-9cd3-ce460e9b3631&quot;:{&quot;type&quot;:&quot;FIGURE_OBJECT&quot;,&quot;id&quot;:&quot;e572548e-d219-4f34-9cd3-ce460e9b3631&quot;,&quot;relativeTransform&quot;:{&quot;translate&quot;:{&quot;x&quot;:-293.3789452268705,&quot;y&quot;:191.30001850852017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5&quot;}},&quot;b071b7d9-ccd0-4817-a396-0292e2c7b489&quot;:{&quot;type&quot;:&quot;FIGURE_OBJECT&quot;,&quot;id&quot;:&quot;b071b7d9-ccd0-4817-a396-0292e2c7b489&quot;,&quot;relativeTransform&quot;:{&quot;translate&quot;:{&quot;x&quot;:-267.9864956717707,&quot;y&quot;:199.78989981545254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&quot;}},&quot;cae96f64-3dc3-43d4-ab1b-f8902bd300dc&quot;:{&quot;type&quot;:&quot;FIGURE_OBJECT&quot;,&quot;id&quot;:&quot;cae96f64-3dc3-43d4-ab1b-f8902bd300dc&quot;,&quot;relativeTransform&quot;:{&quot;translate&quot;:{&quot;x&quot;:-270.991080255059,&quot;y&quot;:210.5299508053489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1&quot;}},&quot;aa4bc0b8-9067-4a6b-8add-2e42decefe70&quot;:{&quot;type&quot;:&quot;FIGURE_OBJECT&quot;,&quot;id&quot;:&quot;aa4bc0b8-9067-4a6b-8add-2e42decefe70&quot;,&quot;relativeTransform&quot;:{&quot;translate&quot;:{&quot;x&quot;:-279.98459858867375,&quot;y&quot;:202.02770194768524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2&quot;}},&quot;9bdff14c-c690-4688-bc64-3b0d6f285733&quot;:{&quot;type&quot;:&quot;FIGURE_OBJECT&quot;,&quot;id&quot;:&quot;9bdff14c-c690-4688-bc64-3b0d6f285733&quot;,&quot;relativeTransform&quot;:{&quot;translate&quot;:{&quot;x&quot;:-277.7362190052701,&quot;y&quot;:197.463576406490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3&quot;}},&quot;99b31fba-ffe9-4ca8-8c7b-ff137d240317&quot;:{&quot;type&quot;:&quot;FIGURE_OBJECT&quot;,&quot;id&quot;:&quot;99b31fba-ffe9-4ca8-8c7b-ff137d240317&quot;,&quot;relativeTransform&quot;:{&quot;translate&quot;:{&quot;x&quot;:-301.7024464446308,&quot;y&quot;:222.32465892004598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5&quot;}},&quot;0e87a753-102b-42b3-b980-d65b34815e7a&quot;:{&quot;type&quot;:&quot;FIGURE_OBJECT&quot;,&quot;id&quot;:&quot;0e87a753-102b-42b3-b980-d65b34815e7a&quot;,&quot;relativeTransform&quot;:{&quot;translate&quot;:{&quot;x&quot;:-313.10847607123753,&quot;y&quot;:210.2725948931413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6&quot;}},&quot;6b77c31c-692e-41d4-9c2a-74446b2a4815&quot;:{&quot;type&quot;:&quot;FIGURE_OBJECT&quot;,&quot;id&quot;:&quot;6b77c31c-692e-41d4-9c2a-74446b2a4815&quot;,&quot;relativeTransform&quot;:{&quot;translate&quot;:{&quot;x&quot;:-286.04023426664094,&quot;y&quot;:225.38545299291957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7&quot;}},&quot;b7a69bf8-235b-48c3-9427-a3d2f6fa587c&quot;:{&quot;type&quot;:&quot;FIGURE_OBJECT&quot;,&quot;id&quot;:&quot;b7a69bf8-235b-48c3-9427-a3d2f6fa587c&quot;,&quot;relativeTransform&quot;:{&quot;translate&quot;:{&quot;x&quot;:-274.78409661226124,&quot;y&quot;:221.55946040182764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&quot;}},&quot;19d065aa-ccd6-4d3a-b91b-64191d321e35&quot;:{&quot;type&quot;:&quot;FIGURE_OBJECT&quot;,&quot;id&quot;:&quot;19d065aa-ccd6-4d3a-b91b-64191d321e35&quot;,&quot;relativeTransform&quot;:{&quot;translate&quot;:{&quot;x&quot;:-262.8669353603607,&quot;y&quot;:212.5509528709904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1&quot;}},&quot;47f70362-ddba-402f-8c59-5e434fb80456&quot;:{&quot;type&quot;:&quot;FIGURE_OBJECT&quot;,&quot;id&quot;:&quot;47f70362-ddba-402f-8c59-5e434fb80456&quot;,&quot;relativeTransform&quot;:{&quot;translate&quot;:{&quot;x&quot;:-262.8669353603607,&quot;y&quot;:202.0277869608001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2&quot;}},&quot;a8a022d4-ab07-41cf-b7aa-52608bef8934&quot;:{&quot;type&quot;:&quot;FIGURE_OBJECT&quot;,&quot;id&quot;:&quot;a8a022d4-ab07-41cf-b7aa-52608bef8934&quot;,&quot;relativeTransform&quot;:{&quot;translate&quot;:{&quot;x&quot;:-311.38846568993375,&quot;y&quot;:202.0277869608001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3&quot;}},&quot;88a26674-c70b-4071-ae8e-41f8c99346a1&quot;:{&quot;type&quot;:&quot;FIGURE_OBJECT&quot;,&quot;id&quot;:&quot;88a26674-c70b-4071-ae8e-41f8c99346a1&quot;,&quot;relativeTransform&quot;:{&quot;translate&quot;:{&quot;x&quot;:-287.3847652575163,&quot;y&quot;:193.0012923932957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5&quot;}},&quot;c7c2f814-3e69-44d6-aab4-943607208e84&quot;:{&quot;type&quot;:&quot;FIGURE_OBJECT&quot;,&quot;id&quot;:&quot;c7c2f814-3e69-44d6-aab4-943607208e84&quot;,&quot;relativeTransform&quot;:{&quot;translate&quot;:{&quot;x&quot;:-281.4835183109427,&quot;y&quot;:207.84503011345518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6&quot;}},&quot;0fcba632-284a-475d-a4bc-7fa336198534&quot;:{&quot;type&quot;:&quot;FIGURE_OBJECT&quot;,&quot;id&quot;:&quot;0fcba632-284a-475d-a4bc-7fa336198534&quot;,&quot;relativeTransform&quot;:{&quot;translate&quot;:{&quot;x&quot;:-294.2243359502301,&quot;y&quot;:215.0048186251721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7&quot;}},&quot;063d0d39-090c-42dc-af1d-77a41c6aded8&quot;:{&quot;type&quot;:&quot;FIGURE_OBJECT&quot;,&quot;id&quot;:&quot;063d0d39-090c-42dc-af1d-77a41c6aded8&quot;,&quot;relativeTransform&quot;:{&quot;translate&quot;:{&quot;x&quot;:-316.7081317842668,&quot;y&quot;:207.3084811423543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&quot;}},&quot;e46b675b-a4c2-44a8-ac65-d989ccc0c3e9&quot;:{&quot;type&quot;:&quot;FIGURE_OBJECT&quot;,&quot;id&quot;:&quot;e46b675b-a4c2-44a8-ac65-d989ccc0c3e9&quot;,&quot;relativeTransform&quot;:{&quot;translate&quot;:{&quot;x&quot;:-303.7919405374739,&quot;y&quot;:194.52119699167645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1&quot;}},&quot;536ca547-fa42-412a-8c42-bab4be34928d&quot;:{&quot;type&quot;:&quot;FIGURE_OBJECT&quot;,&quot;id&quot;:&quot;536ca547-fa42-412a-8c42-bab4be34928d&quot;,&quot;relativeTransform&quot;:{&quot;translate&quot;:{&quot;x&quot;:-279.98459858867375,&quot;y&quot;:193.0012923932957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2&quot;}},&quot;ed483881-a085-4742-a383-b7b999724443&quot;:{&quot;type&quot;:&quot;FIGURE_OBJECT&quot;,&quot;id&quot;:&quot;ed483881-a085-4742-a383-b7b999724443&quot;,&quot;relativeTransform&quot;:{&quot;translate&quot;:{&quot;x&quot;:-286.3044751877453,&quot;y&quot;:213.14041983153075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3&quot;}},&quot;399f17c2-a8b7-4c66-b10a-4abc1d4640fc&quot;:{&quot;type&quot;:&quot;FIGURE_OBJECT&quot;,&quot;id&quot;:&quot;399f17c2-a8b7-4c66-b10a-4abc1d4640fc&quot;,&quot;relativeTransform&quot;:{&quot;translate&quot;:{&quot;x&quot;:-292.54329748170545,&quot;y&quot;:210.52965962551062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5&quot;}},&quot;60534438-742d-4441-bd6a-8e5c150b5d0a&quot;:{&quot;type&quot;:&quot;FIGURE_OBJECT&quot;,&quot;id&quot;:&quot;60534438-742d-4441-bd6a-8e5c150b5d0a&quot;,&quot;relativeTransform&quot;:{&quot;translate&quot;:{&quot;x&quot;:-293.88012373497304,&quot;y&quot;:223.62923171953094},&quot;rotate&quot;:0},&quot;opacity&quot;:0.43,&quot;path&quot;:{&quot;type&quot;:&quot;ELLIPSE&quot;,&quot;size&quot;:{&quot;x&quot;:6.275619019166631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6&quot;}},&quot;26ffe67d-2ef3-4a85-9b1e-0e3c1d5f3355&quot;:{&quot;type&quot;:&quot;FIGURE_OBJECT&quot;,&quot;id&quot;:&quot;26ffe67d-2ef3-4a85-9b1e-0e3c1d5f3355&quot;,&quot;relativeTransform&quot;:{&quot;translate&quot;:{&quot;x&quot;:-266.8658430403782,&quot;y&quot;:217.67477312281687},&quot;rotate&quot;:0},&quot;opacity&quot;:0.43,&quot;path&quot;:{&quot;type&quot;:&quot;ELLIPSE&quot;,&quot;size&quot;:{&quot;x&quot;:6.650348949733906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7&quot;}},&quot;130649ab-9512-4759-a4a0-801b4cec9607&quot;:{&quot;type&quot;:&quot;FIGURE_OBJECT&quot;,&quot;id&quot;:&quot;130649ab-9512-4759-a4a0-801b4cec9607&quot;,&quot;relativeTransform&quot;:{&quot;translate&quot;:{&quot;x&quot;:-286.2641126261238,&quot;y&quot;:204.21447401684037},&quot;rotate&quot;:0},&quot;opacity&quot;:0.54,&quot;path&quot;:{&quot;type&quot;:&quot;ELLIPSE&quot;,&quot;size&quot;:{&quot;x&quot;:6.650348949733906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&quot;}},&quot;b9e27a95-8ebc-4f83-9353-0d89d8d9ab6f&quot;:{&quot;type&quot;:&quot;FIGURE_OBJECT&quot;,&quot;id&quot;:&quot;b9e27a95-8ebc-4f83-9353-0d89d8d9ab6f&quot;,&quot;relativeTransform&quot;:{&quot;translate&quot;:{&quot;x&quot;:-298.61231129723234,&quot;y&quot;:192.5929866996668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2&quot;}},&quot;af3630b6-e344-4c7f-9136-408b3f9c73c1&quot;:{&quot;type&quot;:&quot;FIGURE_OBJECT&quot;,&quot;id&quot;:&quot;af3630b6-e344-4c7f-9136-408b3f9c73c1&quot;,&quot;relativeTransform&quot;:{&quot;translate&quot;:{&quot;x&quot;:-299.3160541068378,&quot;y&quot;:198.3713222290142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5&quot;}},&quot;b183e4f4-74a4-40df-bd6d-e893041d1c0b&quot;:{&quot;type&quot;:&quot;FIGURE_OBJECT&quot;,&quot;id&quot;:&quot;b183e4f4-74a4-40df-bd6d-e893041d1c0b&quot;,&quot;relativeTransform&quot;:{&quot;translate&quot;:{&quot;x&quot;:-296.4193917435526,&quot;y&quot;:200.8535332890917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&quot;}},&quot;6eddce5c-ffa0-4d29-a7a1-f2e94ce02ef3&quot;:{&quot;type&quot;:&quot;FIGURE_OBJECT&quot;,&quot;id&quot;:&quot;6eddce5c-ffa0-4d29-a7a1-f2e94ce02ef3&quot;,&quot;relativeTransform&quot;:{&quot;translate&quot;:{&quot;x&quot;:-310.70559561649947,&quot;y&quot;:194.766420296956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2&quot;}},&quot;bb629af2-c5b3-4cf6-8fe9-1147deab5fe1&quot;:{&quot;type&quot;:&quot;FIGURE_OBJECT&quot;,&quot;id&quot;:&quot;bb629af2-c5b3-4cf6-8fe9-1147deab5fe1&quot;,&quot;relativeTransform&quot;:{&quot;translate&quot;:{&quot;x&quot;:-320.30767535735544,&quot;y&quot;:202.4873557863651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5&quot;}},&quot;7af0e57d-b8c1-4091-a50a-9d1aafba9a44&quot;:{&quot;type&quot;:&quot;FIGURE_OBJECT&quot;,&quot;id&quot;:&quot;7af0e57d-b8c1-4091-a50a-9d1aafba9a44&quot;,&quot;relativeTransform&quot;:{&quot;translate&quot;:{&quot;x&quot;:-394.49261009619346,&quot;y&quot;:1245.5896346326883},&quot;rotate&quot;:0},&quot;opacity&quot;:1,&quot;path&quot;:{&quot;type&quot;:&quot;POLY_LINE&quot;,&quot;points&quot;:[{&quot;x&quot;:-13.441169940489003,&quot;y&quot;:0},{&quot;x&quot;:13.441169940489061,&quot;y&quot;:0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81868900&quot;,&quot;1&quot;:&quot;#818689&quot;,&quot;0.45&quot;:&quot;#818689&quot;}},&quot;lineWidth&quot;:1.7319977087488678,&quot;lineJoin&quot;:&quot;round&quot;}],&quot;pathMarkers&quot;:{&quot;markerEnd&quot;:{&quot;type&quot;:&quot;PATH&quot;,&quot;units&quot;:{&quot;type&quot;:&quot;STROKE_WIDTH&quot;,&quot;scale&quot;: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24ab9fec-e0e6-43fb-a8cb-0d8eb2997380&quot;,&quot;order&quot;:&quot;3&quot;}},&quot;7fc24164-0b04-4731-9b3e-a5d8397324e7&quot;:{&quot;type&quot;:&quot;FIGURE_OBJECT&quot;,&quot;id&quot;:&quot;7fc24164-0b04-4731-9b3e-a5d8397324e7&quot;,&quot;name&quot;:&quot;15mL test tube (1/2 liquid)&quot;,&quot;relativeTransform&quot;:{&quot;translate&quot;:{&quot;x&quot;:-369.7049995788727,&quot;y&quot;:1252.3993205086974},&quot;rotate&quot;:0,&quot;skewX&quot;:0,&quot;scale&quot;:{&quot;x&quot;:0.1446871376234895,&quot;y&quot;:0.14468713762348953}},&quot;opacity&quot;:1,&quot;image&quot;:{&quot;url&quot;:&quot;https://icons.biorender.com/biorender/5e56d2354b682f00285fd381/test-tube-15ml-half.png&quot;,&quot;fallbackUrl&quot;:&quot;https://res.cloudinary.com/dlcjuc3ej/image/upload/v1582748206/l2jfcfol3hjxd8d2gkz4.svg#/keystone/api/icons/5e56d2354b682f00285fd381/test-tube-15ml-half.svg&quot;,&quot;size&quot;:{&quot;x&quot;:114,&quot;y&quot;:508},&quot;isPremium&quot;:false,&quot;isPacked&quot;:true},&quot;source&quot;:{&quot;id&quot;:&quot;5e56940cc45c7c0028ca1e8e&quot;,&quot;type&quot;:&quot;ASSETS&quot;},&quot;pathStyles&quot;:[{&quot;type&quot;:&quot;FILL&quot;,&quot;fillStyle&quot;:&quot;rgb(0,0,0)&quot;}],&quot;isLocked&quot;:false,&quot;parent&quot;:{&quot;type&quot;:&quot;CHILD&quot;,&quot;parentId&quot;:&quot;24ab9fec-e0e6-43fb-a8cb-0d8eb2997380&quot;,&quot;order&quot;:&quot;35&quot;}},&quot;174a506b-3951-4daa-944d-2b00121a1166&quot;:{&quot;type&quot;:&quot;FIGURE_OBJECT&quot;,&quot;id&quot;:&quot;174a506b-3951-4daa-944d-2b00121a1166&quot;,&quot;parent&quot;:{&quot;type&quot;:&quot;CHILD&quot;,&quot;parentId&quot;:&quot;24ab9fec-e0e6-43fb-a8cb-0d8eb2997380&quot;,&quot;order&quot;:&quot;6&quot;},&quot;relativeTransform&quot;:{&quot;translate&quot;:{&quot;x&quot;:131.5263852764739,&quot;y&quot;:-344.782978324379},&quot;rotate&quot;:0}},&quot;ed367d81-7133-4fc3-8876-01db310db750&quot;:{&quot;type&quot;:&quot;FIGURE_OBJECT&quot;,&quot;id&quot;:&quot;ed367d81-7133-4fc3-8876-01db310db750&quot;,&quot;relativeTransform&quot;:{&quot;translate&quot;:{&quot;x&quot;:-629.7026284496508,&quot;y&quot;:1564.0643356468638},&quot;rotate&quot;:-1.133107779529596e-15,&quot;skewX&quot;:-1.2767564783189298e-15},&quot;opacity&quot;:1,&quot;path&quot;:{&quot;type&quot;:&quot;ELLIPSE&quot;,&quot;size&quot;:{&quot;x&quot;:67.27406163200764,&quot;y&quot;:68.05361587184349}},&quot;pathStyles&quot;:[{&quot;type&quot;:&quot;FILL&quot;,&quot;fillStyle&quot;:&quot;rgba(255,252,244,1)&quot;},{&quot;type&quot;:&quot;STROKE&quot;,&quot;strokeStyle&quot;:&quot;rgb(198, 141, 50)&quot;,&quot;lineWidth&quot;:0.8659988543744339,&quot;lineJoin&quot;:&quot;round&quot;,&quot;dashArray&quot;:[0,0]}],&quot;isLocked&quot;:false,&quot;parent&quot;:{&quot;type&quot;:&quot;CHILD&quot;,&quot;parentId&quot;:&quot;174a506b-3951-4daa-944d-2b00121a1166&quot;,&quot;order&quot;:&quot;5&quot;},&quot;layout&quot;:{&quot;sizeRatio&quot;:{&quot;x&quot;:0.7071067811865476,&quot;y&quot;:0.7071067811865476},&quot;keepAspectRatio&quot;:true}},&quot;a40defbc-35df-4d43-b197-d32b35b4f51a&quot;:{&quot;id&quot;:&quot;a40defbc-35df-4d43-b197-d32b35b4f51a&quot;,&quot;type&quot;:&quot;FIGURE_OBJECT&quot;,&quot;relativeTransform&quot;:{&quot;translate&quot;:{&quot;x&quot;:0,&quot;y&quot;:0},&quot;rotate&quot;:0,&quot;skewX&quot;:-6.383782391594649e-15},&quot;text&quot;:{&quot;textData&quot;:{&quot;lineSpacing&quot;:&quot;normal&quot;,&quot;alignment&quot;:&quot;center&quot;,&quot;verticalAlign&quot;:&quot;TOP&quot;,&quot;lines&quot;:[{&quot;runs&quot;:[],&quot;text&quot;:&quot;&quot;,&quot;baseStyle&quot;:{&quot;fontFamily&quot;:&quot;Roboto&quot;,&quot;fontSize&quot;:20.648356959328108,&quot;color&quot;:&quot;black&quot;,&quot;fontWeight&quot;:&quot;normal&quot;,&quot;fontStyle&quot;:&quot;normal&quot;,&quot;decoration&quot;:&quot;none&quot;}}]},&quot;format&quot;:&quot;BETTER_TEXT&quot;,&quot;size&quot;:{&quot;x&quot;:47.569945177954345,&quot;y&quot;:24.115523715786146},&quot;targetSize&quot;:{&quot;x&quot;:47.569945177954345,&quot;y&quot;:2}},&quot;parent&quot;:{&quot;type&quot;:&quot;CHILD&quot;,&quot;parentId&quot;:&quot;ed367d81-7133-4fc3-8876-01db310db750&quot;,&quot;order&quot;:&quot;5&quot;}},&quot;fed42cbe-85c9-4da1-a22d-63b85fffb681&quot;:{&quot;type&quot;:&quot;FIGURE_OBJECT&quot;,&quot;id&quot;:&quot;fed42cbe-85c9-4da1-a22d-63b85fffb681&quot;,&quot;relativeTransform&quot;:{&quot;translate&quot;:{&quot;x&quot;:-746.2206375436209,&quot;y&quot;:1556.2068601654616},&quot;rotate&quot;:-2.449293598294706e-16},&quot;opacity&quot;:0.86,&quot;path&quot;:{&quot;type&quot;:&quot;POLY_LINE&quot;,&quot;points&quot;:[{&quot;x&quot;:157.10346666957108,&quot;y&quot;:51.99065801533471},{&quot;x&quot;:149.77489300013127,&quot;y&quot;:1.4758696473287964},{&quot;x&quot;:103.47538005608862,&quot;y&quot;:39.68355156298669}],&quot;closed&quot;:true},&quot;pathStyles&quot;:[{&quot;type&quot;:&quot;FILL&quot;,&quot;fillStyle&quot;:&quot;rgba(201, 160, 5, 0.5019607843137255)&quot;},{&quot;type&quot;:&quot;STROKE&quot;,&quot;strokeStyle&quot;:&quot;rgba(0,0,0,0)&quot;,&quot;lineWidth&quot;:0.953807645361852,&quot;lineJoin&quot;:&quot;round&quot;}],&quot;isLocked&quot;:false,&quot;parent&quot;:{&quot;type&quot;:&quot;CHILD&quot;,&quot;parentId&quot;:&quot;174a506b-3951-4daa-944d-2b00121a1166&quot;,&quot;order&quot;:&quot;2&quot;},&quot;connectorInfo&quot;:{&quot;connectedObjects&quot;:[],&quot;type&quot;:&quot;ELBOW&quot;,&quot;offset&quot;:{&quot;x&quot;:0,&quot;y&quot;:0},&quot;bending&quot;:-0.1,&quot;firstElementIsHead&quot;:true,&quot;customized&quot;:true}},&quot;53adb940-4ca6-48a5-a634-3fed271de8ee&quot;:{&quot;type&quot;:&quot;FIGURE_OBJECT&quot;,&quot;id&quot;:&quot;53adb940-4ca6-48a5-a634-3fed271de8ee&quot;,&quot;parent&quot;:{&quot;type&quot;:&quot;CHILD&quot;,&quot;parentId&quot;:&quot;24ab9fec-e0e6-43fb-a8cb-0d8eb2997380&quot;,&quot;order&quot;:&quot;5&quot;},&quot;relativeTransform&quot;:{&quot;translate&quot;:{&quot;x&quot;:0,&quot;y&quot;:0},&quot;rotate&quot;:0}},&quot;146c7ead-00a7-4b0e-b9b8-bf98b0e2f197&quot;:{&quot;type&quot;:&quot;FIGURE_OBJECT&quot;,&quot;id&quot;:&quot;146c7ead-00a7-4b0e-b9b8-bf98b0e2f197&quot;,&quot;parent&quot;:{&quot;type&quot;:&quot;CHILD&quot;,&quot;parentId&quot;:&quot;53adb940-4ca6-48a5-a634-3fed271de8ee&quot;,&quot;order&quot;:&quot;2&quot;},&quot;relativeTransform&quot;:{&quot;translate&quot;:{&quot;x&quot;:-200.3339601917883,&quot;y&quot;:1081.8260853455301},&quot;rotate&quot;:0}},&quot;2cf2833b-7202-4db3-9184-47f036700efe&quot;:{&quot;type&quot;:&quot;FIGURE_OBJECT&quot;,&quot;id&quot;:&quot;2cf2833b-7202-4db3-9184-47f036700efe&quot;,&quot;name&quot;:&quot;Inoculation loop&quot;,&quot;relativeTransform&quot;:{&quot;translate&quot;:{&quot;x&quot;:-169.41558650089743,&quot;y&quot;:149.4343064885711},&quot;rotate&quot;:4.71238898038469,&quot;skewX&quot;:-1.4991650651924604e-31,&quot;scale&quot;:{&quot;x&quot;:-0.07168454149912785,&quot;y&quot;:0.07168454149912777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146c7ead-00a7-4b0e-b9b8-bf98b0e2f197&quot;,&quot;order&quot;:&quot;5&quot;}},&quot;93e2b077-cea6-41be-acd9-60002f9964a4&quot;:{&quot;type&quot;:&quot;FIGURE_OBJECT&quot;,&quot;id&quot;:&quot;93e2b077-cea6-41be-acd9-60002f9964a4&quot;,&quot;parent&quot;:{&quot;type&quot;:&quot;CROP&quot;,&quot;parentId&quot;:&quot;146c7ead-00a7-4b0e-b9b8-bf98b0e2f197&quot;,&quot;order&quot;:&quot;5&quot;},&quot;relativeTransform&quot;:{&quot;translate&quot;:{&quot;x&quot;:-169.41558650089743,&quot;y&quot;:124.6987292334231},&quot;rotate&quot;:0,&quot;skewX&quot;:0,&quot;scale&quot;:{&quot;x&quot;:2.9749084722137997,&quot;y&quot;:12.361172970650669}},&quot;path&quot;:{&quot;type&quot;:&quot;RECT&quot;,&quot;size&quot;:{&quot;x&quot;:2,&quot;y&quot;:2}},&quot;pathStyles&quot;:[{&quot;type&quot;:&quot;FILL&quot;,&quot;fillStyle&quot;:&quot;#fff&quot;}],&quot;isFrozen&quot;:true},&quot;62e14f46-f892-4fcb-829a-6f56a6e4797e&quot;:{&quot;type&quot;:&quot;FIGURE_OBJECT&quot;,&quot;id&quot;:&quot;62e14f46-f892-4fcb-829a-6f56a6e4797e&quot;,&quot;parent&quot;:{&quot;type&quot;:&quot;CHILD&quot;,&quot;parentId&quot;:&quot;53adb940-4ca6-48a5-a634-3fed271de8ee&quot;,&quot;order&quot;:&quot;5&quot;},&quot;relativeTransform&quot;:{&quot;translate&quot;:{&quot;x&quot;:-200.3339601917883,&quot;y&quot;:1081.8260853455301},&quot;rotate&quot;:0},&quot;opacity&quot;:0.52},&quot;c36a3aef-70b9-4dc9-9046-59bf1581960c&quot;:{&quot;type&quot;:&quot;FIGURE_OBJECT&quot;,&quot;id&quot;:&quot;c36a3aef-70b9-4dc9-9046-59bf1581960c&quot;,&quot;name&quot;:&quot;Inoculation loop&quot;,&quot;relativeTransform&quot;:{&quot;translate&quot;:{&quot;x&quot;:-169.41558650089743,&quot;y&quot;:149.4343064885711},&quot;rotate&quot;:4.71238898038469,&quot;skewX&quot;:-1.4991650651924604e-31,&quot;scale&quot;:{&quot;x&quot;:-0.07168454149912785,&quot;y&quot;:0.07168454149912777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62e14f46-f892-4fcb-829a-6f56a6e4797e&quot;,&quot;order&quot;:&quot;5&quot;}},&quot;f3213350-0cc9-4615-9de7-2ec8b8cf7352&quot;:{&quot;type&quot;:&quot;FIGURE_OBJECT&quot;,&quot;id&quot;:&quot;f3213350-0cc9-4615-9de7-2ec8b8cf7352&quot;,&quot;parent&quot;:{&quot;type&quot;:&quot;CROP&quot;,&quot;parentId&quot;:&quot;62e14f46-f892-4fcb-829a-6f56a6e4797e&quot;,&quot;order&quot;:&quot;5&quot;},&quot;relativeTransform&quot;:{&quot;translate&quot;:{&quot;x&quot;:-169.41558650089743,&quot;y&quot;:160.9549863060373},&quot;rotate&quot;:0,&quot;skewX&quot;:0,&quot;scale&quot;:{&quot;x&quot;:2.9749084722137997,&quot;y&quot;:24.05127455013843}},&quot;path&quot;:{&quot;type&quot;:&quot;RECT&quot;,&quot;size&quot;:{&quot;x&quot;:2,&quot;y&quot;:2}},&quot;pathStyles&quot;:[{&quot;type&quot;:&quot;FILL&quot;,&quot;fillStyle&quot;:&quot;#fff&quot;}],&quot;isFrozen&quot;:true},&quot;bd5180a9-7f0f-430c-afbd-c7a4988deca4&quot;:{&quot;relativeTransform&quot;:{&quot;translate&quot;:{&quot;x&quot;:-95.28301423075933,&quot;y&quot;:-66.58043788419951},&quot;rotate&quot;:3.141592653589793},&quot;type&quot;:&quot;FIGURE_OBJECT&quot;,&quot;id&quot;:&quot;bd5180a9-7f0f-430c-afbd-c7a4988deca4&quot;,&quot;parent&quot;:{&quot;type&quot;:&quot;CHILD&quot;,&quot;parentId&quot;:&quot;a71f5267-345f-4636-9d56-1d7c98ef3f99&quot;,&quot;order&quot;:&quot;7&quot;},&quot;name&quot;:&quot;Mycobacteria &quot;,&quot;displayName&quot;:&quot;Mycobacteria &quot;,&quot;source&quot;:{&quot;id&quot;:&quot;67069e1d9c4f3555e331da0a&quot;,&quot;type&quot;:&quot;ASSETS&quot;},&quot;isPremium&quot;:false},&quot;9c1c5aea-b3f9-4163-8b6d-2144b7d82fae&quot;:{&quot;id&quot;:&quot;9c1c5aea-b3f9-4163-8b6d-2144b7d82fae&quot;,&quot;name&quot;:&quot;Mycobacterium&quot;,&quot;displayName&quot;:&quot;&quot;,&quot;type&quot;:&quot;FIGURE_OBJECT&quot;,&quot;relativeTransform&quot;:{&quot;translate&quot;:{&quot;x&quot;:-31.902120010708735,&quot;y&quot;:19.426338756543544},&quot;rotate&quot;:2.7928758690413265,&quot;skewX&quot;:1.8261131963054307e-16,&quot;scale&quot;:{&quot;x&quot;:0.16881534001889714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1&quot;}},&quot;a8732276-c17f-4fe6-804d-528ffa0536c8&quot;:{&quot;id&quot;:&quot;a8732276-c17f-4fe6-804d-528ffa0536c8&quot;,&quot;name&quot;:&quot;Mycobacterium&quot;,&quot;displayName&quot;:&quot;&quot;,&quot;type&quot;:&quot;FIGURE_OBJECT&quot;,&quot;relativeTransform&quot;:{&quot;translate&quot;:{&quot;x&quot;:-48.385177900906086,&quot;y&quot;:17.19410396903235},&quot;rotate&quot;:0.2808234766458876,&quot;skewX&quot;:1.521760996921193e-16,&quot;scale&quot;:{&quot;x&quot;:0.1688153400188971,&quot;y&quot;:0.16881534001889723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2&quot;}},&quot;e80ef45a-ce15-4e09-8161-ebef3753076d&quot;:{&quot;id&quot;:&quot;e80ef45a-ce15-4e09-8161-ebef3753076d&quot;,&quot;name&quot;:&quot;Mycobacterium&quot;,&quot;displayName&quot;:&quot;&quot;,&quot;type&quot;:&quot;FIGURE_OBJECT&quot;,&quot;relativeTransform&quot;:{&quot;translate&quot;:{&quot;x&quot;:-42.5715228271522,&quot;y&quot;:9.436261536805066},&quot;rotate&quot;:1.2135274289116575,&quot;skewX&quot;:5.478339588916297e-16,&quot;scale&quot;:{&quot;x&quot;:0.16881534001889706,&quot;y&quot;:0.168815340018897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3&quot;}},&quot;5f588688-b804-4462-936a-fe0b506ff0ae&quot;:{&quot;id&quot;:&quot;5f588688-b804-4462-936a-fe0b506ff0ae&quot;,&quot;name&quot;:&quot;Mycobacterium&quot;,&quot;displayName&quot;:&quot;&quot;,&quot;type&quot;:&quot;FIGURE_OBJECT&quot;,&quot;relativeTransform&quot;:{&quot;translate&quot;:{&quot;x&quot;:-33.13598024451665,&quot;y&quot;:9.935026617098776},&quot;rotate&quot;:0.2808234766458875,&quot;skewX&quot;:3.3478741932266247e-16,&quot;scale&quot;:{&quot;x&quot;:0.1688153400188971,&quot;y&quot;:0.1688153400188974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5&quot;}},&quot;b2b9d92e-e088-49a9-9541-502b4d300dcc&quot;:{&quot;id&quot;:&quot;b2b9d92e-e088-49a9-9541-502b4d300dcc&quot;,&quot;name&quot;:&quot;Mycobacterium&quot;,&quot;displayName&quot;:&quot;&quot;,&quot;type&quot;:&quot;FIGURE_OBJECT&quot;,&quot;relativeTransform&quot;:{&quot;translate&quot;:{&quot;x&quot;:-29.200662510991375,&quot;y&quot;:2.3756749178213683},&quot;rotate&quot;:2.8317967113608,&quot;skewX&quot;:3.652226392610863e-16,&quot;scale&quot;:{&quot;x&quot;:0.1688153400188971,&quot;y&quot;:0.16881534001889734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6&quot;}},&quot;cc07ef8b-f275-4d18-9a3f-bbbd3429b51e&quot;:{&quot;id&quot;:&quot;cc07ef8b-f275-4d18-9a3f-bbbd3429b51e&quot;,&quot;name&quot;:&quot;Mycobacterium&quot;,&quot;displayName&quot;:&quot;&quot;,&quot;type&quot;:&quot;FIGURE_OBJECT&quot;,&quot;relativeTransform&quot;:{&quot;translate&quot;:{&quot;x&quot;:-17.627542087629696,&quot;y&quot;:10.000418331873322},&quot;rotate&quot;:-2.516939314301023,&quot;skewX&quot;:3.0435219938423855e-16,&quot;scale&quot;:{&quot;x&quot;:0.16881534001889711,&quot;y&quot;:0.16881534001889736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7&quot;}},&quot;901a81fb-81d0-4e60-ae07-90a05f10bac1&quot;:{&quot;id&quot;:&quot;901a81fb-81d0-4e60-ae07-90a05f10bac1&quot;,&quot;name&quot;:&quot;Mycobacterium&quot;,&quot;displayName&quot;:&quot;&quot;,&quot;type&quot;:&quot;FIGURE_OBJECT&quot;,&quot;relativeTransform&quot;:{&quot;translate&quot;:{&quot;x&quot;:-9.292435125584166,&quot;y&quot;:7.45747843643372},&quot;rotate&quot;:-2.809107431084873,&quot;skewX&quot;:4.869635190147819e-16,&quot;scale&quot;:{&quot;x&quot;:0.16881534001889706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8&quot;}},&quot;a71f5267-345f-4636-9d56-1d7c98ef3f99&quot;:{&quot;type&quot;:&quot;FIGURE_OBJECT&quot;,&quot;id&quot;:&quot;a71f5267-345f-4636-9d56-1d7c98ef3f99&quot;,&quot;parent&quot;:{&quot;type&quot;:&quot;CHILD&quot;,&quot;parentId&quot;:&quot;f2649530-61e9-41f1-9f94-86db36006b6b&quot;,&quot;order&quot;:&quot;9999999995&quot;},&quot;relativeTransform&quot;:{&quot;translate&quot;:{&quot;x&quot;:-82.42813760504518,&quot;y&quot;:-78.44246206824688},&quot;rotate&quot;:0,&quot;skewX&quot;:0,&quot;scale&quot;:{&quot;x&quot;:1,&quot;y&quot;:1}}},&quot;1d2f3ef6-7ebf-4839-b277-f193e0873fe3&quot;:{&quot;id&quot;:&quot;1d2f3ef6-7ebf-4839-b277-f193e0873fe3&quot;,&quot;name&quot;:&quot;Sequencer (Illumina MiSeq)&quot;,&quot;displayName&quot;:&quot;&quot;,&quot;type&quot;:&quot;FIGURE_OBJECT&quot;,&quot;relativeTransform&quot;:{&quot;translate&quot;:{&quot;x&quot;:127.97843440828024,&quot;y&quot;:-117.75869353527645},&quot;rotate&quot;:0,&quot;skewX&quot;:0,&quot;scale&quot;:{&quot;x&quot;:0.6551264098414391,&quot;y&quot;:0.6551264098414391}},&quot;image&quot;:{&quot;url&quot;:&quot;https://icons.cdn.biorender.com/biorender/5d1230f784fc6c04006a9875/20191112162512/image/5d1230f784fc6c04006a9875.png&quot;,&quot;isPremium&quot;:false,&quot;isOrgIcon&quot;:false,&quot;size&quot;:{&quot;x&quot;:250,&quot;y&quot;:175.1453488372093}},&quot;source&quot;:{&quot;id&quot;:&quot;5d1230f784fc6c04006a9875&quot;,&quot;version&quot;:&quot;20191112162512&quot;,&quot;type&quot;:&quot;ASSETS&quot;},&quot;isPremium&quot;:false,&quot;parent&quot;:{&quot;type&quot;:&quot;CHILD&quot;,&quot;parentId&quot;:&quot;f2649530-61e9-41f1-9f94-86db36006b6b&quot;,&quot;order&quot;:&quot;9999999997&quot;}},&quot;679ae14d-0621-4e77-9abd-011b383bda37&quot;:{&quot;relativeTransform&quot;:{&quot;translate&quot;:{&quot;x&quot;:-665.2490159347401,&quot;y&quot;:-406.67816722713667},&quot;rotate&quot;:0,&quot;skewX&quot;:0,&quot;scale&quot;:{&quot;x&quot;:1,&quot;y&quot;:1}},&quot;type&quot;:&quot;FIGURE_OBJECT&quot;,&quot;id&quot;:&quot;679ae14d-0621-4e77-9abd-011b383bda37&quot;,&quot;parent&quot;:{&quot;type&quot;:&quot;CHILD&quot;,&quot;parentId&quot;:&quot;f2649530-61e9-41f1-9f94-86db36006b6b&quot;,&quot;order&quot;:&quot;9999999998&quot;},&quot;name&quot;:&quot;Sputum sample (in bottle)&quot;,&quot;displayName&quot;:&quot;Sputum sample (in bottle)&quot;,&quot;source&quot;:{&quot;id&quot;:&quot;66feadfb0e39d578e1ac598f&quot;,&quot;type&quot;:&quot;ASSETS&quot;},&quot;isPremium&quot;:false},&quot;c87c79c7-1aba-4e16-867b-e2016765ed53&quot;:{&quot;type&quot;:&quot;FIGURE_OBJECT&quot;,&quot;id&quot;:&quot;c87c79c7-1aba-4e16-867b-e2016765ed53&quot;,&quot;name&quot;:&quot;Universal bottle&quot;,&quot;relativeTransform&quot;:{&quot;translate&quot;:{&quot;x&quot;:711.372152759021,&quot;y&quot;:150.9344703487927},&quot;rotate&quot;:0,&quot;skewX&quot;:0,&quot;scale&quot;:{&quot;x&quot;:0.2985956968129192,&quot;y&quot;:0.23691253227878523}},&quot;opacity&quot;:1,&quot;image&quot;:{&quot;url&quot;:&quot;https://icons.biorender.com/biorender/5d49ede730c1eb0004de8a8e/universal-bottle.png&quot;,&quot;fallbackUrl&quot;:&quot;https://res.cloudinary.com/dlcjuc3ej/image/upload/v1565126116/w92ucy6a79mzb1vhdwnn.svg#/keystone/api/icons/5d49ede730c1eb0004de8a8e/universal-bottle.svg&quot;,&quot;size&quot;:{&quot;x&quot;:148,&quot;y&quot;:400},&quot;isPremium&quot;:false},&quot;source&quot;:{&quot;id&quot;:&quot;5cdad0cb344d5c3300588e9e&quot;,&quot;type&quot;:&quot;ASSETS&quot;},&quot;pathStyles&quot;:[{&quot;type&quot;:&quot;FILL&quot;,&quot;fillStyle&quot;:&quot;rgb(0,0,0)&quot;}],&quot;isLocked&quot;:false,&quot;parent&quot;:{&quot;type&quot;:&quot;CHILD&quot;,&quot;parentId&quot;:&quot;679ae14d-0621-4e77-9abd-011b383bda37&quot;,&quot;order&quot;:&quot;2&quot;}},&quot;3c6cfb62-d9b8-4121-a95c-2cc47e47abae&quot;:{&quot;type&quot;:&quot;FIGURE_OBJECT&quot;,&quot;id&quot;:&quot;3c6cfb62-d9b8-4121-a95c-2cc47e47abae&quot;,&quot;relativeTransform&quot;:{&quot;translate&quot;:{&quot;x&quot;:711.3724499846583,&quot;y&quot;:172.69641154759097},&quot;rotate&quot;:0},&quot;opacity&quot;:1,&quot;source&quot;:{&quot;id&quot;:&quot;5e0bc2be2b78d800957687f7&quot;,&quot;type&quot;:&quot;ASSETS&quot;},&quot;pathStyles&quot;:[{&quot;type&quot;:&quot;FILL&quot;,&quot;fillStyle&quot;:&quot;rgb(0,0,0)&quot;}],&quot;isLocked&quot;:false,&quot;parent&quot;:{&quot;type&quot;:&quot;CHILD&quot;,&quot;parentId&quot;:&quot;679ae14d-0621-4e77-9abd-011b383bda37&quot;,&quot;order&quot;:&quot;5&quot;}},&quot;f3b5dd05-f62a-47cb-9702-f9cebf8ffad5&quot;:{&quot;type&quot;:&quot;FIGURE_OBJECT&quot;,&quot;id&quot;:&quot;f3b5dd05-f62a-47cb-9702-f9cebf8ffad5&quot;,&quot;name&quot;:&quot;Bacillus&quot;,&quot;relativeTransform&quot;:{&quot;translate&quot;:{&quot;x&quot;:12.012105691295242,&quot;y&quot;:-2.9532940609028855},&quot;rotate&quot;:0.19250981649497456,&quot;skewX&quot;:-1.088583933558638e-16,&quot;scale&quot;:{&quot;x&quot;:0.09979853738449945,&quot;y&quot;:0.10164665844717517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05&quot;}},&quot;ddebb8f2-9738-4f3b-948e-a84d5b4d7eda&quot;:{&quot;type&quot;:&quot;FIGURE_OBJECT&quot;,&quot;id&quot;:&quot;ddebb8f2-9738-4f3b-948e-a84d5b4d7eda&quot;,&quot;name&quot;:&quot;Bacillus&quot;,&quot;relativeTransform&quot;:{&quot;translate&quot;:{&quot;x&quot;:5.12788705559944,&quot;y&quot;:14.176928016056552},&quot;rotate&quot;:-0.8169741544452824,&quot;skewX&quot;:5.225202881081462e-16,&quot;scale&quot;:{&quot;x&quot;:0.09979853738449947,&quot;y&quot;:0.10164665844717616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1&quot;}},&quot;1610a7c6-32be-42e6-a164-f498b4552879&quot;:{&quot;type&quot;:&quot;FIGURE_OBJECT&quot;,&quot;id&quot;:&quot;1610a7c6-32be-42e6-a164-f498b4552879&quot;,&quot;name&quot;:&quot;Bacillus&quot;,&quot;relativeTransform&quot;:{&quot;translate&quot;:{&quot;x&quot;:1.9881972572915145,&quot;y&quot;:-6.082526104973892},&quot;rotate&quot;:1.0272301492317302,&quot;skewX&quot;:-2.6126014405407314e-16,&quot;scale&quot;:{&quot;x&quot;:0.09979853738449945,&quot;y&quot;:0.10164665844717563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15&quot;}},&quot;61b2b824-744b-4312-b275-9543a4f9f3ef&quot;:{&quot;type&quot;:&quot;FIGURE_OBJECT&quot;,&quot;id&quot;:&quot;61b2b824-744b-4312-b275-9543a4f9f3ef&quot;,&quot;name&quot;:&quot;Bacillus&quot;,&quot;relativeTransform&quot;:{&quot;translate&quot;:{&quot;x&quot;:-9.38023919725773,&quot;y&quot;:-7.421779146109166},&quot;rotate&quot;:0.7066838141325043,&quot;skewX&quot;:-1.1321272909009837e-15,&quot;scale&quot;:{&quot;x&quot;:0.09979853738449944,&quot;y&quot;:0.10164665844717533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2&quot;}},&quot;40abe02f-1b42-4269-a12f-b7e75f22a3bc&quot;:{&quot;type&quot;:&quot;FIGURE_OBJECT&quot;,&quot;id&quot;:&quot;40abe02f-1b42-4269-a12f-b7e75f22a3bc&quot;,&quot;name&quot;:&quot;Bacillus&quot;,&quot;relativeTransform&quot;:{&quot;translate&quot;:{&quot;x&quot;:7.249357101518899,&quot;y&quot;:-14.461208942298107},&quot;rotate&quot;:2.023185668911827,&quot;skewX&quot;:-4.3543357342345463e-16,&quot;scale&quot;:{&quot;x&quot;:0.09979853738449952,&quot;y&quot;:0.10164665844717556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25&quot;}},&quot;861727f4-4be8-458a-ba64-ff54c1be7577&quot;:{&quot;type&quot;:&quot;FIGURE_OBJECT&quot;,&quot;id&quot;:&quot;861727f4-4be8-458a-ba64-ff54c1be7577&quot;,&quot;name&quot;:&quot;Bacillus&quot;,&quot;relativeTransform&quot;:{&quot;translate&quot;:{&quot;x&quot;:-7.790951371790917,&quot;y&quot;:-13.290122505795843},&quot;rotate&quot;:-0.09058258817850577,&quot;skewX&quot;:-4.3543357342345686e-17,&quot;scale&quot;:{&quot;x&quot;:0.09979853738449926,&quot;y&quot;:0.10164665844717394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3&quot;}},&quot;38f9f80b-0ae6-43ab-80a6-23b402b1484d&quot;:{&quot;type&quot;:&quot;FIGURE_OBJECT&quot;,&quot;id&quot;:&quot;38f9f80b-0ae6-43ab-80a6-23b402b1484d&quot;,&quot;name&quot;:&quot;Coccus&quot;,&quot;relativeTransform&quot;:{&quot;translate&quot;:{&quot;x&quot;:12.011794763256493,&quot;y&quot;:-9.85941166617185},&quot;rotate&quot;:0.7066838141325041,&quot;skewX&quot;:2.6233973142619685e-16,&quot;scale&quot;:{&quot;x&quot;:0.04065866337887019,&quot;y&quot;:0.04065866337887002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4&quot;}},&quot;9efbcd51-c8c1-40cc-91df-4d71578a48ef&quot;:{&quot;type&quot;:&quot;FIGURE_OBJECT&quot;,&quot;id&quot;:&quot;9efbcd51-c8c1-40cc-91df-4d71578a48ef&quot;,&quot;name&quot;:&quot;Bacillus&quot;,&quot;relativeTransform&quot;:{&quot;translate&quot;:{&quot;x&quot;:12.210491188982989,&quot;y&quot;:11.030576017308139},&quot;rotate&quot;:1.5379841368574032,&quot;skewX&quot;:-3.102464210642131e-16,&quot;scale&quot;:{&quot;x&quot;:0.09979853738449924,&quot;y&quot;:0.1016466584471755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5&quot;}},&quot;172462ae-8a3c-428d-8931-dc859f1d4d0d&quot;:{&quot;type&quot;:&quot;FIGURE_OBJECT&quot;,&quot;id&quot;:&quot;172462ae-8a3c-428d-8931-dc859f1d4d0d&quot;,&quot;name&quot;:&quot;Bacillus&quot;,&quot;relativeTransform&quot;:{&quot;translate&quot;:{&quot;x&quot;:-2.316646845873867,&quot;y&quot;:-2.517610804752531},&quot;rotate&quot;:1.2397073676915722,&quot;skewX&quot;:4.789769307658009e-16,&quot;scale&quot;:{&quot;x&quot;:0.09979853738449944,&quot;y&quot;:0.10164665844717523}},&quot;opacity&quot;:0.54,&quot;image&quot;:{&quot;url&quot;:&quot;https://icons.biorender.com/biorender/5b0709f1bd399f0014847cb8/bacillus.png&quot;,&quot;fallbackUrl&quot;:&quot;https://res.cloudinary.com/dlcjuc3ej/image/upload/v1527187947/kzk2malzvtkjd5kbardi.svg#/keystone/api/icons/5b0709f1bd399f0014847cb8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55&quot;}},&quot;3880db56-c68c-47aa-83b8-00b04585e728&quot;:{&quot;type&quot;:&quot;FIGURE_OBJECT&quot;,&quot;id&quot;:&quot;3880db56-c68c-47aa-83b8-00b04585e728&quot;,&quot;name&quot;:&quot;Bacillus&quot;,&quot;relativeTransform&quot;:{&quot;translate&quot;:{&quot;x&quot;:-10.43246405521592,&quot;y&quot;:-3.64214950125637},&quot;rotate&quot;:1.147379450261072,&quot;skewX&quot;:2.6126014405407314e-16,&quot;scale&quot;:{&quot;x&quot;:0.09979853738449945,&quot;y&quot;:0.10164665844717528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6&quot;}},&quot;25abc96b-e106-4bd7-8e56-5ef26a1b3650&quot;:{&quot;type&quot;:&quot;FIGURE_OBJECT&quot;,&quot;id&quot;:&quot;25abc96b-e106-4bd7-8e56-5ef26a1b3650&quot;,&quot;name&quot;:&quot;Bacillus&quot;,&quot;relativeTransform&quot;:{&quot;translate&quot;:{&quot;x&quot;:-13.575137304219325,&quot;y&quot;:9.056340331688688},&quot;rotate&quot;:1.2397073676915722,&quot;skewX&quot;:3.0480350139641875e-16,&quot;scale&quot;:{&quot;x&quot;:0.09979853738449944,&quot;y&quot;:0.10164665844717542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65&quot;}},&quot;33016403-8190-467d-a024-476e7b606778&quot;:{&quot;type&quot;:&quot;FIGURE_OBJECT&quot;,&quot;id&quot;:&quot;33016403-8190-467d-a024-476e7b606778&quot;,&quot;name&quot;:&quot;Yeast (Saccharomyces 2, budding 2)&quot;,&quot;relativeTransform&quot;:{&quot;translate&quot;:{&quot;x&quot;:1.988278641107464,&quot;y&quot;:4.993228654057934},&quot;rotate&quot;:0.3659034076214156,&quot;skewX&quot;:-1.0916291651364303e-16,&quot;scale&quot;:{&quot;x&quot;:0.03151501886772166,&quot;y&quot;:0.03151501886772165}},&quot;opacity&quot;:0.54,&quot;image&quot;:{&quot;url&quot;:&quot;https://icons.biorender.com/biorender/5aeb69cef9dff00014e8c9ff/yeast-saccharomyces-2-budding-2.png&quot;,&quot;fallbackUrl&quot;:&quot;https://res.cloudinary.com/dlcjuc3ej/image/upload/v1525377483/fenms8aa9qudcjlcq2c1.svg#/keystone/api/icons/5aeb69cef9dff00014e8c9ff/yeast-saccharomyces-2-budding-2.svg&quot;,&quot;size&quot;:{&quot;x&quot;:270,&quot;y&quot;:277},&quot;isPremium&quot;:false},&quot;source&quot;:{&quot;id&quot;:&quot;5aeb69abc644c8001480f5cf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7&quot;}},&quot;8eb8d410-c150-4c8c-8d46-42109413598a&quot;:{&quot;type&quot;:&quot;FIGURE_OBJECT&quot;,&quot;id&quot;:&quot;8eb8d410-c150-4c8c-8d46-42109413598a&quot;,&quot;name&quot;:&quot;Coccus&quot;,&quot;relativeTransform&quot;:{&quot;translate&quot;:{&quot;x&quot;:-6.412660630848208,&quot;y&quot;:3.6930146393105274},&quot;rotate&quot;:0.7066838141325041,&quot;skewX&quot;:2.6233973142619685e-16,&quot;scale&quot;:{&quot;x&quot;:0.04065866337887019,&quot;y&quot;:0.04065866337887002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75&quot;}},&quot;83a5a862-2907-4c78-b683-67df20653b90&quot;:{&quot;type&quot;:&quot;FIGURE_OBJECT&quot;,&quot;id&quot;:&quot;83a5a862-2907-4c78-b683-67df20653b90&quot;,&quot;name&quot;:&quot;Aspergillus&quot;,&quot;relativeTransform&quot;:{&quot;translate&quot;:{&quot;x&quot;:-1.9129630268482964,&quot;y&quot;:14.253216669047664},&quot;rotate&quot;:-0.7853981633974485,&quot;skewX&quot;:4.2365005398881653e-16,&quot;scale&quot;:{&quot;x&quot;:0.050588465195661174,&quot;y&quot;:0.05058846519566124}},&quot;opacity&quot;:0.54,&quot;image&quot;:{&quot;url&quot;:&quot;https://icons.biorender.com/biorender/5af59ce003ebea00142ea35c/aspergillus.png&quot;,&quot;fallbackUrl&quot;:&quot;https://res.cloudinary.com/dlcjuc3ej/image/upload/v1526045917/ewzgn07mienmugmgowdv.svg#/keystone/api/icons/5af59ce003ebea00142ea35c/aspergillus.svg&quot;,&quot;size&quot;:{&quot;x&quot;:272,&quot;y&quot;:298},&quot;isPremium&quot;:false},&quot;source&quot;:{&quot;id&quot;:&quot;5af59c91234de7001436329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8&quot;}},&quot;a3ce91b2-83b9-4b58-95fe-df73e6b94993&quot;:{&quot;type&quot;:&quot;FIGURE_OBJECT&quot;,&quot;id&quot;:&quot;a3ce91b2-83b9-4b58-95fe-df73e6b94993&quot;,&quot;relativeTransform&quot;:{&quot;translate&quot;:{&quot;x&quot;:-4.547e-13,&quot;y&quot;:-77.522415875982},&quot;rotate&quot;:0,&quot;skewX&quot;:0,&quot;scale&quot;:{&quot;x&quot;:1,&quot;y&quot;:0.4814554122007716}},&quot;opacity&quot;:1,&quot;path&quot;:{&quot;type&quot;:&quot;RECT&quot;,&quot;size&quot;:{&quot;x&quot;:272,&quot;y&quot;:298}},&quot;pathStyles&quot;:[{&quot;type&quot;:&quot;FILL&quot;,&quot;fillStyle&quot;:&quot;#fff&quot;}],&quot;isFrozen&quot;:true,&quot;isLocked&quot;:false,&quot;parent&quot;:{&quot;type&quot;:&quot;CROP&quot;,&quot;parentId&quot;:&quot;83a5a862-2907-4c78-b683-67df20653b90&quot;,&quot;order&quot;:&quot;5&quot;}},&quot;166c45ea-5872-4840-94a7-79053305d78d&quot;:{&quot;type&quot;:&quot;FIGURE_OBJECT&quot;,&quot;id&quot;:&quot;166c45ea-5872-4840-94a7-79053305d78d&quot;,&quot;name&quot;:&quot;Coccus&quot;,&quot;relativeTransform&quot;:{&quot;translate&quot;:{&quot;x&quot;:8.370617263512521,&quot;y&quot;:7.175875164892437},&quot;rotate&quot;:0.706683814132504,&quot;skewX&quot;:8.526041271351427e-16,&quot;scale&quot;:{&quot;x&quot;:0.04065866337887012,&quot;y&quot;:0.040658663378870044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9&quot;}},&quot;3590b086-eb09-4f15-990e-56474d23c95e&quot;:{&quot;type&quot;:&quot;FIGURE_OBJECT&quot;,&quot;id&quot;:&quot;3590b086-eb09-4f15-990e-56474d23c95e&quot;,&quot;parent&quot;:{&quot;type&quot;:&quot;CHILD&quot;,&quot;parentId&quot;:&quot;f2649530-61e9-41f1-9f94-86db36006b6b&quot;,&quot;order&quot;:&quot;99999999997&quot;},&quot;relativeTransform&quot;:{&quot;translate&quot;:{&quot;x&quot;:-345.9121688821784,&quot;y&quot;:198.58982783947346},&quot;rotate&quot;:0,&quot;skewX&quot;:0,&quot;scale&quot;:{&quot;x&quot;:1,&quot;y&quot;:1}}},&quot;3e0f761d-e77e-4920-a6c9-aa9c22f8836d&quot;:{&quot;type&quot;:&quot;FIGURE_OBJECT&quot;,&quot;id&quot;:&quot;3e0f761d-e77e-4920-a6c9-aa9c22f8836d&quot;,&quot;relativeTransform&quot;:{&quot;translate&quot;:{&quot;x&quot;:498.1317998473175,&quot;y&quot;:55.91684430596965},&quot;rotate&quot;:0},&quot;opacity&quot;:1,&quot;path&quot;:{&quot;type&quot;:&quot;RECT&quot;,&quot;size&quot;:{&quot;x&quot;:44.299521352623366,&quot;y&quot;:57.75815480048281},&quot;cornerRounding&quot;:{&quot;type&quot;:&quot;ARC_LENGTH&quot;,&quot;global&quot;:0}},&quot;pathStyles&quot;:[{&quot;type&quot;:&quot;FILL&quot;,&quot;fillStyle&quot;:&quot;rgba(229, 235, 251, 1)&quot;},{&quot;type&quot;:&quot;STROKE&quot;,&quot;strokeStyle&quot;:&quot;rgba(79, 96, 156, 1)&quot;,&quot;lineWidth&quot;:1.121504688598881,&quot;lineJoin&quot;:&quot;round&quot;}],&quot;isLocked&quot;:false,&quot;parent&quot;:{&quot;type&quot;:&quot;CHILD&quot;,&quot;parentId&quot;:&quot;3590b086-eb09-4f15-990e-56474d23c95e&quot;,&quot;order&quot;:&quot;2&quot;}},&quot;fd12510e-1538-4adc-bf19-dac97178f449&quot;:{&quot;type&quot;:&quot;FIGURE_OBJECT&quot;,&quot;id&quot;:&quot;fd12510e-1538-4adc-bf19-dac97178f449&quot;,&quot;relativeTransform&quot;:{&quot;translate&quot;:{&quot;x&quot;:491.76395663932954,&quot;y&quot;:64.5576170126753},&quot;rotate&quot;:0},&quot;layout&quot;:{&quot;sizeRatio&quot;:{&quot;x&quot;:0.88,&quot;y&quot;:0.88},&quot;keepAspectRatio&quot;:false},&quot;opacity&quot;:1,&quot;path&quot;:{&quot;type&quot;:&quot;RECT&quot;,&quot;size&quot;:{&quot;x&quot;:45.33181739901478,&quot;y&quot;:57.75815480048281},&quot;cornerRounding&quot;:{&quot;type&quot;:&quot;ARC_LENGTH&quot;,&quot;global&quot;:0}},&quot;pathStyles&quot;:[{&quot;type&quot;:&quot;FILL&quot;,&quot;fillStyle&quot;:&quot;rgba(229, 235, 251, 1)&quot;},{&quot;type&quot;:&quot;STROKE&quot;,&quot;strokeStyle&quot;:&quot;rgba(79, 96, 156, 1)&quot;,&quot;lineWidth&quot;:1.121504688598881,&quot;lineJoin&quot;:&quot;round&quot;}],&quot;isLocked&quot;:false,&quot;parent&quot;:{&quot;type&quot;:&quot;CHILD&quot;,&quot;parentId&quot;:&quot;3590b086-eb09-4f15-990e-56474d23c95e&quot;,&quot;order&quot;:&quot;5&quot;}},&quot;84c813ba-b4d2-4016-b1f8-27a4a4164d3e&quot;:{&quot;type&quot;:&quot;FIGURE_OBJECT&quot;,&quot;id&quot;:&quot;84c813ba-b4d2-4016-b1f8-27a4a4164d3e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0.467377093589555,&quot;color&quot;:&quot;rgb(0,0,0)&quot;,&quot;fontWeight&quot;:&quot;normal&quot;,&quot;fontStyle&quot;:&quot;normal&quot;,&quot;decoration&quot;:&quot;none&quot;,&quot;script&quot;:&quot;none&quot;},&quot;range&quot;:[0,2]}],&quot;text&quot;:&quot;BAM&quot;}],&quot;verticalAlign&quot;:&quot;TOP&quot;,&quot;_lastCaretLocation&quot;:{&quot;lineIndex&quot;:0,&quot;runIndex&quot;:-1,&quot;charIndex&quot;:-1,&quot;endOfLine&quot;:true}},&quot;size&quot;:{&quot;x&quot;:39.89199931113301,&quot;y&quot;:12.37374738218427},&quot;targetSize&quot;:{&quot;x&quot;:39.89199931113301,&quot;y&quot;:2},&quot;format&quot;:&quot;BETTER_TEXT&quot;},&quot;parent&quot;:{&quot;type&quot;:&quot;CHILD&quot;,&quot;parentId&quot;:&quot;fd12510e-1538-4adc-bf19-dac97178f449&quot;,&quot;order&quot;:&quot;5&quot;}},&quot;cbfe945b-6020-42bb-ba68-150be6d14f58&quot;:{&quot;type&quot;:&quot;FIGURE_OBJECT&quot;,&quot;id&quot;:&quot;cbfe945b-6020-42bb-ba68-150be6d14f58&quot;,&quot;parent&quot;:{&quot;type&quot;:&quot;CHILD&quot;,&quot;parentId&quot;:&quot;f2649530-61e9-41f1-9f94-86db36006b6b&quot;,&quot;order&quot;:&quot;99999999996&quot;},&quot;relativeTransform&quot;:{&quot;translate&quot;:{&quot;x&quot;:19.20216644733354,&quot;y&quot;:107.9093461102955},&quot;rotate&quot;:0,&quot;skewX&quot;:0,&quot;scale&quot;:{&quot;x&quot;:1,&quot;y&quot;:1}}},&quot;a3a4e250-d1f3-4b5f-8b04-76e40cfa093c&quot;:{&quot;type&quot;:&quot;FIGURE_OBJECT&quot;,&quot;id&quot;:&quot;a3a4e250-d1f3-4b5f-8b04-76e40cfa093c&quot;,&quot;relativeTransform&quot;:{&quot;translate&quot;:{&quot;x&quot;:-21.659191398060315,&quot;y&quot;:88.33485191377171},&quot;rotate&quot;:0},&quot;layout&quot;:{&quot;sizeRatio&quot;:{&quot;x&quot;:0.9782135076252723,&quot;y&quot;:0.95},&quot;keepAspectRatio&quot;:false},&quot;opacity&quot;:1,&quot;path&quot;:{&quot;type&quot;:&quot;RECT&quot;,&quot;size&quot;:{&quot;x&quot;:61.761934260824546,&quot;y&quot;:36.799464001488225},&quot;cornerRounding&quot;:{&quot;type&quot;:&quot;ARC_LENGTH&quot;,&quot;global&quot;:3.701137354588036}},&quot;pathStyles&quot;:[{&quot;type&quot;:&quot;FILL&quot;,&quot;fillStyle&quot;:&quot;rgba(63, 120, 193, 1)&quot;},{&quot;type&quot;:&quot;STROKE&quot;,&quot;strokeStyle&quot;:&quot;rgba(19,54,122,1)&quot;,&quot;lineWidth&quot;:0.942486888071595,&quot;lineJoin&quot;:&quot;round&quot;}],&quot;isLocked&quot;:false,&quot;parent&quot;:{&quot;type&quot;:&quot;CHILD&quot;,&quot;parentId&quot;:&quot;cbfe945b-6020-42bb-ba68-150be6d14f58&quot;,&quot;order&quot;:&quot;1&quot;}},&quot;ae06733d-9ebe-4b17-915c-2ba4a39da987&quot;:{&quot;type&quot;:&quot;FIGURE_OBJECT&quot;,&quot;id&quot;:&quot;ae06733d-9ebe-4b17-915c-2ba4a39da987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9.704899907595506,&quot;color&quot;:&quot;rgba(255,255,255,1)&quot;,&quot;fontWeight&quot;:&quot;normal&quot;,&quot;fontStyle&quot;:&quot;normal&quot;,&quot;decoration&quot;:&quot;none&quot;,&quot;script&quot;:&quot;none&quot;},&quot;range&quot;:[0,5]}],&quot;text&quot;:&quot;Step 1&quot;}],&quot;verticalAlign&quot;:&quot;TOP&quot;,&quot;_lastCaretLocation&quot;:{&quot;lineIndex&quot;:0,&quot;runIndex&quot;:-1,&quot;charIndex&quot;:-1,&quot;endOfLine&quot;:true}},&quot;size&quot;:{&quot;x&quot;:60.41635835100264,&quot;y&quot;:10.918012396044944},&quot;targetSize&quot;:{&quot;x&quot;:60.41635835100264,&quot;y&quot;:2},&quot;format&quot;:&quot;BETTER_TEXT&quot;},&quot;parent&quot;:{&quot;type&quot;:&quot;CHILD&quot;,&quot;parentId&quot;:&quot;a3a4e250-d1f3-4b5f-8b04-76e40cfa093c&quot;,&quot;order&quot;:&quot;5&quot;}},&quot;ea341679-7667-4792-8bf2-96316d4008a9&quot;:{&quot;type&quot;:&quot;FIGURE_OBJECT&quot;,&quot;id&quot;:&quot;ea341679-7667-4792-8bf2-96316d4008a9&quot;,&quot;relativeTransform&quot;:{&quot;translate&quot;:{&quot;x&quot;:-21.659525137932203,&quot;y&quot;:145.94201944925874},&quot;rotate&quot;:0},&quot;layout&quot;:{&quot;sizeRatio&quot;:{&quot;x&quot;:0.9782135076252723,&quot;y&quot;:0.95},&quot;keepAspectRatio&quot;:false},&quot;opacity&quot;:1,&quot;path&quot;:{&quot;type&quot;:&quot;RECT&quot;,&quot;size&quot;:{&quot;x&quot;:61.761934260824546,&quot;y&quot;:36.799464001488225},&quot;cornerRounding&quot;:{&quot;type&quot;:&quot;ARC_LENGTH&quot;,&quot;global&quot;:3.701137354588036}},&quot;pathStyles&quot;:[{&quot;type&quot;:&quot;FILL&quot;,&quot;fillStyle&quot;:&quot;rgba(63, 120, 193, 1)&quot;},{&quot;type&quot;:&quot;STROKE&quot;,&quot;strokeStyle&quot;:&quot;rgba(19,54,122,1)&quot;,&quot;lineWidth&quot;:0.942486888071595,&quot;lineJoin&quot;:&quot;round&quot;}],&quot;isLocked&quot;:false,&quot;parent&quot;:{&quot;type&quot;:&quot;CHILD&quot;,&quot;parentId&quot;:&quot;cbfe945b-6020-42bb-ba68-150be6d14f58&quot;,&quot;order&quot;:&quot;2&quot;}},&quot;5b8b12fb-9fef-4710-860e-13600c65aae7&quot;:{&quot;type&quot;:&quot;FIGURE_OBJECT&quot;,&quot;id&quot;:&quot;5b8b12fb-9fef-4710-860e-13600c65aae7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9.704899907595506,&quot;color&quot;:&quot;rgba(255,255,255,1)&quot;,&quot;fontWeight&quot;:&quot;normal&quot;,&quot;fontStyle&quot;:&quot;normal&quot;,&quot;decoration&quot;:&quot;none&quot;,&quot;script&quot;:&quot;none&quot;},&quot;range&quot;:[0,5]}],&quot;text&quot;:&quot;Step 2&quot;}],&quot;verticalAlign&quot;:&quot;TOP&quot;,&quot;_lastCaretLocation&quot;:{&quot;lineIndex&quot;:0,&quot;runIndex&quot;:-1,&quot;charIndex&quot;:-1,&quot;endOfLine&quot;:true}},&quot;size&quot;:{&quot;x&quot;:60.41635835100264,&quot;y&quot;:10.918012396044944},&quot;targetSize&quot;:{&quot;x&quot;:60.41635835100264,&quot;y&quot;:2},&quot;format&quot;:&quot;BETTER_TEXT&quot;},&quot;parent&quot;:{&quot;type&quot;:&quot;CHILD&quot;,&quot;parentId&quot;:&quot;ea341679-7667-4792-8bf2-96316d4008a9&quot;,&quot;order&quot;:&quot;5&quot;}},&quot;5dd56067-18af-4f97-aa97-ce6e41e0b9e8&quot;:{&quot;type&quot;:&quot;FIGURE_OBJECT&quot;,&quot;id&quot;:&quot;5dd56067-18af-4f97-aa97-ce6e41e0b9e8&quot;,&quot;relativeTransform&quot;:{&quot;translate&quot;:{&quot;x&quot;:-21.659525137932203,&quot;y&quot;:203.54892443712887},&quot;rotate&quot;:0},&quot;layout&quot;:{&quot;sizeRatio&quot;:{&quot;x&quot;:0.9782135076252723,&quot;y&quot;:0.95},&quot;keepAspectRatio&quot;:false},&quot;opacity&quot;:1,&quot;path&quot;:{&quot;type&quot;:&quot;RECT&quot;,&quot;size&quot;:{&quot;x&quot;:61.761934260824546,&quot;y&quot;:36.799464001488225},&quot;cornerRounding&quot;:{&quot;type&quot;:&quot;ARC_LENGTH&quot;,&quot;global&quot;:3.701137354588036}},&quot;pathStyles&quot;:[{&quot;type&quot;:&quot;FILL&quot;,&quot;fillStyle&quot;:&quot;rgba(63, 120, 193, 1)&quot;},{&quot;type&quot;:&quot;STROKE&quot;,&quot;strokeStyle&quot;:&quot;rgba(19,54,122,1)&quot;,&quot;lineWidth&quot;:0.942486888071595,&quot;lineJoin&quot;:&quot;round&quot;}],&quot;isLocked&quot;:false,&quot;parent&quot;:{&quot;type&quot;:&quot;CHILD&quot;,&quot;parentId&quot;:&quot;cbfe945b-6020-42bb-ba68-150be6d14f58&quot;,&quot;order&quot;:&quot;5&quot;}},&quot;847d702d-ba0f-45bb-8259-06e3bb586efd&quot;:{&quot;type&quot;:&quot;FIGURE_OBJECT&quot;,&quot;id&quot;:&quot;847d702d-ba0f-45bb-8259-06e3bb586efd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9.704899907595506,&quot;color&quot;:&quot;rgba(255,255,255,1)&quot;,&quot;fontWeight&quot;:&quot;normal&quot;,&quot;fontStyle&quot;:&quot;normal&quot;,&quot;decoration&quot;:&quot;none&quot;,&quot;script&quot;:&quot;none&quot;},&quot;range&quot;:[0,5]}],&quot;text&quot;:&quot;Step N&quot;}],&quot;verticalAlign&quot;:&quot;TOP&quot;,&quot;_lastCaretLocation&quot;:{&quot;lineIndex&quot;:0,&quot;runIndex&quot;:-1,&quot;charIndex&quot;:-1,&quot;endOfLine&quot;:true}},&quot;size&quot;:{&quot;x&quot;:60.41635835100264,&quot;y&quot;:10.918012396044944},&quot;targetSize&quot;:{&quot;x&quot;:60.41635835100264,&quot;y&quot;:2},&quot;format&quot;:&quot;BETTER_TEXT&quot;},&quot;parent&quot;:{&quot;type&quot;:&quot;CHILD&quot;,&quot;parentId&quot;:&quot;5dd56067-18af-4f97-aa97-ce6e41e0b9e8&quot;,&quot;order&quot;:&quot;5&quot;}},&quot;6b7f700e-a2aa-4d82-8a17-c1f554eacd79&quot;:{&quot;type&quot;:&quot;FIGURE_OBJECT&quot;,&quot;id&quot;:&quot;6b7f700e-a2aa-4d82-8a17-c1f554eacd79&quot;,&quot;relativeTransform&quot;:{&quot;translate&quot;:{&quot;x&quot;:0,&quot;y&quot;:0},&quot;rotate&quot;:0,&quot;skewX&quot;:0,&quot;scale&quot;:{&quot;x&quot;:1,&quot;y&quot;:1}},&quot;opacity&quot;:1,&quot;path&quot;:{&quot;type&quot;:&quot;POLY_LINE&quot;,&quot;points&quot;:[{&quot;x&quot;:9.22144199248007,&quot;y&quot;:145.94201944925874},{&quot;x&quot;:35.809959492021356,&quot;y&quot;:145.94201944925874},{&quot;x&quot;:35.52541631617665,&quot;y&quot;:88.26859945140771},{&quot;x&quot;:9.221775732351958,&quot;y&quot;:88.33485191377171}],&quot;closed&quot;:false},&quot;pathStyles&quot;:[{&quot;type&quot;:&quot;FILL&quot;,&quot;fillStyle&quot;:&quot;rgba(0,0,0,0)&quot;},{&quot;type&quot;:&quot;STROKE&quot;,&quot;strokeStyle&quot;:&quot;rgba(19,54,122,1)&quot;,&quot;lineWidth&quot;:0.9300273605450644,&quot;lineJoin&quot;:&quot;round&quot;}],&quot;pathMarkers&quot;:{&quot;markerStart&quot;:{&quot;type&quot;:&quot;PATH&quot;,&quot;units&quot;:{&quot;type&quot;:&quot;STROKE_WIDTH&quot;,&quot;scale&quot;:1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cbfe945b-6020-42bb-ba68-150be6d14f58&quot;,&quot;order&quot;:&quot;6&quot;},&quot;connectorInfo&quot;:{&quot;connectedObjects&quot;:[{&quot;objectId&quot;:&quot;ea341679-7667-4792-8bf2-96316d4008a9&quot;,&quot;coordinates&quot;:{&quot;x&quot;:1,&quot;y&quot;:0.5}},{&quot;objectId&quot;:&quot;a3a4e250-d1f3-4b5f-8b04-76e40cfa093c&quot;,&quot;coordinates&quot;:{&quot;x&quot;:1,&quot;y&quot;:0.5}}],&quot;type&quot;:&quot;ELBOW&quot;,&quot;offset&quot;:{&quot;x&quot;:0,&quot;y&quot;:0},&quot;bending&quot;:0.1,&quot;firstElementIsHead&quot;:true,&quot;customized&quot;:true}},&quot;5729b1aa-bafd-4b41-9007-5d9a99ea6ecb&quot;:{&quot;type&quot;:&quot;FIGURE_OBJECT&quot;,&quot;id&quot;:&quot;5729b1aa-bafd-4b41-9007-5d9a99ea6ecb&quot;,&quot;relativeTransform&quot;:{&quot;translate&quot;:{&quot;x&quot;:0,&quot;y&quot;:0},&quot;rotate&quot;:0,&quot;skewX&quot;:0,&quot;scale&quot;:{&quot;x&quot;:1,&quot;y&quot;:1}},&quot;opacity&quot;:1,&quot;path&quot;:{&quot;type&quot;:&quot;POLY_LINE&quot;,&quot;points&quot;:[{&quot;x&quot;:-52.54049226834448,&quot;y&quot;:203.54892443712887},{&quot;x&quot;:-78.84570776315105,&quot;y&quot;:203.50777255810073},{&quot;x&quot;:-78.84570776315105,&quot;y&quot;:146.2362147729693},{&quot;x&quot;:-52.54049226834448,&quot;y&quot;:145.94201944925874}],&quot;closed&quot;:false},&quot;pathStyles&quot;:[{&quot;type&quot;:&quot;FILL&quot;,&quot;fillStyle&quot;:&quot;rgba(0,0,0,0)&quot;},{&quot;type&quot;:&quot;STROKE&quot;,&quot;strokeStyle&quot;:&quot;rgba(19,54,122,1)&quot;,&quot;lineWidth&quot;:0.9300273605450644,&quot;lineJoin&quot;:&quot;round&quot;}],&quot;pathMarkers&quot;:{&quot;markerStart&quot;:{&quot;type&quot;:&quot;PATH&quot;,&quot;units&quot;:{&quot;type&quot;:&quot;STROKE_WIDTH&quot;,&quot;scale&quot;:1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cbfe945b-6020-42bb-ba68-150be6d14f58&quot;,&quot;order&quot;:&quot;7&quot;},&quot;connectorInfo&quot;:{&quot;connectedObjects&quot;:[{&quot;objectId&quot;:&quot;5dd56067-18af-4f97-aa97-ce6e41e0b9e8&quot;,&quot;coordinates&quot;:{&quot;x&quot;:0,&quot;y&quot;:0.5}},{&quot;objectId&quot;:&quot;ea341679-7667-4792-8bf2-96316d4008a9&quot;,&quot;coordinates&quot;:{&quot;x&quot;:0,&quot;y&quot;:0.5}}],&quot;type&quot;:&quot;ELBOW&quot;,&quot;offset&quot;:{&quot;x&quot;:0,&quot;y&quot;:0},&quot;bending&quot;:0.1,&quot;firstElementIsHead&quot;:true,&quot;customized&quot;:true}},&quot;97d9df12-fa41-4f36-9c6a-a2996d90bab4&quot;:{&quot;type&quot;:&quot;FIGURE_OBJECT&quot;,&quot;id&quot;:&quot;97d9df12-fa41-4f36-9c6a-a2996d90bab4&quot;,&quot;parent&quot;:{&quot;type&quot;:&quot;CHILD&quot;,&quot;parentId&quot;:&quot;f2649530-61e9-41f1-9f94-86db36006b6b&quot;,&quot;order&quot;:&quot;999999999982&quot;},&quot;relativeTransform&quot;:{&quot;translate&quot;:{&quot;x&quot;:441.8226149225732,&quot;y&quot;:-96.78888366293819},&quot;rotate&quot;:0,&quot;skewX&quot;:0,&quot;scale&quot;:{&quot;x&quot;:1,&quot;y&quot;:1}}},&quot;952cada6-3a37-4b96-9e0d-ccdd06e15796&quot;:{&quot;type&quot;:&quot;FIGURE_OBJECT&quot;,&quot;id&quot;:&quot;952cada6-3a37-4b96-9e0d-ccdd06e15796&quot;,&quot;parent&quot;:{&quot;type&quot;:&quot;CHILD&quot;,&quot;parentId&quot;:&quot;97d9df12-fa41-4f36-9c6a-a2996d90bab4&quot;,&quot;order&quot;:&quot;2&quot;},&quot;relativeTransform&quot;:{&quot;translate&quot;:{&quot;x&quot;:-538.0350969247551,&quot;y&quot;:-73.51742690704705},&quot;rotate&quot;:0}},&quot;a7f4d315-986e-4a72-8ce6-a467debcc67b&quot;:{&quot;type&quot;:&quot;FIGURE_OBJECT&quot;,&quot;id&quot;:&quot;a7f4d315-986e-4a72-8ce6-a467debcc67b&quot;,&quot;relativeTransform&quot;:{&quot;translate&quot;:{&quot;x&quot;:284.01937345948386,&quot;y&quot;:194.0230806729021},&quot;rotate&quot;:0},&quot;opacity&quot;:1,&quot;path&quot;:{&quot;type&quot;:&quot;POLY_LINE&quot;,&quot;points&quot;:[{&quot;x&quot;:-25.347368286560787,&quot;y&quot;:0},{&quot;x&quot;:25.347368286560787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05&quot;},&quot;connectorInfo&quot;:{&quot;connectedObjects&quot;:[],&quot;type&quot;:&quot;LINE&quot;,&quot;offset&quot;:{&quot;x&quot;:0,&quot;y&quot;:0},&quot;bending&quot;:0.1,&quot;firstElementIsHead&quot;:true,&quot;customized&quot;:false}},&quot;fd0f2033-545c-41f9-a490-b7ec6f58884b&quot;:{&quot;type&quot;:&quot;FIGURE_OBJECT&quot;,&quot;id&quot;:&quot;fd0f2033-545c-41f9-a490-b7ec6f58884b&quot;,&quot;relativeTransform&quot;:{&quot;translate&quot;:{&quot;x&quot;:310.5277599135876,&quot;y&quot;:206.46419974315378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1&quot;},&quot;connectorInfo&quot;:{&quot;connectedObjects&quot;:[],&quot;type&quot;:&quot;LINE&quot;,&quot;offset&quot;:{&quot;x&quot;:0,&quot;y&quot;:0},&quot;bending&quot;:0.1,&quot;firstElementIsHead&quot;:true,&quot;customized&quot;:false}},&quot;7319c913-69ca-4aef-8295-a058b624a15c&quot;:{&quot;type&quot;:&quot;FIGURE_OBJECT&quot;,&quot;id&quot;:&quot;7319c913-69ca-4aef-8295-a058b624a15c&quot;,&quot;relativeTransform&quot;:{&quot;translate&quot;:{&quot;x&quot;:304.4349860610731,&quot;y&quot;:218.9053188134055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da0b1a30-0d93-4605-8ac4-db23fc1f4353&quot;:{&quot;type&quot;:&quot;FIGURE_OBJECT&quot;,&quot;id&quot;:&quot;da0b1a30-0d93-4605-8ac4-db23fc1f4353&quot;,&quot;relativeTransform&quot;:{&quot;translate&quot;:{&quot;x&quot;:291.03088358554123,&quot;y&quot;:231.34643788365722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25&quot;},&quot;connectorInfo&quot;:{&quot;connectedObjects&quot;:[],&quot;type&quot;:&quot;LINE&quot;,&quot;offset&quot;:{&quot;x&quot;:0,&quot;y&quot;:0},&quot;bending&quot;:0.1,&quot;firstElementIsHead&quot;:true,&quot;customized&quot;:false}},&quot;c5fefe9f-e10e-441a-b976-1fff2d1d99fd&quot;:{&quot;type&quot;:&quot;FIGURE_OBJECT&quot;,&quot;id&quot;:&quot;c5fefe9f-e10e-441a-b976-1fff2d1d99fd&quot;,&quot;relativeTransform&quot;:{&quot;translate&quot;:{&quot;x&quot;:310.52762518413056,&quot;y&quot;:243.78755695390888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3&quot;},&quot;connectorInfo&quot;:{&quot;connectedObjects&quot;:[],&quot;type&quot;:&quot;LINE&quot;,&quot;offset&quot;:{&quot;x&quot;:0,&quot;y&quot;:0},&quot;bending&quot;:0.1,&quot;firstElementIsHead&quot;:true,&quot;customized&quot;:false}},&quot;86503ca4-44eb-4f54-b204-88754386c8d9&quot;:{&quot;type&quot;:&quot;FIGURE_OBJECT&quot;,&quot;id&quot;:&quot;86503ca4-44eb-4f54-b204-88754386c8d9&quot;,&quot;relativeTransform&quot;:{&quot;translate&quot;:{&quot;x&quot;:298.3420774791016,&quot;y&quot;:268.66979509441234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95188a29-ab3c-417b-8236-a951cd988398&quot;:{&quot;type&quot;:&quot;FIGURE_OBJECT&quot;,&quot;id&quot;:&quot;95188a29-ab3c-417b-8236-a951cd988398&quot;,&quot;relativeTransform&quot;:{&quot;translate&quot;:{&quot;x&quot;:274.84941129702514,&quot;y&quot;:256.2286760241606},&quot;rotate&quot;:0},&quot;opacity&quot;:1,&quot;path&quot;:{&quot;type&quot;:&quot;POLY_LINE&quot;,&quot;points&quot;:[{&quot;x&quot;:-16.305756364555243,&quot;y&quot;:0},{&quot;x&quot;:16.30575636455524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55&quot;},&quot;connectorInfo&quot;:{&quot;connectedObjects&quot;:[],&quot;type&quot;:&quot;LINE&quot;,&quot;offset&quot;:{&quot;x&quot;:0,&quot;y&quot;:0},&quot;bending&quot;:0.1,&quot;firstElementIsHead&quot;:true,&quot;customized&quot;:false}},&quot;3585d4e4-13a8-4227-999c-e811de02b1de&quot;:{&quot;type&quot;:&quot;FIGURE_OBJECT&quot;,&quot;id&quot;:&quot;3585d4e4-13a8-4227-999c-e811de02b1de&quot;,&quot;relativeTransform&quot;:{&quot;translate&quot;:{&quot;x&quot;:310.5287905885436,&quot;y&quot;:281.110914164664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6&quot;},&quot;connectorInfo&quot;:{&quot;connectedObjects&quot;:[],&quot;type&quot;:&quot;LINE&quot;,&quot;offset&quot;:{&quot;x&quot;:0,&quot;y&quot;:0},&quot;bending&quot;:0.1,&quot;firstElementIsHead&quot;:true,&quot;customized&quot;:false}},&quot;fa101d6f-7c59-4eef-9e7f-56028faacaf2&quot;:{&quot;type&quot;:&quot;FIGURE_OBJECT&quot;,&quot;id&quot;:&quot;fa101d6f-7c59-4eef-9e7f-56028faacaf2&quot;,&quot;relativeTransform&quot;:{&quot;translate&quot;:{&quot;x&quot;:322.9239374626613,&quot;y&quot;:181.5819616026504},&quot;rotate&quot;:0},&quot;opacity&quot;:1,&quot;path&quot;:{&quot;type&quot;:&quot;POLY_LINE&quot;,&quot;points&quot;:[{&quot;x&quot;:-13.868646883269168,&quot;y&quot;:0},{&quot;x&quot;:13.868646883269168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7&quot;},&quot;connectorInfo&quot;:{&quot;connectedObjects&quot;:[],&quot;type&quot;:&quot;LINE&quot;,&quot;offset&quot;:{&quot;x&quot;:0,&quot;y&quot;:0},&quot;bending&quot;:0.1,&quot;firstElementIsHead&quot;:true,&quot;customized&quot;:false}},&quot;1423b75d-aed6-4268-a467-ca515d3dceac&quot;:{&quot;type&quot;:&quot;FIGURE_OBJECT&quot;,&quot;id&quot;:&quot;1423b75d-aed6-4268-a467-ca515d3dceac&quot;,&quot;relativeTransform&quot;:{&quot;translate&quot;:{&quot;x&quot;:329.0173050429357,&quot;y&quot;:169.14084253239875},&quot;rotate&quot;:0},&quot;opacity&quot;:1,&quot;path&quot;:{&quot;type&quot;:&quot;POLY_LINE&quot;,&quot;points&quot;:[{&quot;x&quot;:-7.775873180053901,&quot;y&quot;:0},{&quot;x&quot;:7.775873180053901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75&quot;},&quot;connectorInfo&quot;:{&quot;connectedObjects&quot;:[],&quot;type&quot;:&quot;LINE&quot;,&quot;offset&quot;:{&quot;x&quot;:0,&quot;y&quot;:0},&quot;bending&quot;:0.1,&quot;firstElementIsHead&quot;:true,&quot;customized&quot;:false}},&quot;99bfabe5-cc13-4854-b425-fade89006580&quot;:{&quot;type&quot;:&quot;FIGURE_OBJECT&quot;,&quot;id&quot;:&quot;99bfabe5-cc13-4854-b425-fade89006580&quot;,&quot;relativeTransform&quot;:{&quot;translate&quot;:{&quot;x&quot;:304.4358629122275,&quot;y&quot;:156.699723462147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8&quot;},&quot;connectorInfo&quot;:{&quot;connectedObjects&quot;:[],&quot;type&quot;:&quot;LINE&quot;,&quot;offset&quot;:{&quot;x&quot;:0,&quot;y&quot;:0},&quot;bending&quot;:0.1,&quot;firstElementIsHead&quot;:true,&quot;customized&quot;:false}},&quot;3ba2b2ba-4f37-418c-8c18-83dfb5e216f6&quot;:{&quot;type&quot;:&quot;FIGURE_OBJECT&quot;,&quot;id&quot;:&quot;3ba2b2ba-4f37-418c-8c18-83dfb5e216f6&quot;,&quot;parent&quot;:{&quot;type&quot;:&quot;CHILD&quot;,&quot;parentId&quot;:&quot;97d9df12-fa41-4f36-9c6a-a2996d90bab4&quot;,&quot;order&quot;:&quot;5&quot;},&quot;relativeTransform&quot;:{&quot;translate&quot;:{&quot;x&quot;:0,&quot;y&quot;:0},&quot;rotate&quot;:0}},&quot;d73fa70f-dc43-4001-859e-929eb90606ca&quot;:{&quot;relativeTransform&quot;:{&quot;translate&quot;:{&quot;x&quot;:-190.5558954355447,&quot;y&quot;:368.3111309098287},&quot;rotate&quot;:0},&quot;type&quot;:&quot;FIGURE_OBJECT&quot;,&quot;id&quot;:&quot;d73fa70f-dc43-4001-859e-929eb90606ca&quot;,&quot;parent&quot;:{&quot;type&quot;:&quot;CHILD&quot;,&quot;parentId&quot;:&quot;3ba2b2ba-4f37-418c-8c18-83dfb5e216f6&quot;,&quot;order&quot;:&quot;2&quot;},&quot;name&quot;:&quot;Pre-sliced introns and exons (editable)&quot;,&quot;displayName&quot;:&quot;Pre-sliced introns and exons&quot;,&quot;source&quot;:{&quot;id&quot;:&quot;603298ba59681400a6b4b680&quot;,&quot;type&quot;:&quot;ASSETS&quot;},&quot;isPremium&quot;:true},&quot;8244ea5f-60bc-49b6-b340-721a227749f1&quot;:{&quot;type&quot;:&quot;FIGURE_OBJECT&quot;,&quot;id&quot;:&quot;8244ea5f-60bc-49b6-b340-721a227749f1&quot;,&quot;relativeTransform&quot;:{&quot;translate&quot;:{&quot;x&quot;:32.15073440799206,&quot;y&quot;:-140.09979857689277},&quot;rotate&quot;:0},&quot;opacity&quot;:1,&quot;path&quot;:{&quot;type&quot;:&quot;POLY_LINE&quot;,&quot;points&quot;:[{&quot;x&quot;:-159.49399377169348,&quot;y&quot;:0},{&quot;x&quot;:152.575900770576,&quot;y&quot;:0}],&quot;closed&quot;:false},&quot;pathStyles&quot;:[{&quot;type&quot;:&quot;FILL&quot;,&quot;fillStyle&quot;:&quot;rgba(0,0,0,0)&quot;},{&quot;type&quot;:&quot;STROKE&quot;,&quot;strokeStyle&quot;:&quot;rgba(69,69,70,1)&quot;,&quot;lineWidth&quot;:2.5968013673495145,&quot;lineJoin&quot;:&quot;round&quot;,&quot;dashArray&quot;:[0,0]}],&quot;isLocked&quot;:false,&quot;parent&quot;:{&quot;type&quot;:&quot;CHILD&quot;,&quot;parentId&quot;:&quot;d73fa70f-dc43-4001-859e-929eb90606ca&quot;,&quot;order&quot;:&quot;05&quot;}},&quot;79e953ef-002d-462c-a9d8-43981e3eb495&quot;:{&quot;type&quot;:&quot;FIGURE_OBJECT&quot;,&quot;id&quot;:&quot;79e953ef-002d-462c-a9d8-43981e3eb495&quot;,&quot;relativeTransform&quot;:{&quot;translate&quot;:{&quot;x&quot;:-49.38892772047745,&quot;y&quot;:-140.0998708554761},&quot;rotate&quot;:0},&quot;layout&quot;:{&quot;sizeRatio&quot;:{&quot;x&quot;:0.88,&quot;y&quot;:0.88},&quot;keepAspectRatio&quot;:false},&quot;opacity&quot;:1,&quot;path&quot;:{&quot;type&quot;:&quot;RECT&quot;,&quot;size&quot;:{&quot;x&quot;:80.71664093459867,&quot;y&quot;:28.140003263339587},&quot;cornerRounding&quot;:{&quot;type&quot;:&quot;ARC_LENGTH&quot;,&quot;global&quot;:0}},&quot;pathStyles&quot;:[{&quot;type&quot;:&quot;FILL&quot;,&quot;fillStyle&quot;:&quot;rgb(255, 134, 163)&quot;},{&quot;type&quot;:&quot;STROKE&quot;,&quot;strokeStyle&quot;:&quot;rgb(136, 8, 76)&quot;,&quot;lineWidth&quot;:1.22091049575098,&quot;lineJoin&quot;:&quot;round&quot;}],&quot;isLocked&quot;:false,&quot;parent&quot;:{&quot;type&quot;:&quot;CHILD&quot;,&quot;parentId&quot;:&quot;d73fa70f-dc43-4001-859e-929eb90606ca&quot;,&quot;order&quot;:&quot;1&quot;}},&quot;18e4ca51-26ec-4624-8e73-588abaa580d9&quot;:{&quot;type&quot;:&quot;FIGURE_OBJECT&quot;,&quot;id&quot;:&quot;18e4ca51-26ec-4624-8e73-588abaa580d9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20.774410938796116,&quot;color&quot;:&quot;rgba(23,23,23,1)&quot;,&quot;fontWeight&quot;:&quot;bold&quot;,&quot;fontStyle&quot;:&quot;normal&quot;,&quot;decoration&quot;:&quot;none&quot;,&quot;script&quot;:&quot;none&quot;},&quot;range&quot;:[0,5]}],&quot;text&quot;:&quot;Gene 1&quot;}],&quot;verticalAlign&quot;:&quot;TOP&quot;,&quot;_lastCaretLocation&quot;:{&quot;lineIndex&quot;:0,&quot;runIndex&quot;:-1,&quot;charIndex&quot;:-1,&quot;endOfLine&quot;:true}},&quot;size&quot;:{&quot;x&quot;:71.03064402244684,&quot;y&quot;:23.7214956631349},&quot;targetSize&quot;:{&quot;x&quot;:71.03064402244684,&quot;y&quot;:2},&quot;format&quot;:&quot;BETTER_TEXT&quot;,&quot;verticalAlign&quot;:&quot;TOP&quot;},&quot;parent&quot;:{&quot;type&quot;:&quot;CHILD&quot;,&quot;parentId&quot;:&quot;79e953ef-002d-462c-a9d8-43981e3eb495&quot;,&quot;order&quot;:&quot;5&quot;}},&quot;a9a97300-9cae-4257-8f08-d856a463daa1&quot;:{&quot;type&quot;:&quot;FIGURE_OBJECT&quot;,&quot;id&quot;:&quot;a9a97300-9cae-4257-8f08-d856a463daa1&quot;,&quot;relativeTransform&quot;:{&quot;translate&quot;:{&quot;x&quot;:110.80320403611567,&quot;y&quot;:-140.0998708554761},&quot;rotate&quot;:0},&quot;layout&quot;:{&quot;sizeRatio&quot;:{&quot;x&quot;:0.88,&quot;y&quot;:0.88},&quot;keepAspectRatio&quot;:false},&quot;opacity&quot;:1,&quot;path&quot;:{&quot;type&quot;:&quot;RECT&quot;,&quot;size&quot;:{&quot;x&quot;:86.4893887966871,&quot;y&quot;:28.140003263339587},&quot;cornerRounding&quot;:{&quot;type&quot;:&quot;ARC_LENGTH&quot;,&quot;global&quot;:0}},&quot;pathStyles&quot;:[{&quot;type&quot;:&quot;FILL&quot;,&quot;fillStyle&quot;:&quot;rgb(255, 134, 163)&quot;},{&quot;type&quot;:&quot;STROKE&quot;,&quot;strokeStyle&quot;:&quot;rgb(136, 8, 76)&quot;,&quot;lineWidth&quot;:1.22091049575098,&quot;lineJoin&quot;:&quot;round&quot;}],&quot;isLocked&quot;:false,&quot;parent&quot;:{&quot;type&quot;:&quot;CHILD&quot;,&quot;parentId&quot;:&quot;d73fa70f-dc43-4001-859e-929eb90606ca&quot;,&quot;order&quot;:&quot;8&quot;}},&quot;b3ab219b-960c-48c7-8490-d7e765d96cf7&quot;:{&quot;type&quot;:&quot;FIGURE_OBJECT&quot;,&quot;id&quot;:&quot;b3ab219b-960c-48c7-8490-d7e765d96cf7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20.774410938796116,&quot;color&quot;:&quot;rgba(23,23,23,1)&quot;,&quot;fontWeight&quot;:&quot;bold&quot;,&quot;fontStyle&quot;:&quot;normal&quot;,&quot;decoration&quot;:&quot;none&quot;,&quot;script&quot;:&quot;none&quot;},&quot;range&quot;:[0,5]}],&quot;text&quot;:&quot;Gene 2&quot;}],&quot;verticalAlign&quot;:&quot;TOP&quot;,&quot;_lastCaretLocation&quot;:{&quot;lineIndex&quot;:0,&quot;runIndex&quot;:-1,&quot;charIndex&quot;:-1,&quot;endOfLine&quot;:true}},&quot;size&quot;:{&quot;x&quot;:76.11066214108463,&quot;y&quot;:23.7214956631349},&quot;targetSize&quot;:{&quot;x&quot;:76.11066214108463,&quot;y&quot;:2},&quot;format&quot;:&quot;BETTER_TEXT&quot;,&quot;verticalAlign&quot;:&quot;TOP&quot;},&quot;parent&quot;:{&quot;type&quot;:&quot;CHILD&quot;,&quot;parentId&quot;:&quot;a9a97300-9cae-4257-8f08-d856a463daa1&quot;,&quot;order&quot;:&quot;5&quot;}},&quot;74a4ecad-2f25-45b5-8635-e5950da9f245&quot;:{&quot;type&quot;:&quot;FIGURE_OBJECT&quot;,&quot;id&quot;:&quot;74a4ecad-2f25-45b5-8635-e5950da9f245&quot;,&quot;parent&quot;:{&quot;type&quot;:&quot;CHILD&quot;,&quot;parentId&quot;:&quot;3ba2b2ba-4f37-418c-8c18-83dfb5e216f6&quot;,&quot;order&quot;:&quot;5&quot;},&quot;relativeTransform&quot;:{&quot;translate&quot;:{&quot;x&quot;:-613.7599254104651,&quot;y&quot;:-73.51763813594037},&quot;rotate&quot;:0}},&quot;22efb141-d233-4d1c-8bd1-4b99be56d5e6&quot;:{&quot;type&quot;:&quot;FIGURE_OBJECT&quot;,&quot;id&quot;:&quot;22efb141-d233-4d1c-8bd1-4b99be56d5e6&quot;,&quot;relativeTransform&quot;:{&quot;translate&quot;:{&quot;x&quot;:480.68870875417423,&quot;y&quot;:194.02382695356187},&quot;rotate&quot;:-1.6986101013487643e-16},&quot;opacity&quot;:1,&quot;path&quot;:{&quot;type&quot;:&quot;POLY_LINE&quot;,&quot;points&quot;:[{&quot;x&quot;:19.853070553481096,&quot;y&quot;:0},{&quot;x&quot;:-19.853070553481096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05&quot;},&quot;connectorInfo&quot;:{&quot;connectedObjects&quot;:[],&quot;type&quot;:&quot;LINE&quot;,&quot;offset&quot;:{&quot;x&quot;:0,&quot;y&quot;:0},&quot;bending&quot;:0.1,&quot;firstElementIsHead&quot;:true,&quot;customized&quot;:false}},&quot;49580664-2d7a-4bc0-bda9-9ae354e8cd79&quot;:{&quot;type&quot;:&quot;FIGURE_OBJECT&quot;,&quot;id&quot;:&quot;49580664-2d7a-4bc0-bda9-9ae354e8cd79&quot;,&quot;relativeTransform&quot;:{&quot;translate&quot;:{&quot;x&quot;:445.55332322609655,&quot;y&quot;:206.46488164341568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1&quot;},&quot;connectorInfo&quot;:{&quot;connectedObjects&quot;:[],&quot;type&quot;:&quot;LINE&quot;,&quot;offset&quot;:{&quot;x&quot;:0,&quot;y&quot;:0},&quot;bending&quot;:0.1,&quot;firstElementIsHead&quot;:true,&quot;customized&quot;:false}},&quot;d5de13d8-0dc4-48df-a8ab-ca0fd75db047&quot;:{&quot;type&quot;:&quot;FIGURE_OBJECT&quot;,&quot;id&quot;:&quot;d5de13d8-0dc4-48df-a8ab-ca0fd75db047&quot;,&quot;relativeTransform&quot;:{&quot;translate&quot;:{&quot;x&quot;:437.99406156114037,&quot;y&quot;:218.90593633326952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2636e096-910a-49d2-b70b-d96c5703944d&quot;:{&quot;type&quot;:&quot;FIGURE_OBJECT&quot;,&quot;id&quot;:&quot;2636e096-910a-49d2-b70b-d96c5703944d&quot;,&quot;relativeTransform&quot;:{&quot;translate&quot;:{&quot;x&quot;:467.9923166569297,&quot;y&quot;:231.34699102312342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25&quot;},&quot;connectorInfo&quot;:{&quot;connectedObjects&quot;:[],&quot;type&quot;:&quot;LINE&quot;,&quot;offset&quot;:{&quot;x&quot;:0,&quot;y&quot;:0},&quot;bending&quot;:0.1,&quot;firstElementIsHead&quot;:true,&quot;customized&quot;:false}},&quot;cfdc6a8a-2c56-4905-8af1-77f01416db95&quot;:{&quot;type&quot;:&quot;FIGURE_OBJECT&quot;,&quot;id&quot;:&quot;cfdc6a8a-2c56-4905-8af1-77f01416db95&quot;,&quot;relativeTransform&quot;:{&quot;translate&quot;:{&quot;x&quot;:437.9935492362722,&quot;y&quot;:243.78804571297727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3&quot;},&quot;connectorInfo&quot;:{&quot;connectedObjects&quot;:[],&quot;type&quot;:&quot;LINE&quot;,&quot;offset&quot;:{&quot;x&quot;:0,&quot;y&quot;:0},&quot;bending&quot;:0.1,&quot;firstElementIsHead&quot;:true,&quot;customized&quot;:false}},&quot;f1d00eed-44a8-4690-9747-9cedfe143643&quot;:{&quot;type&quot;:&quot;FIGURE_OBJECT&quot;,&quot;id&quot;:&quot;f1d00eed-44a8-4690-9747-9cedfe143643&quot;,&quot;relativeTransform&quot;:{&quot;translate&quot;:{&quot;x&quot;:453.1125267457176,&quot;y&quot;:268.670155092685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fd16f1d5-e8f3-478a-bb8c-5d6b546a4454&quot;:{&quot;type&quot;:&quot;FIGURE_OBJECT&quot;,&quot;id&quot;:&quot;fd16f1d5-e8f3-478a-bb8c-5d6b546a4454&quot;,&quot;relativeTransform&quot;:{&quot;translate&quot;:{&quot;x&quot;:481.0668509198036,&quot;y&quot;:256.22910040283114},&quot;rotate&quot;:-1.6986101013487643e-16},&quot;opacity&quot;:1,&quot;path&quot;:{&quot;type&quot;:&quot;POLY_LINE&quot;,&quot;points&quot;:[{&quot;x&quot;:20.231044981955353,&quot;y&quot;:0},{&quot;x&quot;:-20.23104498195535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55&quot;},&quot;connectorInfo&quot;:{&quot;connectedObjects&quot;:[],&quot;type&quot;:&quot;LINE&quot;,&quot;offset&quot;:{&quot;x&quot;:0,&quot;y&quot;:0},&quot;bending&quot;:0.1,&quot;firstElementIsHead&quot;:true,&quot;customized&quot;:false}},&quot;786a04cf-e6c2-4bbc-9178-684d4011d84a&quot;:{&quot;type&quot;:&quot;FIGURE_OBJECT&quot;,&quot;id&quot;:&quot;786a04cf-e6c2-4bbc-9178-684d4011d84a&quot;,&quot;relativeTransform&quot;:{&quot;translate&quot;:{&quot;x&quot;:437.992103283777,&quot;y&quot;:281.1112097825388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6&quot;},&quot;connectorInfo&quot;:{&quot;connectedObjects&quot;:[],&quot;type&quot;:&quot;LINE&quot;,&quot;offset&quot;:{&quot;x&quot;:0,&quot;y&quot;:0},&quot;bending&quot;:0.1,&quot;firstElementIsHead&quot;:true,&quot;customized&quot;:false}},&quot;a58b898a-d746-4230-9804-27b7fd761349&quot;:{&quot;type&quot;:&quot;FIGURE_OBJECT&quot;,&quot;id&quot;:&quot;a58b898a-d746-4230-9804-27b7fd761349&quot;,&quot;relativeTransform&quot;:{&quot;translate&quot;:{&quot;x&quot;:427.052882939331,&quot;y&quot;:181.58277226370802},&quot;rotate&quot;:-1.6986101013487643e-16},&quot;opacity&quot;:1,&quot;path&quot;:{&quot;type&quot;:&quot;POLY_LINE&quot;,&quot;points&quot;:[{&quot;x&quot;:11.937365548934581,&quot;y&quot;:0},{&quot;x&quot;:-11.937365548934581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7&quot;},&quot;connectorInfo&quot;:{&quot;connectedObjects&quot;:[],&quot;type&quot;:&quot;LINE&quot;,&quot;offset&quot;:{&quot;x&quot;:0,&quot;y&quot;:0},&quot;bending&quot;:0.1,&quot;firstElementIsHead&quot;:true,&quot;customized&quot;:false}},&quot;d0175748-531d-4536-bab5-3933ae5e1d32&quot;:{&quot;type&quot;:&quot;FIGURE_OBJECT&quot;,&quot;id&quot;:&quot;d0175748-531d-4536-bab5-3933ae5e1d32&quot;,&quot;relativeTransform&quot;:{&quot;translate&quot;:{&quot;x&quot;:432.202252818762,&quot;y&quot;:169.14171757385415},&quot;rotate&quot;:-1.6986101013487643e-16},&quot;opacity&quot;:1,&quot;path&quot;:{&quot;type&quot;:&quot;POLY_LINE&quot;,&quot;points&quot;:[{&quot;x&quot;:17.087597227354333,&quot;y&quot;:0},{&quot;x&quot;:-17.08759722735433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75&quot;},&quot;connectorInfo&quot;:{&quot;connectedObjects&quot;:[],&quot;type&quot;:&quot;LINE&quot;,&quot;offset&quot;:{&quot;x&quot;:0,&quot;y&quot;:0},&quot;bending&quot;:0.1,&quot;firstElementIsHead&quot;:true,&quot;customized&quot;:false}},&quot;ecd0279b-5c3e-4378-b124-5b5357877889&quot;:{&quot;type&quot;:&quot;FIGURE_OBJECT&quot;,&quot;id&quot;:&quot;ecd0279b-5c3e-4378-b124-5b5357877889&quot;,&quot;relativeTransform&quot;:{&quot;translate&quot;:{&quot;x&quot;:445.5533380368074,&quot;y&quot;:156.7006628840003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8&quot;},&quot;connectorInfo&quot;:{&quot;connectedObjects&quot;:[],&quot;type&quot;:&quot;LINE&quot;,&quot;offset&quot;:{&quot;x&quot;:0,&quot;y&quot;:0},&quot;bending&quot;:0.1,&quot;firstElementIsHead&quot;:true,&quot;customized&quot;:false}},&quot;a59d8b48-5dc6-4857-8879-627059653016&quot;:{&quot;type&quot;:&quot;FIGURE_OBJECT&quot;,&quot;id&quot;:&quot;a59d8b48-5dc6-4857-8879-627059653016&quot;,&quot;parent&quot;:{&quot;type&quot;:&quot;CHILD&quot;,&quot;parentId&quot;:&quot;3ba2b2ba-4f37-418c-8c18-83dfb5e216f6&quot;,&quot;order&quot;:&quot;7&quot;},&quot;relativeTransform&quot;:{&quot;translate&quot;:{&quot;x&quot;:-530.1282902360975,&quot;y&quot;:-73.51728932990075},&quot;rotate&quot;:0}},&quot;33ecccf7-cab1-4a67-936f-bb3d09af5047&quot;:{&quot;type&quot;:&quot;FIGURE_OBJECT&quot;,&quot;id&quot;:&quot;33ecccf7-cab1-4a67-936f-bb3d09af5047&quot;,&quot;relativeTransform&quot;:{&quot;translate&quot;:{&quot;x&quot;:480.68870875417423,&quot;y&quot;:194.02382695356187},&quot;rotate&quot;:-1.6986101013487643e-16},&quot;opacity&quot;:1,&quot;path&quot;:{&quot;type&quot;:&quot;POLY_LINE&quot;,&quot;points&quot;:[{&quot;x&quot;:19.853070553481096,&quot;y&quot;:0},{&quot;x&quot;:-19.853070553481096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05&quot;},&quot;connectorInfo&quot;:{&quot;connectedObjects&quot;:[],&quot;type&quot;:&quot;LINE&quot;,&quot;offset&quot;:{&quot;x&quot;:0,&quot;y&quot;:0},&quot;bending&quot;:0.1,&quot;firstElementIsHead&quot;:true,&quot;customized&quot;:false}},&quot;fc3d2d46-9164-4848-a69c-d1586f29fcd1&quot;:{&quot;type&quot;:&quot;FIGURE_OBJECT&quot;,&quot;id&quot;:&quot;fc3d2d46-9164-4848-a69c-d1586f29fcd1&quot;,&quot;relativeTransform&quot;:{&quot;translate&quot;:{&quot;x&quot;:445.55332322609655,&quot;y&quot;:206.46488164341568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1&quot;},&quot;connectorInfo&quot;:{&quot;connectedObjects&quot;:[],&quot;type&quot;:&quot;LINE&quot;,&quot;offset&quot;:{&quot;x&quot;:0,&quot;y&quot;:0},&quot;bending&quot;:0.1,&quot;firstElementIsHead&quot;:true,&quot;customized&quot;:false}},&quot;63a51a81-aa91-4bdf-ba71-6e74691b9594&quot;:{&quot;type&quot;:&quot;FIGURE_OBJECT&quot;,&quot;id&quot;:&quot;63a51a81-aa91-4bdf-ba71-6e74691b9594&quot;,&quot;relativeTransform&quot;:{&quot;translate&quot;:{&quot;x&quot;:437.99406156114037,&quot;y&quot;:218.90593633326952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3b5f7c8a-0529-4283-99f9-c9a86e63b1e8&quot;:{&quot;type&quot;:&quot;FIGURE_OBJECT&quot;,&quot;id&quot;:&quot;3b5f7c8a-0529-4283-99f9-c9a86e63b1e8&quot;,&quot;relativeTransform&quot;:{&quot;translate&quot;:{&quot;x&quot;:467.9923166569297,&quot;y&quot;:231.34699102312342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25&quot;},&quot;connectorInfo&quot;:{&quot;connectedObjects&quot;:[],&quot;type&quot;:&quot;LINE&quot;,&quot;offset&quot;:{&quot;x&quot;:0,&quot;y&quot;:0},&quot;bending&quot;:0.1,&quot;firstElementIsHead&quot;:true,&quot;customized&quot;:false}},&quot;36ce8b52-3a77-43e7-9cec-aaaeb48eb1bc&quot;:{&quot;type&quot;:&quot;FIGURE_OBJECT&quot;,&quot;id&quot;:&quot;36ce8b52-3a77-43e7-9cec-aaaeb48eb1bc&quot;,&quot;relativeTransform&quot;:{&quot;translate&quot;:{&quot;x&quot;:437.9935492362722,&quot;y&quot;:243.78804571297727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3&quot;},&quot;connectorInfo&quot;:{&quot;connectedObjects&quot;:[],&quot;type&quot;:&quot;LINE&quot;,&quot;offset&quot;:{&quot;x&quot;:0,&quot;y&quot;:0},&quot;bending&quot;:0.1,&quot;firstElementIsHead&quot;:true,&quot;customized&quot;:false}},&quot;c394d007-0658-4c64-9b91-69d0ce74379e&quot;:{&quot;type&quot;:&quot;FIGURE_OBJECT&quot;,&quot;id&quot;:&quot;c394d007-0658-4c64-9b91-69d0ce74379e&quot;,&quot;relativeTransform&quot;:{&quot;translate&quot;:{&quot;x&quot;:453.1125267457176,&quot;y&quot;:268.670155092685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f8d53b27-c049-41b0-8b41-72cb167c0cc5&quot;:{&quot;type&quot;:&quot;FIGURE_OBJECT&quot;,&quot;id&quot;:&quot;f8d53b27-c049-41b0-8b41-72cb167c0cc5&quot;,&quot;relativeTransform&quot;:{&quot;translate&quot;:{&quot;x&quot;:481.0668509198036,&quot;y&quot;:256.22910040283114},&quot;rotate&quot;:-1.6986101013487643e-16},&quot;opacity&quot;:1,&quot;path&quot;:{&quot;type&quot;:&quot;POLY_LINE&quot;,&quot;points&quot;:[{&quot;x&quot;:20.231044981955353,&quot;y&quot;:0},{&quot;x&quot;:-20.23104498195535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55&quot;},&quot;connectorInfo&quot;:{&quot;connectedObjects&quot;:[],&quot;type&quot;:&quot;LINE&quot;,&quot;offset&quot;:{&quot;x&quot;:0,&quot;y&quot;:0},&quot;bending&quot;:0.1,&quot;firstElementIsHead&quot;:true,&quot;customized&quot;:false}},&quot;abb0cf4d-319e-46ed-b7b9-5fd9addcc160&quot;:{&quot;type&quot;:&quot;FIGURE_OBJECT&quot;,&quot;id&quot;:&quot;abb0cf4d-319e-46ed-b7b9-5fd9addcc160&quot;,&quot;relativeTransform&quot;:{&quot;translate&quot;:{&quot;x&quot;:437.992103283777,&quot;y&quot;:281.1112097825388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6&quot;},&quot;connectorInfo&quot;:{&quot;connectedObjects&quot;:[],&quot;type&quot;:&quot;LINE&quot;,&quot;offset&quot;:{&quot;x&quot;:0,&quot;y&quot;:0},&quot;bending&quot;:0.1,&quot;firstElementIsHead&quot;:true,&quot;customized&quot;:false}},&quot;8b84958f-7a23-4088-abd7-7c2830e26941&quot;:{&quot;type&quot;:&quot;FIGURE_OBJECT&quot;,&quot;id&quot;:&quot;8b84958f-7a23-4088-abd7-7c2830e26941&quot;,&quot;relativeTransform&quot;:{&quot;translate&quot;:{&quot;x&quot;:427.052882939331,&quot;y&quot;:181.58277226370802},&quot;rotate&quot;:-1.6986101013487643e-16},&quot;opacity&quot;:1,&quot;path&quot;:{&quot;type&quot;:&quot;POLY_LINE&quot;,&quot;points&quot;:[{&quot;x&quot;:11.937365548934581,&quot;y&quot;:0},{&quot;x&quot;:-11.937365548934581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7&quot;},&quot;connectorInfo&quot;:{&quot;connectedObjects&quot;:[],&quot;type&quot;:&quot;LINE&quot;,&quot;offset&quot;:{&quot;x&quot;:0,&quot;y&quot;:0},&quot;bending&quot;:0.1,&quot;firstElementIsHead&quot;:true,&quot;customized&quot;:false}},&quot;3ddba264-ca59-4a42-abd1-73542ad43817&quot;:{&quot;type&quot;:&quot;FIGURE_OBJECT&quot;,&quot;id&quot;:&quot;3ddba264-ca59-4a42-abd1-73542ad43817&quot;,&quot;relativeTransform&quot;:{&quot;translate&quot;:{&quot;x&quot;:432.202252818762,&quot;y&quot;:169.14171757385415},&quot;rotate&quot;:-1.6986101013487643e-16},&quot;opacity&quot;:1,&quot;path&quot;:{&quot;type&quot;:&quot;POLY_LINE&quot;,&quot;points&quot;:[{&quot;x&quot;:17.087597227354333,&quot;y&quot;:0},{&quot;x&quot;:-17.08759722735433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75&quot;},&quot;connectorInfo&quot;:{&quot;connectedObjects&quot;:[],&quot;type&quot;:&quot;LINE&quot;,&quot;offset&quot;:{&quot;x&quot;:0,&quot;y&quot;:0},&quot;bending&quot;:0.1,&quot;firstElementIsHead&quot;:true,&quot;customized&quot;:false}},&quot;68410438-ef83-4a52-8f2c-377f4b1c22e1&quot;:{&quot;type&quot;:&quot;FIGURE_OBJECT&quot;,&quot;id&quot;:&quot;68410438-ef83-4a52-8f2c-377f4b1c22e1&quot;,&quot;relativeTransform&quot;:{&quot;translate&quot;:{&quot;x&quot;:445.5533380368074,&quot;y&quot;:156.7006628840003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8&quot;},&quot;connectorInfo&quot;:{&quot;connectedObjects&quot;:[],&quot;type&quot;:&quot;LINE&quot;,&quot;offset&quot;:{&quot;x&quot;:0,&quot;y&quot;:0},&quot;bending&quot;:0.1,&quot;firstElementIsHead&quot;:true,&quot;customized&quot;:false}},&quot;06a9c158-89b1-4057-a930-78df2194d1c7&quot;:{&quot;relativeTransform&quot;:{&quot;translate&quot;:{&quot;x&quot;:-230.45685886435353,&quot;y&quot;:272.30632191207474},&quot;rotate&quot;:0,&quot;skewX&quot;:0,&quot;scale&quot;:{&quot;x&quot;:1,&quot;y&quot;:1}},&quot;type&quot;:&quot;FIGURE_OBJECT&quot;,&quot;id&quot;:&quot;06a9c158-89b1-4057-a930-78df2194d1c7&quot;,&quot;opacity&quot;:1,&quot;path&quot;:{&quot;type&quot;:&quot;RECT&quot;,&quot;size&quot;:{&quot;x&quot;:43,&quot;y&quot;:61.36363636363636},&quot;cornerRounding&quot;:{&quot;type&quot;:&quot;ARC_LENGTH&quot;,&quot;global&quot;:0}},&quot;pathStyles&quot;:[{&quot;type&quot;:&quot;FILL&quot;,&quot;fillStyle&quot;:&quot;rgba(0,0,0,0)&quot;},{&quot;type&quot;:&quot;STROKE&quot;,&quot;strokeStyle&quot;:&quot;rgba(0,0,0,0)&quot;,&quot;lineWidth&quot;:2,&quot;lineJoin&quot;:&quot;round&quot;}],&quot;isLocked&quot;:false,&quot;parent&quot;:{&quot;type&quot;:&quot;CHILD&quot;,&quot;parentId&quot;:&quot;f2649530-61e9-41f1-9f94-86db36006b6b&quot;,&quot;order&quot;:&quot;99999999999&quot;},&quot;layout&quot;:{&quot;sizeRatio&quot;:{&quot;x&quot;:0.88,&quot;y&quot;:0.88},&quot;keepAspectRatio&quot;:false},&quot;name&quot;:&quot;Question mark (text)&quot;,&quot;displayName&quot;:&quot;Question mark (text)&quot;,&quot;source&quot;:{&quot;id&quot;:&quot;6402575475df3cd2763b8344&quot;,&quot;type&quot;:&quot;ASSETS&quot;},&quot;isPremium&quot;:false},&quot;b00ce09c-7d9f-4950-b6d0-2a73154e229f&quot;:{&quot;id&quot;:&quot;b00ce09c-7d9f-4950-b6d0-2a73154e229f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46.666666666666664,&quot;color&quot;:&quot;black&quot;,&quot;fontWeight&quot;:&quot;bold&quot;,&quot;fontStyle&quot;:&quot;normal&quot;,&quot;decoration&quot;:&quot;none&quot;},&quot;range&quot;:[0,0]}],&quot;text&quot;:&quot;?&quot;}],&quot;_lastCaretLocation&quot;:{&quot;lineIndex&quot;:0,&quot;runIndex&quot;:-1,&quot;charIndex&quot;:-1,&quot;endOfLine&quot;:true}},&quot;format&quot;:&quot;BETTER_TEXT&quot;,&quot;size&quot;:{&quot;x&quot;:43,&quot;y&quot;:53.99999999999999},&quot;targetSize&quot;:{&quot;x&quot;:43,&quot;y&quot;:2}},&quot;parent&quot;:{&quot;type&quot;:&quot;CHILD&quot;,&quot;parentId&quot;:&quot;06a9c158-89b1-4057-a930-78df2194d1c7&quot;,&quot;order&quot;:&quot;5&quot;}},&quot;7fde2828-b53f-41f9-b59d-c991e451f0a7&quot;:{&quot;relativeTransform&quot;:{&quot;translate&quot;:{&quot;x&quot;:-234.82903071070413,&quot;y&quot;:312.22844903349323},&quot;rotate&quot;:0,&quot;skewX&quot;:0,&quot;scale&quot;:{&quot;x&quot;:1,&quot;y&quot;:1}},&quot;type&quot;:&quot;FIGURE_OBJECT&quot;,&quot;id&quot;:&quot;7fde2828-b53f-41f9-b59d-c991e451f0a7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999995&quot;},&quot;name&quot;:&quot;Sequenced genome (simple)&quot;,&quot;displayName&quot;:&quot;Sequenced genome (simple)&quot;,&quot;isPremium&quot;:true},&quot;57b230cc-2a44-414e-a9f6-8f9c91cc28e3&quot;:{&quot;type&quot;:&quot;FIGURE_OBJECT&quot;,&quot;id&quot;:&quot;57b230cc-2a44-414e-a9f6-8f9c91cc28e3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0, 0, 1)&quot;,&quot;lineWidth&quot;:1.4229012533820635,&quot;lineJoin&quot;:&quot;round&quot;}],&quot;isLocked&quot;:false,&quot;parent&quot;:{&quot;type&quot;:&quot;CHILD&quot;,&quot;parentId&quot;:&quot;7fde2828-b53f-41f9-b59d-c991e451f0a7&quot;,&quot;order&quot;:&quot;1&quot;}},&quot;92ec688b-9a02-497f-af07-5c671f814c81&quot;:{&quot;type&quot;:&quot;FIGURE_OBJECT&quot;,&quot;id&quot;:&quot;92ec688b-9a02-497f-af07-5c671f814c81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0, 0, 1)&quot;,&quot;lineWidth&quot;:1.4229012533820635,&quot;lineJoin&quot;:&quot;round&quot;}],&quot;isLocked&quot;:false,&quot;parent&quot;:{&quot;type&quot;:&quot;CHILD&quot;,&quot;parentId&quot;:&quot;7fde2828-b53f-41f9-b59d-c991e451f0a7&quot;,&quot;order&quot;:&quot;2&quot;}},&quot;7fd88d82-5243-4ecb-bb48-9ed1c43e9d06&quot;:{&quot;type&quot;:&quot;FIGURE_OBJECT&quot;,&quot;id&quot;:&quot;7fd88d82-5243-4ecb-bb48-9ed1c43e9d06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0, 0, 1)&quot;,&quot;lineWidth&quot;:1.4229012533820635,&quot;lineJoin&quot;:&quot;round&quot;}],&quot;isLocked&quot;:false,&quot;parent&quot;:{&quot;type&quot;:&quot;CHILD&quot;,&quot;parentId&quot;:&quot;7fde2828-b53f-41f9-b59d-c991e451f0a7&quot;,&quot;order&quot;:&quot;3&quot;}},&quot;ce3ab190-6d85-466d-b87b-f8d2ebd370c0&quot;:{&quot;type&quot;:&quot;FIGURE_OBJECT&quot;,&quot;id&quot;:&quot;ce3ab190-6d85-466d-b87b-f8d2ebd370c0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0, 0, 1)&quot;,&quot;lineWidth&quot;:1.4229012533820635,&quot;lineJoin&quot;:&quot;round&quot;}],&quot;isLocked&quot;:false,&quot;parent&quot;:{&quot;type&quot;:&quot;CHILD&quot;,&quot;parentId&quot;:&quot;7fde2828-b53f-41f9-b59d-c991e451f0a7&quot;,&quot;order&quot;:&quot;5&quot;}},&quot;8b2aae28-3e05-4cb9-80be-05f3983ccd27&quot;:{&quot;type&quot;:&quot;FIGURE_OBJECT&quot;,&quot;id&quot;:&quot;8b2aae28-3e05-4cb9-80be-05f3983ccd27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0, 0, 1)&quot;,&quot;lineWidth&quot;:1.4229012533820635,&quot;lineJoin&quot;:&quot;round&quot;}],&quot;isLocked&quot;:false,&quot;parent&quot;:{&quot;type&quot;:&quot;CHILD&quot;,&quot;parentId&quot;:&quot;7fde2828-b53f-41f9-b59d-c991e451f0a7&quot;,&quot;order&quot;:&quot;6&quot;}},&quot;89b78e32-11de-442c-be26-b6f826ab7cb9&quot;:{&quot;type&quot;:&quot;FIGURE_OBJECT&quot;,&quot;id&quot;:&quot;89b78e32-11de-442c-be26-b6f826ab7cb9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0, 0, 1)&quot;,&quot;lineWidth&quot;:1.4229012533820635,&quot;lineJoin&quot;:&quot;round&quot;}],&quot;isLocked&quot;:false,&quot;parent&quot;:{&quot;type&quot;:&quot;CHILD&quot;,&quot;parentId&quot;:&quot;7fde2828-b53f-41f9-b59d-c991e451f0a7&quot;,&quot;order&quot;:&quot;7&quot;}},&quot;712e7b2a-1c71-4731-802f-81e007666edb&quot;:{&quot;id&quot;:&quot;712e7b2a-1c71-4731-802f-81e007666edb&quot;,&quot;type&quot;:&quot;FIGURE_OBJECT&quot;,&quot;document&quot;:{&quot;type&quot;:&quot;DOCUMENT_GROUP&quot;,&quot;canvasType&quot;:&quot;FIGURE&quot;,&quot;units&quot;:&quot;in&quot;}}}}"/>
  <p:tag name="TRANSPARENTBACKGROUND" val="false"/>
  <p:tag name="VERSION" val="1743951152076"/>
  <p:tag name="FIGURESLIDEID" val="f2649530-61e9-41f1-9f94-86db36006b6b"/>
  <p:tag name="TITLE" val="BST 281"/>
  <p:tag name="CREATORNAME" val="Sanjana Kulkarni"/>
  <p:tag name="DATEINSERTED" val="1743951227649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ddcf9e3e0c3a2d6ec7fb89"/>
  <p:tag name="BIOJSON" val="{&quot;id&quot;:&quot;712e7b2a-1c71-4731-802f-81e007666edb&quot;,&quot;objects&quot;:{&quot;f2649530-61e9-41f1-9f94-86db36006b6b&quot;:{&quot;id&quot;:&quot;f2649530-61e9-41f1-9f94-86db36006b6b&quot;,&quot;type&quot;:&quot;FIGURE_OBJECT&quot;,&quot;document&quot;:{&quot;type&quot;:&quot;FIGURE&quot;,&quot;canvasType&quot;:&quot;FIGURE&quot;,&quot;units&quot;:&quot;in&quot;},&quot;parent&quot;:{&quot;parentId&quot;:&quot;712e7b2a-1c71-4731-802f-81e007666edb&quot;,&quot;type&quot;:&quot;DOCUMENT&quot;,&quot;order&quot;:&quot;5&quot;}},&quot;9b279821-4243-4427-8d6c-ebd5ec3860cb&quot;:{&quot;id&quot;:&quot;9b279821-4243-4427-8d6c-ebd5ec3860cb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f2649530-61e9-41f1-9f94-86db36006b6b&quot;,&quot;order&quot;:&quot;5&quot;}},&quot;c4373e79-fa67-4653-bfa0-cef7b5646e3a&quot;:{&quot;relativeTransform&quot;:{&quot;translate&quot;:{&quot;x&quot;:-366.9079307372355,&quot;y&quot;:113.27577553069302},&quot;rotate&quot;:0,&quot;skewX&quot;:0,&quot;scale&quot;:{&quot;x&quot;:1,&quot;y&quot;:1}},&quot;type&quot;:&quot;FIGURE_OBJECT&quot;,&quot;id&quot;:&quot;c4373e79-fa67-4653-bfa0-cef7b5646e3a&quot;,&quot;name&quot;:&quot;Simple QC graph (generic)&quot;,&quot;displayName&quot;:&quot;Simple QC graph (generic)&quot;,&quot;opacity&quot;:1,&quot;source&quot;:{&quot;id&quot;:&quot;5f9879b6023b8300a229fbd0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5&quot;},&quot;isPremium&quot;:true},&quot;217e8bdc-5a9c-4c5a-91f5-e77c6b18db9a&quot;:{&quot;type&quot;:&quot;FIGURE_OBJECT&quot;,&quot;id&quot;:&quot;217e8bdc-5a9c-4c5a-91f5-e77c6b18db9a&quot;,&quot;relativeTransform&quot;:{&quot;translate&quot;:{&quot;x&quot;:-63.7014343103838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2&quot;}},&quot;6e7f5487-51da-4530-b25e-f5455feb5d34&quot;:{&quot;type&quot;:&quot;FIGURE_OBJECT&quot;,&quot;id&quot;:&quot;6e7f5487-51da-4530-b25e-f5455feb5d34&quot;,&quot;relativeTransform&quot;:{&quot;translate&quot;:{&quot;x&quot;:-63.57479486188623,&quot;y&quot;:-5.809390826203155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5&quot;}},&quot;214081e2-5ac2-493f-989c-450eb74a0f07&quot;:{&quot;type&quot;:&quot;FIGURE_OBJECT&quot;,&quot;id&quot;:&quot;214081e2-5ac2-493f-989c-450eb74a0f07&quot;,&quot;relativeTransform&quot;:{&quot;translate&quot;:{&quot;x&quot;:-63.57479486188623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&quot;}},&quot;2f6445f9-088b-4979-8906-1666417e8133&quot;:{&quot;type&quot;:&quot;FIGURE_OBJECT&quot;,&quot;id&quot;:&quot;2f6445f9-088b-4979-8906-1666417e8133&quot;,&quot;relativeTransform&quot;:{&quot;translate&quot;:{&quot;x&quot;:-47.7363215777046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2&quot;}},&quot;24220193-f18d-42e2-936f-3cc48ffba21b&quot;:{&quot;type&quot;:&quot;FIGURE_OBJECT&quot;,&quot;id&quot;:&quot;24220193-f18d-42e2-936f-3cc48ffba21b&quot;,&quot;relativeTransform&quot;:{&quot;translate&quot;:{&quot;x&quot;:-47.736268747956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5&quot;}},&quot;163e04bf-d7b7-4d69-b7d6-78eda2b5537c&quot;:{&quot;type&quot;:&quot;FIGURE_OBJECT&quot;,&quot;id&quot;:&quot;163e04bf-d7b7-4d69-b7d6-78eda2b5537c&quot;,&quot;relativeTransform&quot;:{&quot;translate&quot;:{&quot;x&quot;:-47.736268747956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&quot;}},&quot;e77b4141-fd7f-492f-bd63-fef051410e77&quot;:{&quot;type&quot;:&quot;FIGURE_OBJECT&quot;,&quot;id&quot;:&quot;e77b4141-fd7f-492f-bd63-fef051410e77&quot;,&quot;relativeTransform&quot;:{&quot;translate&quot;:{&quot;x&quot;:-31.771208845025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2&quot;}},&quot;72ff4c8c-33ef-45b5-8235-bdf348104072&quot;:{&quot;type&quot;:&quot;FIGURE_OBJECT&quot;,&quot;id&quot;:&quot;72ff4c8c-33ef-45b5-8235-bdf348104072&quot;,&quot;relativeTransform&quot;:{&quot;translate&quot;:{&quot;x&quot;:-31.77115601527715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5&quot;}},&quot;b8948351-f332-4da8-a0c7-90d922e6220e&quot;:{&quot;type&quot;:&quot;FIGURE_OBJECT&quot;,&quot;id&quot;:&quot;b8948351-f332-4da8-a0c7-90d922e6220e&quot;,&quot;relativeTransform&quot;:{&quot;translate&quot;:{&quot;x&quot;:-31.7711560152772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3&quot;}},&quot;f4ecf84f-1f7a-4e94-93b8-830dce159609&quot;:{&quot;type&quot;:&quot;FIGURE_OBJECT&quot;,&quot;id&quot;:&quot;f4ecf84f-1f7a-4e94-93b8-830dce159609&quot;,&quot;relativeTransform&quot;:{&quot;translate&quot;:{&quot;x&quot;:-15.8060961123464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4&quot;}},&quot;69b77829-8009-4e5d-b5cb-c2f46aff5398&quot;:{&quot;type&quot;:&quot;FIGURE_OBJECT&quot;,&quot;id&quot;:&quot;69b77829-8009-4e5d-b5cb-c2f46aff5398&quot;,&quot;relativeTransform&quot;:{&quot;translate&quot;:{&quot;x&quot;:-15.8060432825980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&quot;}},&quot;be1494d9-3b18-45c5-886c-267135b47866&quot;:{&quot;type&quot;:&quot;FIGURE_OBJECT&quot;,&quot;id&quot;:&quot;be1494d9-3b18-45c5-886c-267135b47866&quot;,&quot;relativeTransform&quot;:{&quot;translate&quot;:{&quot;x&quot;:-15.8060432825980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2&quot;}},&quot;b9dddb05-8e69-4713-a631-be6d19129fee&quot;:{&quot;type&quot;:&quot;FIGURE_OBJECT&quot;,&quot;id&quot;:&quot;b9dddb05-8e69-4713-a631-be6d19129fee&quot;,&quot;relativeTransform&quot;:{&quot;translate&quot;:{&quot;x&quot;:0.1590166203326937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5&quot;}},&quot;d864f44a-f6e4-40be-b645-5b78bb412f8a&quot;:{&quot;type&quot;:&quot;FIGURE_OBJECT&quot;,&quot;id&quot;:&quot;d864f44a-f6e4-40be-b645-5b78bb412f8a&quot;,&quot;relativeTransform&quot;:{&quot;translate&quot;:{&quot;x&quot;:0.1590694500811094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&quot;}},&quot;1ddb280a-f0d9-45ca-9e4f-8578641e1000&quot;:{&quot;type&quot;:&quot;FIGURE_OBJECT&quot;,&quot;id&quot;:&quot;1ddb280a-f0d9-45ca-9e4f-8578641e1000&quot;,&quot;relativeTransform&quot;:{&quot;translate&quot;:{&quot;x&quot;:0.15906945008104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5&quot;}},&quot;edf9d3bd-839e-45c4-bd3b-ad9a136f03a9&quot;:{&quot;type&quot;:&quot;FIGURE_OBJECT&quot;,&quot;id&quot;:&quot;edf9d3bd-839e-45c4-bd3b-ad9a136f03a9&quot;,&quot;relativeTransform&quot;:{&quot;translate&quot;:{&quot;x&quot;:16.12412935301185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&quot;}},&quot;46ae4c2d-84de-453d-b715-78f66a26bae0&quot;:{&quot;type&quot;:&quot;FIGURE_OBJECT&quot;,&quot;id&quot;:&quot;46ae4c2d-84de-453d-b715-78f66a26bae0&quot;,&quot;relativeTransform&quot;:{&quot;translate&quot;:{&quot;x&quot;:16.12418218276020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2&quot;}},&quot;86f615bf-246f-41c8-8849-84c774cd6b4f&quot;:{&quot;type&quot;:&quot;FIGURE_OBJECT&quot;,&quot;id&quot;:&quot;86f615bf-246f-41c8-8849-84c774cd6b4f&quot;,&quot;relativeTransform&quot;:{&quot;translate&quot;:{&quot;x&quot;:16.12418218276020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5&quot;}},&quot;5771f70a-14bd-40de-8600-7e2bc7d9de57&quot;:{&quot;type&quot;:&quot;FIGURE_OBJECT&quot;,&quot;id&quot;:&quot;5771f70a-14bd-40de-8600-7e2bc7d9de57&quot;,&quot;relativeTransform&quot;:{&quot;translate&quot;:{&quot;x&quot;:32.089242085690955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8&quot;}},&quot;8771d763-39c5-4820-ab00-19d60acfc4c4&quot;:{&quot;type&quot;:&quot;FIGURE_OBJECT&quot;,&quot;id&quot;:&quot;8771d763-39c5-4820-ab00-19d60acfc4c4&quot;,&quot;relativeTransform&quot;:{&quot;translate&quot;:{&quot;x&quot;:32.0892949154393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9&quot;}},&quot;da840c87-8c95-4fb7-a270-e9cf1ca796af&quot;:{&quot;type&quot;:&quot;FIGURE_OBJECT&quot;,&quot;id&quot;:&quot;da840c87-8c95-4fb7-a270-e9cf1ca796af&quot;,&quot;relativeTransform&quot;:{&quot;translate&quot;:{&quot;x&quot;:32.0892949154393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&quot;}},&quot;9107cd14-5343-4a87-8413-1d5554a2e813&quot;:{&quot;type&quot;:&quot;FIGURE_OBJECT&quot;,&quot;id&quot;:&quot;9107cd14-5343-4a87-8413-1d5554a2e813&quot;,&quot;relativeTransform&quot;:{&quot;translate&quot;:{&quot;x&quot;:48.054354818370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2&quot;}},&quot;f71b6ee2-e2ab-43de-82bb-dee679dcc4bd&quot;:{&quot;type&quot;:&quot;FIGURE_OBJECT&quot;,&quot;id&quot;:&quot;f71b6ee2-e2ab-43de-82bb-dee679dcc4bd&quot;,&quot;relativeTransform&quot;:{&quot;translate&quot;:{&quot;x&quot;:48.0544076481184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5&quot;}},&quot;57f426f2-7997-4506-bc40-054134cd8149&quot;:{&quot;type&quot;:&quot;FIGURE_OBJECT&quot;,&quot;id&quot;:&quot;57f426f2-7997-4506-bc40-054134cd8149&quot;,&quot;relativeTransform&quot;:{&quot;translate&quot;:{&quot;x&quot;:48.0544076481184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&quot;}},&quot;34c216ce-d6df-4f89-9590-b7732f2c8d23&quot;:{&quot;type&quot;:&quot;FIGURE_OBJECT&quot;,&quot;id&quot;:&quot;34c216ce-d6df-4f89-9590-b7732f2c8d23&quot;,&quot;relativeTransform&quot;:{&quot;translate&quot;:{&quot;x&quot;:64.0194675510492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5&quot;}},&quot;ee439fd4-e135-4958-8c3f-d000c592a5f2&quot;:{&quot;type&quot;:&quot;FIGURE_OBJECT&quot;,&quot;id&quot;:&quot;ee439fd4-e135-4958-8c3f-d000c592a5f2&quot;,&quot;relativeTransform&quot;:{&quot;translate&quot;:{&quot;x&quot;:64.0195203807975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&quot;}},&quot;f313b612-e32d-4d2d-9eab-d82041b39955&quot;:{&quot;type&quot;:&quot;FIGURE_OBJECT&quot;,&quot;id&quot;:&quot;f313b612-e32d-4d2d-9eab-d82041b39955&quot;,&quot;relativeTransform&quot;:{&quot;translate&quot;:{&quot;x&quot;:64.0195203807975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2&quot;}},&quot;9c1f4bb4-d12d-4c1a-b2c6-4b8ba832f460&quot;:{&quot;type&quot;:&quot;FIGURE_OBJECT&quot;,&quot;id&quot;:&quot;9c1f4bb4-d12d-4c1a-b2c6-4b8ba832f460&quot;,&quot;relativeTransform&quot;:{&quot;translate&quot;:{&quot;x&quot;:-58.3797300661574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5&quot;}},&quot;29be53de-9514-47f5-a3ea-7d57ee1b97a6&quot;:{&quot;type&quot;:&quot;FIGURE_OBJECT&quot;,&quot;id&quot;:&quot;29be53de-9514-47f5-a3ea-7d57ee1b97a6&quot;,&quot;relativeTransform&quot;:{&quot;translate&quot;:{&quot;x&quot;:-58.50005290757131,&quot;y&quot;:-5.809390826203274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3&quot;}},&quot;c9f8a54b-1ff8-4715-a433-fd7a45e9ffd8&quot;:{&quot;type&quot;:&quot;FIGURE_OBJECT&quot;,&quot;id&quot;:&quot;c9f8a54b-1ff8-4715-a433-fd7a45e9ffd8&quot;,&quot;relativeTransform&quot;:{&quot;translate&quot;:{&quot;x&quot;:-58.379677236409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4&quot;}},&quot;6aaf0733-c8d2-4736-98ee-01a53efb9477&quot;:{&quot;type&quot;:&quot;FIGURE_OBJECT&quot;,&quot;id&quot;:&quot;6aaf0733-c8d2-4736-98ee-01a53efb9477&quot;,&quot;relativeTransform&quot;:{&quot;translate&quot;:{&quot;x&quot;:-42.4146173334782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&quot;}},&quot;ab53f17c-3156-48f2-9879-bcb0320f7fc9&quot;:{&quot;type&quot;:&quot;FIGURE_OBJECT&quot;,&quot;id&quot;:&quot;ab53f17c-3156-48f2-9879-bcb0320f7fc9&quot;,&quot;relativeTransform&quot;:{&quot;translate&quot;:{&quot;x&quot;:-42.4145645037299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2&quot;}},&quot;6b2b5986-7d04-4539-a671-a043590663c7&quot;:{&quot;type&quot;:&quot;FIGURE_OBJECT&quot;,&quot;id&quot;:&quot;6b2b5986-7d04-4539-a671-a043590663c7&quot;,&quot;relativeTransform&quot;:{&quot;translate&quot;:{&quot;x&quot;:-42.414564503729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5&quot;}},&quot;b03eff11-1ad7-4be6-9ae3-b7104e689d13&quot;:{&quot;type&quot;:&quot;FIGURE_OBJECT&quot;,&quot;id&quot;:&quot;b03eff11-1ad7-4be6-9ae3-b7104e689d13&quot;,&quot;relativeTransform&quot;:{&quot;translate&quot;:{&quot;x&quot;:-26.4495046007991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&quot;}},&quot;495c1739-9fd5-4cf4-8fee-18e0f3bdcdae&quot;:{&quot;type&quot;:&quot;FIGURE_OBJECT&quot;,&quot;id&quot;:&quot;495c1739-9fd5-4cf4-8fee-18e0f3bdcdae&quot;,&quot;relativeTransform&quot;:{&quot;translate&quot;:{&quot;x&quot;:-26.44945177105078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5&quot;}},&quot;2ae4eeea-b366-4afe-aec2-bfa2a484e295&quot;:{&quot;type&quot;:&quot;FIGURE_OBJECT&quot;,&quot;id&quot;:&quot;2ae4eeea-b366-4afe-aec2-bfa2a484e295&quot;,&quot;relativeTransform&quot;:{&quot;translate&quot;:{&quot;x&quot;:-26.4494517710508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&quot;}},&quot;4dd1cd15-b77e-4314-92e5-13664b15b8c3&quot;:{&quot;type&quot;:&quot;FIGURE_OBJECT&quot;,&quot;id&quot;:&quot;4dd1cd15-b77e-4314-92e5-13664b15b8c3&quot;,&quot;relativeTransform&quot;:{&quot;translate&quot;:{&quot;x&quot;:-10.48439186811998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2&quot;}},&quot;59d9f600-0f34-44da-a4d0-3efc614b4779&quot;:{&quot;type&quot;:&quot;FIGURE_OBJECT&quot;,&quot;id&quot;:&quot;59d9f600-0f34-44da-a4d0-3efc614b4779&quot;,&quot;relativeTransform&quot;:{&quot;translate&quot;:{&quot;x&quot;:-10.48433903837162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5&quot;}},&quot;1af5f463-9eeb-4004-906c-812bbaeea689&quot;:{&quot;type&quot;:&quot;FIGURE_OBJECT&quot;,&quot;id&quot;:&quot;1af5f463-9eeb-4004-906c-812bbaeea689&quot;,&quot;relativeTransform&quot;:{&quot;translate&quot;:{&quot;x&quot;:-10.48433903837162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8&quot;}},&quot;b43f018c-d7e2-4c56-81e4-1848dd7e7f50&quot;:{&quot;type&quot;:&quot;FIGURE_OBJECT&quot;,&quot;id&quot;:&quot;b43f018c-d7e2-4c56-81e4-1848dd7e7f50&quot;,&quot;relativeTransform&quot;:{&quot;translate&quot;:{&quot;x&quot;:5.48072086455912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9&quot;}},&quot;c9504c12-a842-41f0-bff5-4f2ec1bd3ab7&quot;:{&quot;type&quot;:&quot;FIGURE_OBJECT&quot;,&quot;id&quot;:&quot;c9504c12-a842-41f0-bff5-4f2ec1bd3ab7&quot;,&quot;relativeTransform&quot;:{&quot;translate&quot;:{&quot;x&quot;:5.480773694307537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&quot;}},&quot;4facef6b-d4a5-4904-80f4-1e25ed1590a6&quot;:{&quot;type&quot;:&quot;FIGURE_OBJECT&quot;,&quot;id&quot;:&quot;4facef6b-d4a5-4904-80f4-1e25ed1590a6&quot;,&quot;relativeTransform&quot;:{&quot;translate&quot;:{&quot;x&quot;:5.498081738511207,&quot;y&quot;:-32.235543253785224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2&quot;}},&quot;f1648612-d080-4dd1-85e5-50e9a046ab5f&quot;:{&quot;type&quot;:&quot;FIGURE_OBJECT&quot;,&quot;id&quot;:&quot;f1648612-d080-4dd1-85e5-50e9a046ab5f&quot;,&quot;relativeTransform&quot;:{&quot;translate&quot;:{&quot;x&quot;:21.44583359723827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5&quot;}},&quot;ad8eb57b-ef2f-440b-b22f-99fdbf03d212&quot;:{&quot;type&quot;:&quot;FIGURE_OBJECT&quot;,&quot;id&quot;:&quot;ad8eb57b-ef2f-440b-b22f-99fdbf03d212&quot;,&quot;relativeTransform&quot;:{&quot;translate&quot;:{&quot;x&quot;:21.44588642698663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&quot;}},&quot;7162c458-ffc4-4f55-848d-3292a1552ef8&quot;:{&quot;type&quot;:&quot;FIGURE_OBJECT&quot;,&quot;id&quot;:&quot;7162c458-ffc4-4f55-848d-3292a1552ef8&quot;,&quot;relativeTransform&quot;:{&quot;translate&quot;:{&quot;x&quot;:21.44588642698663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2&quot;}},&quot;96972992-0fa3-4539-9e7f-4508f136137c&quot;:{&quot;type&quot;:&quot;FIGURE_OBJECT&quot;,&quot;id&quot;:&quot;96972992-0fa3-4539-9e7f-4508f136137c&quot;,&quot;relativeTransform&quot;:{&quot;translate&quot;:{&quot;x&quot;:37.4109463299174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5&quot;}},&quot;2c9063cf-6196-4e4e-8de8-5cdd00277b1c&quot;:{&quot;type&quot;:&quot;FIGURE_OBJECT&quot;,&quot;id&quot;:&quot;2c9063cf-6196-4e4e-8de8-5cdd00277b1c&quot;,&quot;relativeTransform&quot;:{&quot;translate&quot;:{&quot;x&quot;:37.410999159665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&quot;}},&quot;520a96c6-527b-4726-a9d8-67effa794a28&quot;:{&quot;type&quot;:&quot;FIGURE_OBJECT&quot;,&quot;id&quot;:&quot;520a96c6-527b-4726-a9d8-67effa794a28&quot;,&quot;relativeTransform&quot;:{&quot;translate&quot;:{&quot;x&quot;:37.354492426614506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2&quot;}},&quot;77427ba3-47fd-402d-bc79-d6cb33a60caa&quot;:{&quot;type&quot;:&quot;FIGURE_OBJECT&quot;,&quot;id&quot;:&quot;77427ba3-47fd-402d-bc79-d6cb33a60caa&quot;,&quot;relativeTransform&quot;:{&quot;translate&quot;:{&quot;x&quot;:53.3760590625964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5&quot;}},&quot;f61144a7-bdfb-4e15-9bf5-585935cd3f66&quot;:{&quot;type&quot;:&quot;FIGURE_OBJECT&quot;,&quot;id&quot;:&quot;f61144a7-bdfb-4e15-9bf5-585935cd3f66&quot;,&quot;relativeTransform&quot;:{&quot;translate&quot;:{&quot;x&quot;:53.3761118923449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3&quot;}},&quot;a66daf7b-1205-423d-aaee-5958ce4b11f7&quot;:{&quot;type&quot;:&quot;FIGURE_OBJECT&quot;,&quot;id&quot;:&quot;a66daf7b-1205-423d-aaee-5958ce4b11f7&quot;,&quot;relativeTransform&quot;:{&quot;translate&quot;:{&quot;x&quot;:53.3761118923449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4&quot;}},&quot;377c112d-0582-4bf5-8cd2-5e1314cb0cfb&quot;:{&quot;type&quot;:&quot;FIGURE_OBJECT&quot;,&quot;id&quot;:&quot;377c112d-0582-4bf5-8cd2-5e1314cb0cfb&quot;,&quot;relativeTransform&quot;:{&quot;translate&quot;:{&quot;x&quot;:69.3411717952756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&quot;}},&quot;3b6d96de-7999-49d7-90de-291303561667&quot;:{&quot;type&quot;:&quot;FIGURE_OBJECT&quot;,&quot;id&quot;:&quot;3b6d96de-7999-49d7-90de-291303561667&quot;,&quot;relativeTransform&quot;:{&quot;translate&quot;:{&quot;x&quot;:69.3412246250240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2&quot;}},&quot;7c9b9768-1ce3-4b3d-9f79-c3d28bbbd86b&quot;:{&quot;type&quot;:&quot;FIGURE_OBJECT&quot;,&quot;id&quot;:&quot;7c9b9768-1ce3-4b3d-9f79-c3d28bbbd86b&quot;,&quot;relativeTransform&quot;:{&quot;translate&quot;:{&quot;x&quot;:69.3412246250240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5&quot;}},&quot;b3d6b2ae-7b41-4474-9874-564a790fc67c&quot;:{&quot;type&quot;:&quot;FIGURE_OBJECT&quot;,&quot;id&quot;:&quot;b3d6b2ae-7b41-4474-9874-564a790fc67c&quot;,&quot;relativeTransform&quot;:{&quot;translate&quot;:{&quot;x&quot;:-53.05802582193109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&quot;}},&quot;21195641-394f-4cb6-9972-364a9c244f8c&quot;:{&quot;type&quot;:&quot;FIGURE_OBJECT&quot;,&quot;id&quot;:&quot;21195641-394f-4cb6-9972-364a9c244f8c&quot;,&quot;relativeTransform&quot;:{&quot;translate&quot;:{&quot;x&quot;:-53.057972992182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5&quot;}},&quot;a4379036-2562-4e09-bc88-6378fa08b9fb&quot;:{&quot;type&quot;:&quot;FIGURE_OBJECT&quot;,&quot;id&quot;:&quot;a4379036-2562-4e09-bc88-6378fa08b9fb&quot;,&quot;relativeTransform&quot;:{&quot;translate&quot;:{&quot;x&quot;:-53.0579729921826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&quot;}},&quot;577d3ea2-addc-4323-b164-89f2a89f7ca0&quot;:{&quot;type&quot;:&quot;FIGURE_OBJECT&quot;,&quot;id&quot;:&quot;577d3ea2-addc-4323-b164-89f2a89f7ca0&quot;,&quot;relativeTransform&quot;:{&quot;translate&quot;:{&quot;x&quot;:-37.09291308925199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2&quot;}},&quot;81d23e61-7bf8-4f8f-8fc4-57968a29fa2f&quot;:{&quot;type&quot;:&quot;FIGURE_OBJECT&quot;,&quot;id&quot;:&quot;81d23e61-7bf8-4f8f-8fc4-57968a29fa2f&quot;,&quot;relativeTransform&quot;:{&quot;translate&quot;:{&quot;x&quot;:-37.0928602595035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5&quot;}},&quot;38a1fa8e-75d1-47a1-95c1-1630558eeb1d&quot;:{&quot;type&quot;:&quot;FIGURE_OBJECT&quot;,&quot;id&quot;:&quot;38a1fa8e-75d1-47a1-95c1-1630558eeb1d&quot;,&quot;relativeTransform&quot;:{&quot;translate&quot;:{&quot;x&quot;:-37.0928602595035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8&quot;}},&quot;4ed6ed91-b3bf-4f75-8a39-f2203def35c9&quot;:{&quot;type&quot;:&quot;FIGURE_OBJECT&quot;,&quot;id&quot;:&quot;4ed6ed91-b3bf-4f75-8a39-f2203def35c9&quot;,&quot;relativeTransform&quot;:{&quot;translate&quot;:{&quot;x&quot;:-21.12780035657271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9&quot;}},&quot;5408bfe0-7247-47b9-8994-1ff323a428e7&quot;:{&quot;type&quot;:&quot;FIGURE_OBJECT&quot;,&quot;id&quot;:&quot;5408bfe0-7247-47b9-8994-1ff323a428e7&quot;,&quot;relativeTransform&quot;:{&quot;translate&quot;:{&quot;x&quot;:-21.1277475268244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&quot;}},&quot;911ead1e-d592-4c86-bcec-a822f025514b&quot;:{&quot;type&quot;:&quot;FIGURE_OBJECT&quot;,&quot;id&quot;:&quot;911ead1e-d592-4c86-bcec-a822f025514b&quot;,&quot;relativeTransform&quot;:{&quot;translate&quot;:{&quot;x&quot;:-21.1277475268244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05&quot;}},&quot;32b69e02-7f26-4e3d-8969-4efc38a0e7e6&quot;:{&quot;type&quot;:&quot;FIGURE_OBJECT&quot;,&quot;id&quot;:&quot;32b69e02-7f26-4e3d-8969-4efc38a0e7e6&quot;,&quot;relativeTransform&quot;:{&quot;translate&quot;:{&quot;x&quot;:-5.16268762389367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1&quot;}},&quot;ef6957df-d196-4eb0-bb73-528235c64dbc&quot;:{&quot;type&quot;:&quot;FIGURE_OBJECT&quot;,&quot;id&quot;:&quot;ef6957df-d196-4eb0-bb73-528235c64dbc&quot;,&quot;relativeTransform&quot;:{&quot;translate&quot;:{&quot;x&quot;:-5.162634794145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2&quot;}},&quot;6e93a4c9-6883-48cd-b5a2-affc0427ecc0&quot;:{&quot;type&quot;:&quot;FIGURE_OBJECT&quot;,&quot;id&quot;:&quot;6e93a4c9-6883-48cd-b5a2-affc0427ecc0&quot;,&quot;relativeTransform&quot;:{&quot;translate&quot;:{&quot;x&quot;:-5.162634794145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3&quot;}},&quot;d58f7a68-6fd7-4ba7-b957-530def1ee73a&quot;:{&quot;type&quot;:&quot;FIGURE_OBJECT&quot;,&quot;id&quot;:&quot;d58f7a68-6fd7-4ba7-b957-530def1ee73a&quot;,&quot;relativeTransform&quot;:{&quot;translate&quot;:{&quot;x&quot;:10.80242510878548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&quot;}},&quot;98740cee-c6e4-43a6-9d28-1e4a97607b9a&quot;:{&quot;type&quot;:&quot;FIGURE_OBJECT&quot;,&quot;id&quot;:&quot;98740cee-c6e4-43a6-9d28-1e4a97607b9a&quot;,&quot;relativeTransform&quot;:{&quot;translate&quot;:{&quot;x&quot;:10.80247793853384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5&quot;}},&quot;fe79a041-582e-4ca8-8855-0404bcd6a74d&quot;:{&quot;type&quot;:&quot;FIGURE_OBJECT&quot;,&quot;id&quot;:&quot;fe79a041-582e-4ca8-8855-0404bcd6a74d&quot;,&quot;relativeTransform&quot;:{&quot;translate&quot;:{&quot;x&quot;:10.80247793853384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6&quot;}},&quot;2644de69-bce3-4f47-b3b7-f814d598a146&quot;:{&quot;type&quot;:&quot;FIGURE_OBJECT&quot;,&quot;id&quot;:&quot;2644de69-bce3-4f47-b3b7-f814d598a146&quot;,&quot;relativeTransform&quot;:{&quot;translate&quot;:{&quot;x&quot;:26.76753784146458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7&quot;}},&quot;bfb882c0-6362-434f-86d6-eb4103528a6f&quot;:{&quot;type&quot;:&quot;FIGURE_OBJECT&quot;,&quot;id&quot;:&quot;bfb882c0-6362-434f-86d6-eb4103528a6f&quot;,&quot;relativeTransform&quot;:{&quot;translate&quot;:{&quot;x&quot;:26.76759067121282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8&quot;}},&quot;105fd3d8-82da-44c5-a4f9-8264bb22a22a&quot;:{&quot;type&quot;:&quot;FIGURE_OBJECT&quot;,&quot;id&quot;:&quot;105fd3d8-82da-44c5-a4f9-8264bb22a22a&quot;,&quot;relativeTransform&quot;:{&quot;translate&quot;:{&quot;x&quot;:26.76759067121282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&quot;}},&quot;aacd45aa-4503-4eda-9e58-e1a5146094a1&quot;:{&quot;type&quot;:&quot;FIGURE_OBJECT&quot;,&quot;id&quot;:&quot;aacd45aa-4503-4eda-9e58-e1a5146094a1&quot;,&quot;relativeTransform&quot;:{&quot;translate&quot;:{&quot;x&quot;:42.732650574143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05&quot;}},&quot;38726344-f8d4-436b-b7d6-42c60639f4d7&quot;:{&quot;type&quot;:&quot;FIGURE_OBJECT&quot;,&quot;id&quot;:&quot;38726344-f8d4-436b-b7d6-42c60639f4d7&quot;,&quot;relativeTransform&quot;:{&quot;translate&quot;:{&quot;x&quot;:42.73270340389204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1&quot;}},&quot;b0a7532d-8728-45b2-aac4-3ad572591e17&quot;:{&quot;type&quot;:&quot;FIGURE_OBJECT&quot;,&quot;id&quot;:&quot;b0a7532d-8728-45b2-aac4-3ad572591e17&quot;,&quot;relativeTransform&quot;:{&quot;translate&quot;:{&quot;x&quot;:42.7327034038920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2&quot;}},&quot;2de96f58-bf5f-40b3-b968-a7d8a57f82ad&quot;:{&quot;type&quot;:&quot;FIGURE_OBJECT&quot;,&quot;id&quot;:&quot;2de96f58-bf5f-40b3-b968-a7d8a57f82ad&quot;,&quot;relativeTransform&quot;:{&quot;translate&quot;:{&quot;x&quot;:58.6977633068229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3&quot;}},&quot;3db354c7-c715-44ae-b82b-7e6c5355bc29&quot;:{&quot;type&quot;:&quot;FIGURE_OBJECT&quot;,&quot;id&quot;:&quot;3db354c7-c715-44ae-b82b-7e6c5355bc29&quot;,&quot;relativeTransform&quot;:{&quot;translate&quot;:{&quot;x&quot;:58.6978161365711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&quot;}},&quot;507a14e6-7c75-41b3-983e-ce388ca743bb&quot;:{&quot;type&quot;:&quot;FIGURE_OBJECT&quot;,&quot;id&quot;:&quot;507a14e6-7c75-41b3-983e-ce388ca743bb&quot;,&quot;relativeTransform&quot;:{&quot;translate&quot;:{&quot;x&quot;:58.6978161365711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5&quot;}},&quot;8d004f53-7aa7-4d66-a31e-9d5d8eecf828&quot;:{&quot;type&quot;:&quot;FIGURE_OBJECT&quot;,&quot;id&quot;:&quot;8d004f53-7aa7-4d66-a31e-9d5d8eecf828&quot;,&quot;relativeTransform&quot;:{&quot;translate&quot;:{&quot;x&quot;:74.6628760395020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6&quot;}},&quot;9701d976-e09c-4bbb-b44d-398dc6416c92&quot;:{&quot;type&quot;:&quot;FIGURE_OBJECT&quot;,&quot;id&quot;:&quot;9701d976-e09c-4bbb-b44d-398dc6416c92&quot;,&quot;relativeTransform&quot;:{&quot;translate&quot;:{&quot;x&quot;:74.6629288692502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7&quot;}},&quot;dffd054b-1f42-4501-bd27-16765d468af4&quot;:{&quot;type&quot;:&quot;FIGURE_OBJECT&quot;,&quot;id&quot;:&quot;dffd054b-1f42-4501-bd27-16765d468af4&quot;,&quot;relativeTransform&quot;:{&quot;translate&quot;:{&quot;x&quot;:74.6629288692502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8&quot;}},&quot;f883d95a-415a-4060-96ca-69d5c9095b6b&quot;:{&quot;type&quot;:&quot;FIGURE_OBJECT&quot;,&quot;id&quot;:&quot;f883d95a-415a-4060-96ca-69d5c9095b6b&quot;,&quot;relativeTransform&quot;:{&quot;translate&quot;:{&quot;x&quot;:80.1892615425524,&quot;y&quot;:24.76343807463799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&quot;}},&quot;7b63a154-5347-418b-bdbe-90d778982687&quot;:{&quot;type&quot;:&quot;FIGURE_OBJECT&quot;,&quot;id&quot;:&quot;7b63a154-5347-418b-bdbe-90d778982687&quot;,&quot;relativeTransform&quot;:{&quot;translate&quot;:{&quot;x&quot;:79.9846331134767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2&quot;}},&quot;a0478145-a6a2-4a3b-9c8e-a6a22fdcfcdf&quot;:{&quot;type&quot;:&quot;FIGURE_OBJECT&quot;,&quot;id&quot;:&quot;a0478145-a6a2-4a3b-9c8e-a6a22fdcfcdf&quot;,&quot;relativeTransform&quot;:{&quot;translate&quot;:{&quot;x&quot;:79.98463311347673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5&quot;}},&quot;9e8d6216-c0b4-4eb3-ab56-2c36abbaf80c&quot;:{&quot;type&quot;:&quot;FIGURE_OBJECT&quot;,&quot;id&quot;:&quot;9e8d6216-c0b4-4eb3-ab56-2c36abbaf80c&quot;,&quot;relativeTransform&quot;:{&quot;translate&quot;:{&quot;x&quot;:8.043127820712458,&quot;y&quot;:-0.9207517404147035},&quot;rotate&quot;:0},&quot;opacity&quot;:1,&quot;path&quot;:{&quot;type&quot;:&quot;RECT&quot;,&quot;size&quot;:{&quot;x&quot;:149.01157720484946,&quot;y&quot;:97.26371613122815},&quot;cornerRounding&quot;:{&quot;type&quot;:&quot;ARC_LENGTH&quot;,&quot;global&quot;:0}},&quot;pathStyles&quot;:[{&quot;type&quot;:&quot;FILL&quot;,&quot;fillStyle&quot;:&quot;rgba(0,0,0,0)&quot;},{&quot;type&quot;:&quot;STROKE&quot;,&quot;strokeStyle&quot;:&quot;rgba(39,39,39,1)&quot;,&quot;lineWidth&quot;:0.8457903257191524,&quot;lineJoin&quot;:&quot;round&quot;}],&quot;isLocked&quot;:false,&quot;parent&quot;:{&quot;type&quot;:&quot;CHILD&quot;,&quot;parentId&quot;:&quot;c4373e79-fa67-4653-bfa0-cef7b5646e3a&quot;,&quot;order&quot;:&quot;51&quot;}},&quot;dd0d17cb-8218-49b2-8b65-afb9d150ff2f&quot;:{&quot;type&quot;:&quot;FIGURE_OBJECT&quot;,&quot;id&quot;:&quot;dd0d17cb-8218-49b2-8b65-afb9d150ff2f&quot;,&quot;relativeTransform&quot;:{&quot;translate&quot;:{&quot;x&quot;:-63.74417818131469,&quot;y&quot;:-25.43558249509643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2&quot;}},&quot;6bd328b3-a6a8-4e64-9ead-079139e54eff&quot;:{&quot;type&quot;:&quot;FIGURE_OBJECT&quot;,&quot;id&quot;:&quot;6bd328b3-a6a8-4e64-9ead-079139e54eff&quot;,&quot;relativeTransform&quot;:{&quot;translate&quot;:{&quot;x&quot;:-5.942725052905958e-14,&quot;y&quot;:-1.7637959851625777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d0d17cb-8218-49b2-8b65-afb9d150ff2f&quot;,&quot;order&quot;:&quot;1&quot;}},&quot;1eff5795-ae95-4b38-b4a5-2553c6652b82&quot;:{&quot;type&quot;:&quot;FIGURE_OBJECT&quot;,&quot;id&quot;:&quot;1eff5795-ae95-4b38-b4a5-2553c6652b82&quot;,&quot;relativeTransform&quot;:{&quot;translate&quot;:{&quot;x&quot;:-5.990211609757413e-14,&quot;y&quot;:5.092858192178685},&quot;rotate&quot;:0},&quot;opacity&quot;:1,&quot;path&quot;:{&quot;type&quot;:&quot;POLY_LINE&quot;,&quot;points&quot;:[{&quot;x&quot;:0,&quot;y&quot;:-1.6734644135745436},{&quot;x&quot;:0,&quot;y&quot;:1.673464413574543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2&quot;}},&quot;0a3ac684-2fa8-4f69-83d0-ba67ea794c5c&quot;:{&quot;type&quot;:&quot;FIGURE_OBJECT&quot;,&quot;id&quot;:&quot;0a3ac684-2fa8-4f69-83d0-ba67ea794c5c&quot;,&quot;relativeTransform&quot;:{&quot;translate&quot;:{&quot;x&quot;:-2.9924715869324626e-14,&quot;y&quot;:6.7663226057532295},&quot;rotate&quot;:0},&quot;opacity&quot;:1,&quot;path&quot;:{&quot;type&quot;:&quot;POLY_LINE&quot;,&quot;points&quot;:[{&quot;x&quot;:1.609536293862607,&quot;y&quot;:0},{&quot;x&quot;:-1.60953629386260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5&quot;}},&quot;12cd1319-64c0-49be-a5e5-7e9e8bbd9d2c&quot;:{&quot;type&quot;:&quot;FIGURE_OBJECT&quot;,&quot;id&quot;:&quot;12cd1319-64c0-49be-a5e5-7e9e8bbd9d2c&quot;,&quot;relativeTransform&quot;:{&quot;translate&quot;:{&quot;x&quot;:-2.9924715869324626e-14,&quot;y&quot;:-4.3241703712042465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d0d17cb-8218-49b2-8b65-afb9d150ff2f&quot;,&quot;order&quot;:&quot;7&quot;}},&quot;ac2b4b98-f203-4c4c-b277-9f60f6a4b2e1&quot;:{&quot;type&quot;:&quot;FIGURE_OBJECT&quot;,&quot;id&quot;:&quot;ac2b4b98-f203-4c4c-b277-9f60f6a4b2e1&quot;,&quot;relativeTransform&quot;:{&quot;translate&quot;:{&quot;x&quot;:-58.4974588607702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5&quot;}},&quot;a471b496-a5db-48ed-8380-6d409525bf3a&quot;:{&quot;type&quot;:&quot;FIGURE_OBJECT&quot;,&quot;id&quot;:&quot;a471b496-a5db-48ed-8380-6d409525bf3a&quot;,&quot;relativeTransform&quot;:{&quot;translate&quot;:{&quot;x&quot;:-5.942725052905958e-14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ac2b4b98-f203-4c4c-b277-9f60f6a4b2e1&quot;,&quot;order&quot;:&quot;1&quot;}},&quot;2f5aec74-6721-4e7e-83b9-4e74a50c7ed4&quot;:{&quot;type&quot;:&quot;FIGURE_OBJECT&quot;,&quot;id&quot;:&quot;2f5aec74-6721-4e7e-83b9-4e74a50c7ed4&quot;,&quot;relativeTransform&quot;:{&quot;translate&quot;:{&quot;x&quot;:-5.990211609757413e-14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2&quot;}},&quot;6cafd209-e308-451b-9b60-daa30b8687a3&quot;:{&quot;type&quot;:&quot;FIGURE_OBJECT&quot;,&quot;id&quot;:&quot;6cafd209-e308-451b-9b60-daa30b8687a3&quot;,&quot;relativeTransform&quot;:{&quot;translate&quot;:{&quot;x&quot;:-1.4972894806447285e-13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5&quot;}},&quot;33f54c8b-afe7-4cca-bd9d-5947a236fc74&quot;:{&quot;type&quot;:&quot;FIGURE_OBJECT&quot;,&quot;id&quot;:&quot;33f54c8b-afe7-4cca-bd9d-5947a236fc74&quot;,&quot;relativeTransform&quot;:{&quot;translate&quot;:{&quot;x&quot;:0,&quot;y&quot;:-6.766249894838151},&quot;rotate&quot;:0},&quot;opacity&quot;:1,&quot;path&quot;:{&quot;type&quot;:&quot;POLY_LINE&quot;,&quot;points&quot;:[{&quot;x&quot;:-2.2018741479555386,&quot;y&quot;:0},{&quot;x&quot;:2.201874147955538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ac2b4b98-f203-4c4c-b277-9f60f6a4b2e1&quot;,&quot;order&quot;:&quot;7&quot;}},&quot;e8167071-6779-4664-b95f-c792aac44144&quot;:{&quot;type&quot;:&quot;FIGURE_OBJECT&quot;,&quot;id&quot;:&quot;e8167071-6779-4664-b95f-c792aac44144&quot;,&quot;relativeTransform&quot;:{&quot;translate&quot;:{&quot;x&quot;:-53.0790441041047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&quot;}},&quot;5203afcf-34fc-49d7-8c09-b3d0554ca60d&quot;:{&quot;type&quot;:&quot;FIGURE_OBJECT&quot;,&quot;id&quot;:&quot;5203afcf-34fc-49d7-8c09-b3d0554ca60d&quot;,&quot;relativeTransform&quot;:{&quot;translate&quot;:{&quot;x&quot;:4.679311065280283e-16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8167071-6779-4664-b95f-c792aac44144&quot;,&quot;order&quot;:&quot;1&quot;}},&quot;9980a970-17b2-4b6e-9e38-53010b37bea7&quot;:{&quot;type&quot;:&quot;FIGURE_OBJECT&quot;,&quot;id&quot;:&quot;9980a970-17b2-4b6e-9e38-53010b37bea7&quot;,&quot;relativeTransform&quot;:{&quot;translate&quot;:{&quot;x&quot;:0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2&quot;}},&quot;89418457-0205-420d-b728-2e63b30e1fcb&quot;:{&quot;type&quot;:&quot;FIGURE_OBJECT&quot;,&quot;id&quot;:&quot;89418457-0205-420d-b728-2e63b30e1fcb&quot;,&quot;relativeTransform&quot;:{&quot;translate&quot;:{&quot;x&quot;:-8.982683196689875e-14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5&quot;}},&quot;61b634ae-d757-48ab-983f-d21dc05325a0&quot;:{&quot;type&quot;:&quot;FIGURE_OBJECT&quot;,&quot;id&quot;:&quot;61b634ae-d757-48ab-983f-d21dc05325a0&quot;,&quot;relativeTransform&quot;:{&quot;translate&quot;:{&quot;x&quot;:0,&quot;y&quot;:-6.76624989483815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8167071-6779-4664-b95f-c792aac44144&quot;,&quot;order&quot;:&quot;7&quot;}},&quot;ee705b2c-08d1-4bbd-b150-38829946554f&quot;:{&quot;type&quot;:&quot;FIGURE_OBJECT&quot;,&quot;id&quot;:&quot;ee705b2c-08d1-4bbd-b150-38829946554f&quot;,&quot;relativeTransform&quot;:{&quot;translate&quot;:{&quot;x&quot;:-47.73618661653686,&quot;y&quot;:-34.6150176110414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2&quot;}},&quot;1b4a4408-0f39-4696-b4a7-1b9f52ad5061&quot;:{&quot;type&quot;:&quot;FIGURE_OBJECT&quot;,&quot;id&quot;:&quot;1b4a4408-0f39-4696-b4a7-1b9f52ad5061&quot;,&quot;relativeTransform&quot;:{&quot;translate&quot;:{&quot;x&quot;:-0.00013838493075985907,&quot;y&quot;:-1.866015195159824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e705b2c-08d1-4bbd-b150-38829946554f&quot;,&quot;order&quot;:&quot;1&quot;}},&quot;c23e6141-077b-45d2-8079-9a5e10b38f14&quot;:{&quot;type&quot;:&quot;FIGURE_OBJECT&quot;,&quot;id&quot;:&quot;c23e6141-077b-45d2-8079-9a5e10b38f14&quot;,&quot;relativeTransform&quot;:{&quot;translate&quot;:{&quot;x&quot;:0.0005140280889660652,&quot;y&quot;:2.397815573413803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2&quot;}},&quot;7487b0d1-8b60-4ed7-883f-16f079747a65&quot;:{&quot;type&quot;:&quot;FIGURE_OBJECT&quot;,&quot;id&quot;:&quot;7487b0d1-8b60-4ed7-883f-16f079747a65&quot;,&quot;relativeTransform&quot;:{&quot;translate&quot;:{&quot;x&quot;:0.0005140280889960426,&quot;y&quot;:4.07127998698840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5&quot;}},&quot;7dc8b503-99da-4c41-9f2f-03e337668761&quot;:{&quot;type&quot;:&quot;FIGURE_OBJECT&quot;,&quot;id&quot;:&quot;7dc8b503-99da-4c41-9f2f-03e337668761&quot;,&quot;relativeTransform&quot;:{&quot;translate&quot;:{&quot;x&quot;:0,&quot;y&quot;:-4.07127998698840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e705b2c-08d1-4bbd-b150-38829946554f&quot;,&quot;order&quot;:&quot;7&quot;}},&quot;16418527-1e9e-4d03-b103-ff693a6e0236&quot;:{&quot;type&quot;:&quot;FIGURE_OBJECT&quot;,&quot;id&quot;:&quot;16418527-1e9e-4d03-b103-ff693a6e0236&quot;,&quot;relativeTransform&quot;:{&quot;translate&quot;:{&quot;x&quot;:-42.50610117239827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5&quot;}},&quot;58527cec-45d1-47b7-a24e-fd624475951a&quot;:{&quot;type&quot;:&quot;FIGURE_OBJECT&quot;,&quot;id&quot;:&quot;58527cec-45d1-47b7-a24e-fd624475951a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6418527-1e9e-4d03-b103-ff693a6e0236&quot;,&quot;order&quot;:&quot;1&quot;}},&quot;3ea276ee-ee03-4e15-9b2d-79ff7d2da402&quot;:{&quot;type&quot;:&quot;FIGURE_OBJECT&quot;,&quot;id&quot;:&quot;3ea276ee-ee03-4e15-9b2d-79ff7d2da402&quot;,&quot;relativeTransform&quot;:{&quot;translate&quot;:{&quot;x&quot;:0.015738253951876807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2&quot;}},&quot;3c8bfe73-dc09-4377-a7a5-c2b1877969dc&quot;:{&quot;type&quot;:&quot;FIGURE_OBJECT&quot;,&quot;id&quot;:&quot;3c8bfe73-dc09-4377-a7a5-c2b1877969dc&quot;,&quot;relativeTransform&quot;:{&quot;translate&quot;:{&quot;x&quot;:0.015738253951846883,&quot;y&quot;:4.0148939652737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5&quot;}},&quot;a57e3ab1-e5b2-422c-8abc-aa417ffcf946&quot;:{&quot;type&quot;:&quot;FIGURE_OBJECT&quot;,&quot;id&quot;:&quot;a57e3ab1-e5b2-422c-8abc-aa417ffcf946&quot;,&quot;relativeTransform&quot;:{&quot;translate&quot;:{&quot;x&quot;:0,&quot;y&quot;:-4.014893965273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6418527-1e9e-4d03-b103-ff693a6e0236&quot;,&quot;order&quot;:&quot;7&quot;}},&quot;0f912d3f-a67a-4816-9970-e02d3dcf77b7&quot;:{&quot;type&quot;:&quot;FIGURE_OBJECT&quot;,&quot;id&quot;:&quot;0f912d3f-a67a-4816-9970-e02d3dcf77b7&quot;,&quot;relativeTransform&quot;:{&quot;translate&quot;:{&quot;x&quot;:-37.12800242125874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3&quot;}},&quot;e1b07f99-6637-4a61-972d-bff8d28afae9&quot;:{&quot;type&quot;:&quot;FIGURE_OBJECT&quot;,&quot;id&quot;:&quot;e1b07f99-6637-4a61-972d-bff8d28afae9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0f912d3f-a67a-4816-9970-e02d3dcf77b7&quot;,&quot;order&quot;:&quot;1&quot;}},&quot;dc0fbb92-aeb9-475e-b4a1-d3ec1834e83f&quot;:{&quot;type&quot;:&quot;FIGURE_OBJECT&quot;,&quot;id&quot;:&quot;dc0fbb92-aeb9-475e-b4a1-d3ec1834e83f&quot;,&quot;relativeTransform&quot;:{&quot;translate&quot;:{&quot;x&quot;:0.16628893192984256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2&quot;}},&quot;4638fcdf-8358-4a6a-a954-436c47446943&quot;:{&quot;type&quot;:&quot;FIGURE_OBJECT&quot;,&quot;id&quot;:&quot;4638fcdf-8358-4a6a-a954-436c47446943&quot;,&quot;relativeTransform&quot;:{&quot;translate&quot;:{&quot;x&quot;:0.09219114550339468,&quot;y&quot;:3.88788890813731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5&quot;}},&quot;797b212a-50de-4fcc-be93-bd30e2c51822&quot;:{&quot;type&quot;:&quot;FIGURE_OBJECT&quot;,&quot;id&quot;:&quot;797b212a-50de-4fcc-be93-bd30e2c51822&quot;,&quot;relativeTransform&quot;:{&quot;translate&quot;:{&quot;x&quot;:0,&quot;y&quot;:-4.0148939652738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0f912d3f-a67a-4816-9970-e02d3dcf77b7&quot;,&quot;order&quot;:&quot;7&quot;}},&quot;e4fce2f2-2949-414a-95b0-ae28ed3f8a59&quot;:{&quot;type&quot;:&quot;FIGURE_OBJECT&quot;,&quot;id&quot;:&quot;e4fce2f2-2949-414a-95b0-ae28ed3f8a59&quot;,&quot;relativeTransform&quot;:{&quot;translate&quot;:{&quot;x&quot;:-31.74990367011922,&quot;y&quot;:-34.7277896544707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4&quot;}},&quot;9730fc5e-10cb-43c4-ad17-71b1beb6b953&quot;:{&quot;type&quot;:&quot;FIGURE_OBJECT&quot;,&quot;id&quot;:&quot;9730fc5e-10cb-43c4-ad17-71b1beb6b953&quot;,&quot;relativeTransform&quot;:{&quot;translate&quot;:{&quot;x&quot;:0.03349985079194935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1&quot;}},&quot;909966db-fac7-45d2-8ea3-84f7c60eafb7&quot;:{&quot;type&quot;:&quot;FIGURE_OBJECT&quot;,&quot;id&quot;:&quot;909966db-fac7-45d2-8ea3-84f7c60eafb7&quot;,&quot;relativeTransform&quot;:{&quot;translate&quot;:{&quot;x&quot;:-0.021283143073774637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4fce2f2-2949-414a-95b0-ae28ed3f8a59&quot;,&quot;order&quot;:&quot;2&quot;}},&quot;e0543869-da9e-4d56-9fc1-5386a7306dae&quot;:{&quot;type&quot;:&quot;FIGURE_OBJECT&quot;,&quot;id&quot;:&quot;e0543869-da9e-4d56-9fc1-5386a7306dae&quot;,&quot;relativeTransform&quot;:{&quot;translate&quot;:{&quot;x&quot;:0.03349985079185953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5&quot;}},&quot;45999e8b-8827-454d-b295-0e8b850b8d34&quot;:{&quot;type&quot;:&quot;FIGURE_OBJECT&quot;,&quot;id&quot;:&quot;45999e8b-8827-454d-b295-0e8b850b8d34&quot;,&quot;relativeTransform&quot;:{&quot;translate&quot;:{&quot;x&quot;:0,&quot;y&quot;:-3.95850794355919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4fce2f2-2949-414a-95b0-ae28ed3f8a59&quot;,&quot;order&quot;:&quot;7&quot;}},&quot;75e116cc-b4dc-427f-993d-499bf48c5aa5&quot;:{&quot;type&quot;:&quot;FIGURE_OBJECT&quot;,&quot;id&quot;:&quot;75e116cc-b4dc-427f-993d-499bf48c5aa5&quot;,&quot;relativeTransform&quot;:{&quot;translate&quot;:{&quot;x&quot;:-26.56238967237515,&quot;y&quot;:-34.727789654470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&quot;}},&quot;f85d958f-c1ef-43e6-a633-08d451d3f260&quot;:{&quot;type&quot;:&quot;FIGURE_OBJECT&quot;,&quot;id&quot;:&quot;f85d958f-c1ef-43e6-a633-08d451d3f260&quot;,&quot;relativeTransform&quot;:{&quot;translate&quot;:{&quot;x&quot;:-0.028806703202641122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1&quot;}},&quot;ff3c55da-446e-4903-83ae-6ae0712c0b8d&quot;:{&quot;type&quot;:&quot;FIGURE_OBJECT&quot;,&quot;id&quot;:&quot;ff3c55da-446e-4903-83ae-6ae0712c0b8d&quot;,&quot;relativeTransform&quot;:{&quot;translate&quot;:{&quot;x&quot;:0.00014354517773381106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5e116cc-b4dc-427f-993d-499bf48c5aa5&quot;,&quot;order&quot;:&quot;2&quot;}},&quot;4ca38afd-69d0-4aa1-9b55-a33230671f36&quot;:{&quot;type&quot;:&quot;FIGURE_OBJECT&quot;,&quot;id&quot;:&quot;4ca38afd-69d0-4aa1-9b55-a33230671f36&quot;,&quot;relativeTransform&quot;:{&quot;translate&quot;:{&quot;x&quot;:-0.028806703202671105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5&quot;}},&quot;750fd1ac-dba6-487e-8d73-a4da42ac085f&quot;:{&quot;type&quot;:&quot;FIGURE_OBJECT&quot;,&quot;id&quot;:&quot;750fd1ac-dba6-487e-8d73-a4da42ac085f&quot;,&quot;relativeTransform&quot;:{&quot;translate&quot;:{&quot;x&quot;:0,&quot;y&quot;:-3.9585079435590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5e116cc-b4dc-427f-993d-499bf48c5aa5&quot;,&quot;order&quot;:&quot;7&quot;}},&quot;7afed2ff-9000-4c3c-8a52-8a28e393c1cc&quot;:{&quot;type&quot;:&quot;FIGURE_OBJECT&quot;,&quot;id&quot;:&quot;7afed2ff-9000-4c3c-8a52-8a28e393c1cc&quot;,&quot;relativeTransform&quot;:{&quot;translate&quot;:{&quot;x&quot;:-21.127747526824503,&quot;y&quot;:-39.11398557273527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2&quot;}},&quot;dec2fba7-a445-4587-bcae-712b7a38eb2f&quot;:{&quot;type&quot;:&quot;FIGURE_OBJECT&quot;,&quot;id&quot;:&quot;dec2fba7-a445-4587-bcae-712b7a38eb2f&quot;,&quot;relativeTransform&quot;:{&quot;translate&quot;:{&quot;x&quot;:0,&quot;y&quot;:2.03007410223791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1&quot;}},&quot;97b4aacb-5881-44b3-a023-224d06681e2d&quot;:{&quot;type&quot;:&quot;FIGURE_OBJECT&quot;,&quot;id&quot;:&quot;97b4aacb-5881-44b3-a023-224d06681e2d&quot;,&quot;relativeTransform&quot;:{&quot;translate&quot;:{&quot;x&quot;:4.679311065280283e-16,&quot;y&quot;:-2.3414220691290355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afed2ff-9000-4c3c-8a52-8a28e393c1cc&quot;,&quot;order&quot;:&quot;2&quot;}},&quot;6160f161-5cd3-4ddf-bbd3-e202cafd1ccd&quot;:{&quot;type&quot;:&quot;FIGURE_OBJECT&quot;,&quot;id&quot;:&quot;6160f161-5cd3-4ddf-bbd3-e202cafd1ccd&quot;,&quot;relativeTransform&quot;:{&quot;translate&quot;:{&quot;x&quot;:-8.982683196689875e-14,&quot;y&quot;:4.54668686095761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5&quot;}},&quot;f13eb4fa-32a9-4082-8890-0536cd1f90bd&quot;:{&quot;type&quot;:&quot;FIGURE_OBJECT&quot;,&quot;id&quot;:&quot;f13eb4fa-32a9-4082-8890-0536cd1f90bd&quot;,&quot;relativeTransform&quot;:{&quot;translate&quot;:{&quot;x&quot;:0,&quot;y&quot;:-4.546686860957497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afed2ff-9000-4c3c-8a52-8a28e393c1cc&quot;,&quot;order&quot;:&quot;7&quot;}},&quot;8d3d5e3d-bb36-4798-a603-3b4edda52a21&quot;:{&quot;type&quot;:&quot;FIGURE_OBJECT&quot;,&quot;id&quot;:&quot;8d3d5e3d-bb36-4798-a603-3b4edda52a21&quot;,&quot;relativeTransform&quot;:{&quot;translate&quot;:{&quot;x&quot;:-15.839459922907583,&quot;y&quot;:-39.1656151380615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5&quot;}},&quot;7458ce12-982c-40c2-95ae-7c591207758b&quot;:{&quot;type&quot;:&quot;FIGURE_OBJECT&quot;,&quot;id&quot;:&quot;7458ce12-982c-40c2-95ae-7c591207758b&quot;,&quot;relativeTransform&quot;:{&quot;translate&quot;:{&quot;x&quot;:-1.1980423219514826e-13,&quot;y&quot;:1.9784445369112953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1&quot;}},&quot;1b72fee6-3304-4bd3-b969-3e684a41d2a2&quot;:{&quot;type&quot;:&quot;FIGURE_OBJECT&quot;,&quot;id&quot;:&quot;1b72fee6-3304-4bd3-b969-3e684a41d2a2&quot;,&quot;relativeTransform&quot;:{&quot;translate&quot;:{&quot;x&quot;:-5.942725052905958e-14,&quot;y&quot;:-2.289792503802541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d3d5e3d-bb36-4798-a603-3b4edda52a21&quot;,&quot;order&quot;:&quot;2&quot;}},&quot;255836d3-712b-4829-bb5a-3bbe979c8593&quot;:{&quot;type&quot;:&quot;FIGURE_OBJECT&quot;,&quot;id&quot;:&quot;255836d3-712b-4829-bb5a-3bbe979c8593&quot;,&quot;relativeTransform&quot;:{&quot;translate&quot;:{&quot;x&quot;:-5.990211609757413e-14,&quot;y&quot;:4.495057295631122},&quot;rotate&quot;:0},&quot;opacity&quot;:1,&quot;path&quot;:{&quot;type&quot;:&quot;POLY_LINE&quot;,&quot;points&quot;:[{&quot;x&quot;:2.0772112078380967,&quot;y&quot;:0},{&quot;x&quot;:-2.07721120783809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5&quot;}},&quot;40d89f5f-238e-4bf3-acb9-45fc6209e876&quot;:{&quot;type&quot;:&quot;FIGURE_OBJECT&quot;,&quot;id&quot;:&quot;40d89f5f-238e-4bf3-acb9-45fc6209e876&quot;,&quot;relativeTransform&quot;:{&quot;translate&quot;:{&quot;x&quot;:-2.9924715869324626e-14,&quot;y&quot;:-3.9875831001996063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d3d5e3d-bb36-4798-a603-3b4edda52a21&quot;,&quot;order&quot;:&quot;7&quot;}},&quot;3fe1a78a-efe4-4960-b2f9-4bb31c8fb251&quot;:{&quot;type&quot;:&quot;FIGURE_OBJECT&quot;,&quot;id&quot;:&quot;3fe1a78a-efe4-4960-b2f9-4bb31c8fb251&quot;,&quot;relativeTransform&quot;:{&quot;translate&quot;:{&quot;x&quot;:-10.61839624224342,&quot;y&quot;:-40.19790547268626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&quot;}},&quot;88fb19f1-3686-4627-915c-e3fb7727217f&quot;:{&quot;type&quot;:&quot;FIGURE_OBJECT&quot;,&quot;id&quot;:&quot;88fb19f1-3686-4627-915c-e3fb7727217f&quot;,&quot;relativeTransform&quot;:{&quot;translate&quot;:{&quot;x&quot;:4.679311065280283e-16,&quot;y&quot;:-4.8429879224977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fe1a78a-efe4-4960-b2f9-4bb31c8fb251&quot;,&quot;order&quot;:&quot;1&quot;}},&quot;95d6c94e-7ef4-4041-9afb-47c9d71133c2&quot;:{&quot;type&quot;:&quot;FIGURE_OBJECT&quot;,&quot;id&quot;:&quot;95d6c94e-7ef4-4041-9afb-47c9d71133c2&quot;,&quot;relativeTransform&quot;:{&quot;translate&quot;:{&quot;x&quot;:0,&quot;y&quot;:3.679509444529049},&quot;rotate&quot;:0},&quot;opacity&quot;:1,&quot;path&quot;:{&quot;type&quot;:&quot;POLY_LINE&quot;,&quot;points&quot;:[{&quot;x&quot;:0,&quot;y&quot;:-4.598421035880761},{&quot;x&quot;:0,&quot;y&quot;:4.59842103588076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2&quot;}},&quot;2fecf2e6-c440-4842-a7af-303ccb2d1c56&quot;:{&quot;type&quot;:&quot;FIGURE_OBJECT&quot;,&quot;id&quot;:&quot;2fecf2e6-c440-4842-a7af-303ccb2d1c56&quot;,&quot;relativeTransform&quot;:{&quot;translate&quot;:{&quot;x&quot;:-8.982683196689875e-14,&quot;y&quot;:8.5598605889829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5&quot;}},&quot;6f15d87e-cd35-42a7-b23e-42efd08df8aa&quot;:{&quot;type&quot;:&quot;FIGURE_OBJECT&quot;,&quot;id&quot;:&quot;6f15d87e-cd35-42a7-b23e-42efd08df8aa&quot;,&quot;relativeTransform&quot;:{&quot;translate&quot;:{&quot;x&quot;:0,&quot;y&quot;:-6.664365273961863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fe1a78a-efe4-4960-b2f9-4bb31c8fb251&quot;,&quot;order&quot;:&quot;7&quot;}},&quot;209f552a-8838-4cbe-9bcc-2d66a820780f&quot;:{&quot;type&quot;:&quot;FIGURE_OBJECT&quot;,&quot;id&quot;:&quot;209f552a-8838-4cbe-9bcc-2d66a820780f&quot;,&quot;relativeTransform&quot;:{&quot;translate&quot;:{&quot;x&quot;:-5.219152732960824,&quot;y&quot;:-39.7707417606561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5&quot;}},&quot;61ee672a-f04c-45e0-aad6-6a460b114f1f&quot;:{&quot;type&quot;:&quot;FIGURE_OBJECT&quot;,&quot;id&quot;:&quot;61ee672a-f04c-45e0-aad6-6a460b114f1f&quot;,&quot;relativeTransform&quot;:{&quot;translate&quot;:{&quot;x&quot;:0,&quot;y&quot;:3.908115165039649},&quot;rotate&quot;:0},&quot;opacity&quot;:1,&quot;path&quot;:{&quot;type&quot;:&quot;POLY_LINE&quot;,&quot;points&quot;:[{&quot;x&quot;:0,&quot;y&quot;:-4.7971817624248},{&quot;x&quot;:0,&quot;y&quot;:4.797181762424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1&quot;}},&quot;d71cb032-f574-43a9-a284-e490d14f9786&quot;:{&quot;type&quot;:&quot;FIGURE_OBJECT&quot;,&quot;id&quot;:&quot;d71cb032-f574-43a9-a284-e490d14f9786&quot;,&quot;relativeTransform&quot;:{&quot;translate&quot;:{&quot;x&quot;:4.679311065280283e-16,&quot;y&quot;:-5.021521743405518},&quot;rotate&quot;:0},&quot;opacity&quot;:1,&quot;path&quot;:{&quot;type&quot;:&quot;RECT&quot;,&quot;size&quot;:{&quot;x&quot;:3.9275735027780376,&quot;y&quot;:7.93141058526388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09f552a-8838-4cbe-9bcc-2d66a820780f&quot;,&quot;order&quot;:&quot;2&quot;}},&quot;dbb4af56-88f8-4305-8255-673b951604c2&quot;:{&quot;type&quot;:&quot;FIGURE_OBJECT&quot;,&quot;id&quot;:&quot;dbb4af56-88f8-4305-8255-673b951604c2&quot;,&quot;relativeTransform&quot;:{&quot;translate&quot;:{&quot;x&quot;:-8.982683196689875e-14,&quot;y&quot;:8.987227036037421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5&quot;}},&quot;22ddf52b-877c-4dfd-9160-e1db7b8458d4&quot;:{&quot;type&quot;:&quot;FIGURE_OBJECT&quot;,&quot;id&quot;:&quot;22ddf52b-877c-4dfd-9160-e1db7b8458d4&quot;,&quot;relativeTransform&quot;:{&quot;translate&quot;:{&quot;x&quot;:0,&quot;y&quot;:-6.5276687688461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09f552a-8838-4cbe-9bcc-2d66a820780f&quot;,&quot;order&quot;:&quot;7&quot;}},&quot;95e111e8-4f4b-4c9d-a62a-76b72d607e02&quot;:{&quot;type&quot;:&quot;FIGURE_OBJECT&quot;,&quot;id&quot;:&quot;95e111e8-4f4b-4c9d-a62a-76b72d607e02&quot;,&quot;relativeTransform&quot;:{&quot;translate&quot;:{&quot;x&quot;:0.23675872814481175,&quot;y&quot;:-38.7959684102647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&quot;}},&quot;d1f9418c-127b-495f-996a-55f72b245d84&quot;:{&quot;type&quot;:&quot;FIGURE_OBJECT&quot;,&quot;id&quot;:&quot;d1f9418c-127b-495f-996a-55f72b245d84&quot;,&quot;relativeTransform&quot;:{&quot;translate&quot;:{&quot;x&quot;:0,&quot;y&quot;:3.6650914114497657},&quot;rotate&quot;:0},&quot;opacity&quot;:1,&quot;path&quot;:{&quot;type&quot;:&quot;POLY_LINE&quot;,&quot;points&quot;:[{&quot;x&quot;:0,&quot;y&quot;:-4.683141033506947},{&quot;x&quot;:0,&quot;y&quot;:4.68314103350694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1&quot;}},&quot;d041ce75-539c-4003-9c45-021e81a6c06d&quot;:{&quot;type&quot;:&quot;FIGURE_OBJECT&quot;,&quot;id&quot;:&quot;d041ce75-539c-4003-9c45-021e81a6c06d&quot;,&quot;relativeTransform&quot;:{&quot;translate&quot;:{&quot;x&quot;:4.679311065280283e-16,&quot;y&quot;:-4.913289887044294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5e111e8-4f4b-4c9d-a62a-76b72d607e02&quot;,&quot;order&quot;:&quot;2&quot;}},&quot;afc754ed-8711-4e96-90d8-a1ab53c8706e&quot;:{&quot;type&quot;:&quot;FIGURE_OBJECT&quot;,&quot;id&quot;:&quot;afc754ed-8711-4e96-90d8-a1ab53c8706e&quot;,&quot;relativeTransform&quot;:{&quot;translate&quot;:{&quot;x&quot;:-8.982683196689875e-14,&quot;y&quot;:8.630162553529683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5&quot;}},&quot;c317b2c0-0bd2-4dd1-a703-3dd2c1120f8a&quot;:{&quot;type&quot;:&quot;FIGURE_OBJECT&quot;,&quot;id&quot;:&quot;c317b2c0-0bd2-4dd1-a703-3dd2c1120f8a&quot;,&quot;relativeTransform&quot;:{&quot;translate&quot;:{&quot;x&quot;:0,&quot;y&quot;:-6.245033835001689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5e111e8-4f4b-4c9d-a62a-76b72d607e02&quot;,&quot;order&quot;:&quot;7&quot;}},&quot;4039f150-e787-4b1a-b154-8ee2235974ee&quot;:{&quot;type&quot;:&quot;FIGURE_OBJECT&quot;,&quot;id&quot;:&quot;4039f150-e787-4b1a-b154-8ee2235974ee&quot;,&quot;relativeTransform&quot;:{&quot;translate&quot;:{&quot;x&quot;:5.424272725888946,&quot;y&quot;:-40.0456236165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2&quot;}},&quot;2ccff51e-7e96-4fbb-b300-526f28f8d131&quot;:{&quot;type&quot;:&quot;FIGURE_OBJECT&quot;,&quot;id&quot;:&quot;2ccff51e-7e96-4fbb-b300-526f28f8d131&quot;,&quot;relativeTransform&quot;:{&quot;translate&quot;:{&quot;x&quot;:0,&quot;y&quot;:3.626185056466678},&quot;rotate&quot;:0},&quot;opacity&quot;:1,&quot;path&quot;:{&quot;type&quot;:&quot;POLY_LINE&quot;,&quot;points&quot;:[{&quot;x&quot;:0,&quot;y&quot;:-4.8042300151390585},{&quot;x&quot;:0,&quot;y&quot;:4.804230015139058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1&quot;}},&quot;3455c39f-cc2f-4dd8-ab5f-e40e8f44b62f&quot;:{&quot;type&quot;:&quot;FIGURE_OBJECT&quot;,&quot;id&quot;:&quot;3455c39f-cc2f-4dd8-ab5f-e40e8f44b62f&quot;,&quot;relativeTransform&quot;:{&quot;translate&quot;:{&quot;x&quot;:4.679311065280283e-16,&quot;y&quot;:-4.995472513693318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039f150-e787-4b1a-b154-8ee2235974ee&quot;,&quot;order&quot;:&quot;2&quot;}},&quot;480beeec-2825-4b26-8298-23de5bc78a69&quot;:{&quot;type&quot;:&quot;FIGURE_OBJECT&quot;,&quot;id&quot;:&quot;480beeec-2825-4b26-8298-23de5bc78a69&quot;,&quot;relativeTransform&quot;:{&quot;translate&quot;:{&quot;x&quot;:-8.982683196689875e-14,&quot;y&quot;:8.712345180178708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5&quot;}},&quot;b8c70ce7-9b42-4402-b925-d7e28c64a7b1&quot;:{&quot;type&quot;:&quot;FIGURE_OBJECT&quot;,&quot;id&quot;:&quot;b8c70ce7-9b42-4402-b925-d7e28c64a7b1&quot;,&quot;relativeTransform&quot;:{&quot;translate&quot;:{&quot;x&quot;:0,&quot;y&quot;:-6.81664713013348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039f150-e787-4b1a-b154-8ee2235974ee&quot;,&quot;order&quot;:&quot;7&quot;}},&quot;2b970e99-bb1c-4a1f-b11d-4af7bdc462bc&quot;:{&quot;type&quot;:&quot;FIGURE_OBJECT&quot;,&quot;id&quot;:&quot;2b970e99-bb1c-4a1f-b11d-4af7bdc462bc&quot;,&quot;relativeTransform&quot;:{&quot;translate&quot;:{&quot;x&quot;:10.778971278016904,&quot;y&quot;:-39.911706814942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5&quot;}},&quot;8a5c8541-2845-4305-a9b2-8dbb5ea85910&quot;:{&quot;type&quot;:&quot;FIGURE_OBJECT&quot;,&quot;id&quot;:&quot;8a5c8541-2845-4305-a9b2-8dbb5ea85910&quot;,&quot;relativeTransform&quot;:{&quot;translate&quot;:{&quot;x&quot;:0,&quot;y&quot;:3.6261145739392555},&quot;rotate&quot;:0},&quot;opacity&quot;:1,&quot;path&quot;:{&quot;type&quot;:&quot;POLY_LINE&quot;,&quot;points&quot;:[{&quot;x&quot;:0,&quot;y&quot;:-4.938076334184102},{&quot;x&quot;:0,&quot;y&quot;:4.93807633418410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1&quot;}},&quot;970d516b-d671-4df5-8749-81fe6b3727a1&quot;:{&quot;type&quot;:&quot;FIGURE_OBJECT&quot;,&quot;id&quot;:&quot;970d516b-d671-4df5-8749-81fe6b3727a1&quot;,&quot;relativeTransform&quot;:{&quot;translate&quot;:{&quot;x&quot;:4.679311065280283e-16,&quot;y&quot;:-5.12938931526566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b970e99-bb1c-4a1f-b11d-4af7bdc462bc&quot;,&quot;order&quot;:&quot;2&quot;}},&quot;0a2fb747-ceda-49ad-b051-c5d8ef957501&quot;:{&quot;type&quot;:&quot;FIGURE_OBJECT&quot;,&quot;id&quot;:&quot;0a2fb747-ceda-49ad-b051-c5d8ef957501&quot;,&quot;relativeTransform&quot;:{&quot;translate&quot;:{&quot;x&quot;:-8.982683196689875e-14,&quot;y&quot;:8.84626198175081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5&quot;}},&quot;82ebf2a2-818e-4033-b1c7-12002e8921cd&quot;:{&quot;type&quot;:&quot;FIGURE_OBJECT&quot;,&quot;id&quot;:&quot;82ebf2a2-818e-4033-b1c7-12002e8921cd&quot;,&quot;relativeTransform&quot;:{&quot;translate&quot;:{&quot;x&quot;:0,&quot;y&quot;:-6.95056393170583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b970e99-bb1c-4a1f-b11d-4af7bdc462bc&quot;,&quot;order&quot;:&quot;7&quot;}},&quot;662d9c65-96de-4294-a838-08f858a6335c&quot;:{&quot;type&quot;:&quot;FIGURE_OBJECT&quot;,&quot;id&quot;:&quot;662d9c65-96de-4294-a838-08f858a6335c&quot;,&quot;relativeTransform&quot;:{&quot;translate&quot;:{&quot;x&quot;:16.067134324521607,&quot;y&quot;:-39.54012293184331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8&quot;}},&quot;0584f855-65b7-4cf7-a274-32575a1ff15d&quot;:{&quot;type&quot;:&quot;FIGURE_OBJECT&quot;,&quot;id&quot;:&quot;0584f855-65b7-4cf7-a274-32575a1ff15d&quot;,&quot;relativeTransform&quot;:{&quot;translate&quot;:{&quot;x&quot;:4.679311065280283e-16,&quot;y&quot;:-5.251832672078273},&quot;rotate&quot;:0},&quot;opacity&quot;:1,&quot;path&quot;:{&quot;type&quot;:&quot;RECT&quot;,&quot;size&quot;:{&quot;x&quot;:3.9275735027780376,&quot;y&quot;:8.0921626872130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62d9c65-96de-4294-a838-08f858a6335c&quot;,&quot;order&quot;:&quot;1&quot;}},&quot;f2ed8e19-c7d5-4667-ad0b-dc06452d48e7&quot;:{&quot;type&quot;:&quot;FIGURE_OBJECT&quot;,&quot;id&quot;:&quot;f2ed8e19-c7d5-4667-ad0b-dc06452d48e7&quot;,&quot;relativeTransform&quot;:{&quot;translate&quot;:{&quot;x&quot;:0,&quot;y&quot;:4.101730667102181},&quot;rotate&quot;:0},&quot;opacity&quot;:1,&quot;path&quot;:{&quot;type&quot;:&quot;POLY_LINE&quot;,&quot;points&quot;:[{&quot;x&quot;:0,&quot;y&quot;:-4.93948598472699},{&quot;x&quot;:0,&quot;y&quot;:4.9394859847269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2&quot;}},&quot;ad2b31ab-da07-4b15-a943-81b597bff16a&quot;:{&quot;type&quot;:&quot;FIGURE_OBJECT&quot;,&quot;id&quot;:&quot;ad2b31ab-da07-4b15-a943-81b597bff16a&quot;,&quot;relativeTransform&quot;:{&quot;translate&quot;:{&quot;x&quot;:-8.982683196689875e-14,&quot;y&quot;:9.297914015684892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5&quot;}},&quot;53db1763-08cc-4de8-859e-7e121b740ac4&quot;:{&quot;type&quot;:&quot;FIGURE_OBJECT&quot;,&quot;id&quot;:&quot;53db1763-08cc-4de8-859e-7e121b740ac4&quot;,&quot;relativeTransform&quot;:{&quot;translate&quot;:{&quot;x&quot;:0,&quot;y&quot;:-7.322147814804945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62d9c65-96de-4294-a838-08f858a6335c&quot;,&quot;order&quot;:&quot;7&quot;}},&quot;93ccc0b2-6469-40fb-a5be-8f734af014c3&quot;:{&quot;type&quot;:&quot;FIGURE_OBJECT&quot;,&quot;id&quot;:&quot;93ccc0b2-6469-40fb-a5be-8f734af014c3&quot;,&quot;relativeTransform&quot;:{&quot;translate&quot;:{&quot;x&quot;:21.389692844272123,&quot;y&quot;:-38.5401168367346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9&quot;}},&quot;ecc45386-c178-4ed0-9f14-c74e6a9fe91e&quot;:{&quot;type&quot;:&quot;FIGURE_OBJECT&quot;,&quot;id&quot;:&quot;ecc45386-c178-4ed0-9f14-c74e6a9fe91e&quot;,&quot;relativeTransform&quot;:{&quot;translate&quot;:{&quot;x&quot;:0,&quot;y&quot;:4.883170445539626},&quot;rotate&quot;:0},&quot;opacity&quot;:1,&quot;path&quot;:{&quot;type&quot;:&quot;POLY_LINE&quot;,&quot;points&quot;:[{&quot;x&quot;:0,&quot;y&quot;:-5.029351206834683},{&quot;x&quot;:0,&quot;y&quot;:5.0293512068346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1&quot;}},&quot;4a5a9ca6-be7e-4241-9644-8dad0c29c89b&quot;:{&quot;type&quot;:&quot;FIGURE_OBJECT&quot;,&quot;id&quot;:&quot;4a5a9ca6-be7e-4241-9644-8dad0c29c89b&quot;,&quot;relativeTransform&quot;:{&quot;translate&quot;:{&quot;x&quot;:4.679311065280283e-16,&quot;y&quot;:-5.227187887491963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3ccc0b2-6469-40fb-a5be-8f734af014c3&quot;,&quot;order&quot;:&quot;2&quot;}},&quot;3e3b2a9b-ceea-47e6-8952-3242f6fc6bb7&quot;:{&quot;type&quot;:&quot;FIGURE_OBJECT&quot;,&quot;id&quot;:&quot;3e3b2a9b-ceea-47e6-8952-3242f6fc6bb7&quot;,&quot;relativeTransform&quot;:{&quot;translate&quot;:{&quot;x&quot;:-5.990211609757413e-14,&quot;y&quot;:10.19445176094728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5&quot;}},&quot;2b5449ea-391a-409e-b758-38c8fcace3aa&quot;:{&quot;type&quot;:&quot;FIGURE_OBJECT&quot;,&quot;id&quot;:&quot;2b5449ea-391a-409e-b758-38c8fcace3aa&quot;,&quot;relativeTransform&quot;:{&quot;translate&quot;:{&quot;x&quot;:-2.9924715869324626e-14,&quot;y&quot;:-8.322153909913501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3ccc0b2-6469-40fb-a5be-8f734af014c3&quot;,&quot;order&quot;:&quot;7&quot;}},&quot;2776a64c-ab25-402e-af3d-5e2ff38c3b96&quot;:{&quot;type&quot;:&quot;FIGURE_OBJECT&quot;,&quot;id&quot;:&quot;2776a64c-ab25-402e-af3d-5e2ff38c3b96&quot;,&quot;relativeTransform&quot;:{&quot;translate&quot;:{&quot;x&quot;:26.746364907160135,&quot;y&quot;:-37.0566006054233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&quot;}},&quot;554cd8d7-0269-45f8-a816-3f54c1ced8db&quot;:{&quot;type&quot;:&quot;FIGURE_OBJECT&quot;,&quot;id&quot;:&quot;554cd8d7-0269-45f8-a816-3f54c1ced8db&quot;,&quot;relativeTransform&quot;:{&quot;translate&quot;:{&quot;x&quot;:0,&quot;y&quot;:6.292820988404843},&quot;rotate&quot;:0},&quot;opacity&quot;:1,&quot;path&quot;:{&quot;type&quot;:&quot;POLY_LINE&quot;,&quot;points&quot;:[{&quot;x&quot;:0,&quot;y&quot;:-5.103216895280749},{&quot;x&quot;:0,&quot;y&quot;:5.10321689528074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1&quot;}},&quot;1c85f2c1-58ff-4372-8d77-272aaf7f96fa&quot;:{&quot;type&quot;:&quot;FIGURE_OBJECT&quot;,&quot;id&quot;:&quot;1c85f2c1-58ff-4372-8d77-272aaf7f96fa&quot;,&quot;relativeTransform&quot;:{&quot;translate&quot;:{&quot;x&quot;:-5.942725052905958e-14,&quot;y&quot;:-5.32893032403004},&quot;rotate&quot;:0},&quot;opacity&quot;:1,&quot;path&quot;:{&quot;type&quot;:&quot;RECT&quot;,&quot;size&quot;:{&quot;x&quot;:3.9275735027780376,&quot;y&quot;:12.69807533645712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776a64c-ab25-402e-af3d-5e2ff38c3b96&quot;,&quot;order&quot;:&quot;2&quot;}},&quot;5c8901de-946f-40fe-8588-0aaa956e778e&quot;:{&quot;type&quot;:&quot;FIGURE_OBJECT&quot;,&quot;id&quot;:&quot;5c8901de-946f-40fe-8588-0aaa956e778e&quot;,&quot;relativeTransform&quot;:{&quot;translate&quot;:{&quot;x&quot;:-5.990211609757413e-14,&quot;y&quot;:11.67796799225868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5&quot;}},&quot;2fe47ae7-77ba-479b-8a43-2b0154d598da&quot;:{&quot;type&quot;:&quot;FIGURE_OBJECT&quot;,&quot;id&quot;:&quot;2fe47ae7-77ba-479b-8a43-2b0154d598da&quot;,&quot;relativeTransform&quot;:{&quot;translate&quot;:{&quot;x&quot;:0,&quot;y&quot;:-5.47635139397723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776a64c-ab25-402e-af3d-5e2ff38c3b96&quot;,&quot;order&quot;:&quot;7&quot;}},&quot;1403d321-0817-4ff8-8d51-df05a196525d&quot;:{&quot;type&quot;:&quot;FIGURE_OBJECT&quot;,&quot;id&quot;:&quot;1403d321-0817-4ff8-8d51-df05a196525d&quot;,&quot;relativeTransform&quot;:{&quot;translate&quot;:{&quot;x&quot;:32.011691614870564,&quot;y&quot;:-34.3282219797075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2&quot;}},&quot;fee64780-ed40-49a6-908a-2749ba53b051&quot;:{&quot;type&quot;:&quot;FIGURE_OBJECT&quot;,&quot;id&quot;:&quot;fee64780-ed40-49a6-908a-2749ba53b051&quot;,&quot;relativeTransform&quot;:{&quot;translate&quot;:{&quot;x&quot;:-5.942725052905958e-14,&quot;y&quot;:-5.311344024900922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403d321-0817-4ff8-8d51-df05a196525d&quot;,&quot;order&quot;:&quot;1&quot;}},&quot;8a9b0e8a-ca2c-4b27-8fef-5b54b84db481&quot;:{&quot;type&quot;:&quot;FIGURE_OBJECT&quot;,&quot;id&quot;:&quot;8a9b0e8a-ca2c-4b27-8fef-5b54b84db481&quot;,&quot;relativeTransform&quot;:{&quot;translate&quot;:{&quot;x&quot;:0,&quot;y&quot;:4.967326582948526},&quot;rotate&quot;:0},&quot;opacity&quot;:1,&quot;path&quot;:{&quot;type&quot;:&quot;POLY_LINE&quot;,&quot;points&quot;:[{&quot;x&quot;:0,&quot;y&quot;:-5.029351206834742},{&quot;x&quot;:0,&quot;y&quot;:5.02935120683474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2&quot;}},&quot;4d58d526-821d-43a9-8b60-333867b17eec&quot;:{&quot;type&quot;:&quot;FIGURE_OBJECT&quot;,&quot;id&quot;:&quot;4d58d526-821d-43a9-8b60-333867b17eec&quot;,&quot;relativeTransform&quot;:{&quot;translate&quot;:{&quot;x&quot;:-5.990211609757413e-14,&quot;y&quot;:10.2786078983562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5&quot;}},&quot;41be6c7a-9e3d-46a5-b7b1-49bd16b03efa&quot;:{&quot;type&quot;:&quot;FIGURE_OBJECT&quot;,&quot;id&quot;:&quot;41be6c7a-9e3d-46a5-b7b1-49bd16b03efa&quot;,&quot;relativeTransform&quot;:{&quot;translate&quot;:{&quot;x&quot;:0,&quot;y&quot;:-8.20473001969294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403d321-0817-4ff8-8d51-df05a196525d&quot;,&quot;order&quot;:&quot;7&quot;}},&quot;f65eb871-0574-493b-9f10-18104920600d&quot;:{&quot;type&quot;:&quot;FIGURE_OBJECT&quot;,&quot;id&quot;:&quot;f65eb871-0574-493b-9f10-18104920600d&quot;,&quot;relativeTransform&quot;:{&quot;translate&quot;:{&quot;x&quot;:37.29816308072377,&quot;y&quot;:-33.6553957755976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5&quot;}},&quot;92f68283-f012-4990-8115-41ea78665cdc&quot;:{&quot;type&quot;:&quot;FIGURE_OBJECT&quot;,&quot;id&quot;:&quot;92f68283-f012-4990-8115-41ea78665cdc&quot;,&quot;relativeTransform&quot;:{&quot;translate&quot;:{&quot;x&quot;:0,&quot;y&quot;:5.497637117174379},&quot;rotate&quot;:0},&quot;opacity&quot;:1,&quot;path&quot;:{&quot;type&quot;:&quot;POLY_LINE&quot;,&quot;points&quot;:[{&quot;x&quot;:0,&quot;y&quot;:-5.171866876718303},{&quot;x&quot;:0,&quot;y&quot;:5.17186687671830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1&quot;}},&quot;dd832b8c-df8f-4188-a1fc-20f8d1c574d8&quot;:{&quot;type&quot;:&quot;FIGURE_OBJECT&quot;,&quot;id&quot;:&quot;dd832b8c-df8f-4188-a1fc-20f8d1c574d8&quot;,&quot;relativeTransform&quot;:{&quot;translate&quot;:{&quot;x&quot;:-5.942725052905958e-14,&quot;y&quot;:-5.367616801594243},&quot;rotate&quot;:0},&quot;opacity&quot;:1,&quot;path&quot;:{&quot;type&quot;:&quot;RECT&quot;,&quot;size&quot;:{&quot;x&quot;:3.9275735027780376,&quot;y&quot;:11.1676346017433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f65eb871-0574-493b-9f10-18104920600d&quot;,&quot;order&quot;:&quot;2&quot;}},&quot;9e506df9-8f54-4c07-896c-bc7ce4a10eb9&quot;:{&quot;type&quot;:&quot;FIGURE_OBJECT&quot;,&quot;id&quot;:&quot;9e506df9-8f54-4c07-896c-bc7ce4a10eb9&quot;,&quot;relativeTransform&quot;:{&quot;translate&quot;:{&quot;x&quot;:-5.990211609757413e-14,&quot;y&quot;:10.951434102465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5&quot;}},&quot;1ef7d95d-d728-4ebb-9f3d-a40b7157c3b5&quot;:{&quot;type&quot;:&quot;FIGURE_OBJECT&quot;,&quot;id&quot;:&quot;1ef7d95d-d728-4ebb-9f3d-a40b7157c3b5&quot;,&quot;relativeTransform&quot;:{&quot;translate&quot;:{&quot;x&quot;:0,&quot;y&quot;:-8.31369600665653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f65eb871-0574-493b-9f10-18104920600d&quot;,&quot;order&quot;:&quot;7&quot;}},&quot;e3971954-1b7a-45ac-82ea-9d3396416aec&quot;:{&quot;type&quot;:&quot;FIGURE_OBJECT&quot;,&quot;id&quot;:&quot;e3971954-1b7a-45ac-82ea-9d3396416aec&quot;,&quot;relativeTransform&quot;:{&quot;translate&quot;:{&quot;x&quot;:42.69740659000618,&quot;y&quot;:-32.386710287019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&quot;}},&quot;b7eb4371-3afd-455e-ae67-c341334d1867&quot;:{&quot;type&quot;:&quot;FIGURE_OBJECT&quot;,&quot;id&quot;:&quot;b7eb4371-3afd-455e-ae67-c341334d1867&quot;,&quot;relativeTransform&quot;:{&quot;translate&quot;:{&quot;x&quot;:-5.942725052905958e-14,&quot;y&quot;:-5.416714803355716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245,96,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3971954-1b7a-45ac-82ea-9d3396416aec&quot;,&quot;order&quot;:&quot;1&quot;}},&quot;4a4963bd-bb80-4093-a0b1-f4245b757454&quot;:{&quot;type&quot;:&quot;FIGURE_OBJECT&quot;,&quot;id&quot;:&quot;4a4963bd-bb80-4093-a0b1-f4245b757454&quot;,&quot;relativeTransform&quot;:{&quot;translate&quot;:{&quot;x&quot;:0,&quot;y&quot;:6.202462388606986},&quot;rotate&quot;:0},&quot;opacity&quot;:1,&quot;path&quot;:{&quot;type&quot;:&quot;POLY_LINE&quot;,&quot;points&quot;:[{&quot;x&quot;:0,&quot;y&quot;:-5.171866876718362},{&quot;x&quot;:0,&quot;y&quot;:5.17186687671836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2&quot;}},&quot;5cd79c0b-dd26-4791-80f3-34801a14fe62&quot;:{&quot;type&quot;:&quot;FIGURE_OBJECT&quot;,&quot;id&quot;:&quot;5cd79c0b-dd26-4791-80f3-34801a14fe62&quot;,&quot;relativeTransform&quot;:{&quot;translate&quot;:{&quot;x&quot;:-5.990211609757413e-14,&quot;y&quot;:11.65625937389844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5&quot;}},&quot;b969e467-6b3c-45fb-8c45-3796cc2918d8&quot;:{&quot;type&quot;:&quot;FIGURE_OBJECT&quot;,&quot;id&quot;:&quot;b969e467-6b3c-45fb-8c45-3796cc2918d8&quot;,&quot;relativeTransform&quot;:{&quot;translate&quot;:{&quot;x&quot;:0,&quot;y&quot;:-5.849344927619538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3971954-1b7a-45ac-82ea-9d3396416aec&quot;,&quot;order&quot;:&quot;7&quot;}},&quot;dfe80d90-51f1-4c0e-86be-ef438c9aaaf6&quot;:{&quot;type&quot;:&quot;FIGURE_OBJECT&quot;,&quot;id&quot;:&quot;dfe80d90-51f1-4c0e-86be-ef438c9aaaf6&quot;,&quot;relativeTransform&quot;:{&quot;translate&quot;:{&quot;x&quot;:48.02391213127687,&quot;y&quot;:-29.67130044629803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5&quot;}},&quot;62662194-fe85-44b1-867e-b0a66fd4d041&quot;:{&quot;type&quot;:&quot;FIGURE_OBJECT&quot;,&quot;id&quot;:&quot;62662194-fe85-44b1-867e-b0a66fd4d041&quot;,&quot;relativeTransform&quot;:{&quot;translate&quot;:{&quot;x&quot;:-5.942725052905958e-14,&quot;y&quot;:-5.594753666919542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fe80d90-51f1-4c0e-86be-ef438c9aaaf6&quot;,&quot;order&quot;:&quot;1&quot;}},&quot;264c3cbf-8f53-49e4-800a-fc6d8739595c&quot;:{&quot;type&quot;:&quot;FIGURE_OBJECT&quot;,&quot;id&quot;:&quot;264c3cbf-8f53-49e4-800a-fc6d8739595c&quot;,&quot;relativeTransform&quot;:{&quot;translate&quot;:{&quot;x&quot;:0,&quot;y&quot;:6.202462388607106},&quot;rotate&quot;:0},&quot;opacity&quot;:1,&quot;path&quot;:{&quot;type&quot;:&quot;POLY_LINE&quot;,&quot;points&quot;:[{&quot;x&quot;:0,&quot;y&quot;:-5.349905740282188},{&quot;x&quot;:0,&quot;y&quot;:5.34990574028218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2&quot;}},&quot;ed385194-5cb9-4f2b-8b82-860a779c55df&quot;:{&quot;type&quot;:&quot;FIGURE_OBJECT&quot;,&quot;id&quot;:&quot;ed385194-5cb9-4f2b-8b82-860a779c55df&quot;,&quot;relativeTransform&quot;:{&quot;translate&quot;:{&quot;x&quot;:-5.990211609757413e-14,&quot;y&quot;:11.83429823746238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5&quot;}},&quot;e700eb5e-972c-4063-9d8c-cbc1ba23ff9a&quot;:{&quot;type&quot;:&quot;FIGURE_OBJECT&quot;,&quot;id&quot;:&quot;e700eb5e-972c-4063-9d8c-cbc1ba23ff9a&quot;,&quot;relativeTransform&quot;:{&quot;translate&quot;:{&quot;x&quot;:0,&quot;y&quot;:-8.56475476834070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fe80d90-51f1-4c0e-86be-ef438c9aaaf6&quot;,&quot;order&quot;:&quot;7&quot;}},&quot;c01a16fa-9fbd-4263-8bbb-5ec5f315592f&quot;:{&quot;type&quot;:&quot;FIGURE_OBJECT&quot;,&quot;id&quot;:&quot;c01a16fa-9fbd-4263-8bbb-5ec5f315592f&quot;,&quot;relativeTransform&quot;:{&quot;translate&quot;:{&quot;x&quot;:53.173929424580926,&quot;y&quot;:-24.03524708679714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&quot;}},&quot;37af4182-dead-4798-8672-c767b11f0e00&quot;:{&quot;type&quot;:&quot;FIGURE_OBJECT&quot;,&quot;id&quot;:&quot;37af4182-dead-4798-8672-c767b11f0e00&quot;,&quot;relativeTransform&quot;:{&quot;translate&quot;:{&quot;x&quot;:-5.942725052905958e-14,&quot;y&quot;:-5.475356265938798},&quot;rotate&quot;:0},&quot;opacity&quot;:1,&quot;path&quot;:{&quot;type&quot;:&quot;RECT&quot;,&quot;size&quot;:{&quot;x&quot;:3.9275735027780376,&quot;y&quot;:10.55381131160670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c01a16fa-9fbd-4263-8bbb-5ec5f315592f&quot;,&quot;order&quot;:&quot;1&quot;}},&quot;c61d9c17-2f92-404c-bb24-8504daf88e21&quot;:{&quot;type&quot;:&quot;FIGURE_OBJECT&quot;,&quot;id&quot;:&quot;c61d9c17-2f92-404c-bb24-8504daf88e21&quot;,&quot;relativeTransform&quot;:{&quot;translate&quot;:{&quot;x&quot;:0,&quot;y&quot;:5.310306001010923},&quot;rotate&quot;:0},&quot;opacity&quot;:1,&quot;path&quot;:{&quot;type&quot;:&quot;POLY_LINE&quot;,&quot;points&quot;:[{&quot;x&quot;:0,&quot;y&quot;:-5.30099086644482},{&quot;x&quot;:0,&quot;y&quot;:5.3009908664448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2&quot;}},&quot;8f3871f8-21a0-4c11-8462-466aa7d6a25f&quot;:{&quot;type&quot;:&quot;FIGURE_OBJECT&quot;,&quot;id&quot;:&quot;8f3871f8-21a0-4c11-8462-466aa7d6a25f&quot;,&quot;relativeTransform&quot;:{&quot;translate&quot;:{&quot;x&quot;:-5.990211609757413e-14,&quot;y&quot;:10.7522619217421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5&quot;}},&quot;49dc4f2b-c8c1-4250-aa1e-41cc174081d3&quot;:{&quot;type&quot;:&quot;FIGURE_OBJECT&quot;,&quot;id&quot;:&quot;49dc4f2b-c8c1-4250-aa1e-41cc174081d3&quot;,&quot;relativeTransform&quot;:{&quot;translate&quot;:{&quot;x&quot;:0,&quot;y&quot;:-10.05756325225185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c01a16fa-9fbd-4263-8bbb-5ec5f315592f&quot;,&quot;order&quot;:&quot;7&quot;}},&quot;7133ae58-ac4e-4fa8-98da-9af896f07c23&quot;:{&quot;type&quot;:&quot;FIGURE_OBJECT&quot;,&quot;id&quot;:&quot;7133ae58-ac4e-4fa8-98da-9af896f07c23&quot;,&quot;relativeTransform&quot;:{&quot;translate&quot;:{&quot;x&quot;:58.7003234128298,&quot;y&quot;:-23.4059036857178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2&quot;}},&quot;c95e3ea2-6794-40c9-8329-017d5448b2fd&quot;:{&quot;type&quot;:&quot;FIGURE_OBJECT&quot;,&quot;id&quot;:&quot;c95e3ea2-6794-40c9-8329-017d5448b2fd&quot;,&quot;relativeTransform&quot;:{&quot;translate&quot;:{&quot;x&quot;:-5.942725052905958e-14,&quot;y&quot;:-6.309627548721366},&quot;rotate&quot;:0},&quot;opacity&quot;:1,&quot;path&quot;:{&quot;type&quot;:&quot;RECT&quot;,&quot;size&quot;:{&quot;x&quot;:3.9275735027780376,&quot;y&quot;:7.62658194388265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133ae58-ac4e-4fa8-98da-9af896f07c23&quot;,&quot;order&quot;:&quot;1&quot;}},&quot;74c8ebec-d73f-4207-9235-7c0efe584301&quot;:{&quot;type&quot;:&quot;FIGURE_OBJECT&quot;,&quot;id&quot;:&quot;74c8ebec-d73f-4207-9235-7c0efe584301&quot;,&quot;relativeTransform&quot;:{&quot;translate&quot;:{&quot;x&quot;:0,&quot;y&quot;:3.8908534706554447},&quot;rotate&quot;:0},&quot;opacity&quot;:1,&quot;path&quot;:{&quot;type&quot;:&quot;POLY_LINE&quot;,&quot;points&quot;:[{&quot;x&quot;:0,&quot;y&quot;:-6.202462388607106},{&quot;x&quot;:0,&quot;y&quot;:6.20246238860710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2&quot;}},&quot;0693aaaf-7612-41f6-b8f4-96ebb550a2be&quot;:{&quot;type&quot;:&quot;FIGURE_OBJECT&quot;,&quot;id&quot;:&quot;0693aaaf-7612-41f6-b8f4-96ebb550a2be&quot;,&quot;relativeTransform&quot;:{&quot;translate&quot;:{&quot;x&quot;:-5.990211609757413e-14,&quot;y&quot;:10.122918520662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5&quot;}},&quot;8bc836aa-3d29-41ef-ad4f-358c99aaea3b&quot;:{&quot;type&quot;:&quot;FIGURE_OBJECT&quot;,&quot;id&quot;:&quot;8bc836aa-3d29-41ef-ad4f-358c99aaea3b&quot;,&quot;relativeTransform&quot;:{&quot;translate&quot;:{&quot;x&quot;:0,&quot;y&quot;:-8.8112256409947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133ae58-ac4e-4fa8-98da-9af896f07c23&quot;,&quot;order&quot;:&quot;7&quot;}},&quot;6d94ebcf-04bb-44d8-a453-4c61e4ebc92c&quot;:{&quot;type&quot;:&quot;FIGURE_OBJECT&quot;,&quot;id&quot;:&quot;6d94ebcf-04bb-44d8-a453-4c61e4ebc92c&quot;,&quot;relativeTransform&quot;:{&quot;translate&quot;:{&quot;x&quot;:64.00173717443748,&quot;y&quot;:-22.51344327970818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5&quot;}},&quot;e831661b-dff6-480f-a0ce-4b64ec05a74b&quot;:{&quot;type&quot;:&quot;FIGURE_OBJECT&quot;,&quot;id&quot;:&quot;e831661b-dff6-480f-a0ce-4b64ec05a74b&quot;,&quot;relativeTransform&quot;:{&quot;translate&quot;:{&quot;x&quot;:0,&quot;y&quot;:3.70025806993841},&quot;rotate&quot;:0},&quot;opacity&quot;:1,&quot;path&quot;:{&quot;type&quot;:&quot;POLY_LINE&quot;,&quot;points&quot;:[{&quot;x&quot;:0,&quot;y&quot;:-6.340467176753631},{&quot;x&quot;:0,&quot;y&quot;:6.34046717675363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1&quot;}},&quot;c1e393b0-c24d-41b0-b7a4-24deb2cc34b8&quot;:{&quot;type&quot;:&quot;FIGURE_OBJECT&quot;,&quot;id&quot;:&quot;c1e393b0-c24d-41b0-b7a4-24deb2cc34b8&quot;,&quot;relativeTransform&quot;:{&quot;translate&quot;:{&quot;x&quot;:-5.942725052905958e-14,&quot;y&quot;:-6.414545439247541},&quot;rotate&quot;:0},&quot;opacity&quot;:1,&quot;path&quot;:{&quot;type&quot;:&quot;RECT&quot;,&quot;size&quot;:{&quot;x&quot;:3.9275735027780376,&quot;y&quot;:7.3115649376892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d94ebcf-04bb-44d8-a453-4c61e4ebc92c&quot;,&quot;order&quot;:&quot;2&quot;}},&quot;8016e529-f057-49e1-b533-8ca449af43f9&quot;:{&quot;type&quot;:&quot;FIGURE_OBJECT&quot;,&quot;id&quot;:&quot;8016e529-f057-49e1-b533-8ca449af43f9&quot;,&quot;relativeTransform&quot;:{&quot;translate&quot;:{&quot;x&quot;:-5.990211609757413e-14,&quot;y&quot;:10.0703279080921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5&quot;}},&quot;b1387971-032f-4777-9944-472442b7e32a&quot;:{&quot;type&quot;:&quot;FIGURE_OBJECT&quot;,&quot;id&quot;:&quot;b1387971-032f-4777-9944-472442b7e32a&quot;,&quot;relativeTransform&quot;:{&quot;translate&quot;:{&quot;x&quot;:0,&quot;y&quot;:-8.48659376829449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d94ebcf-04bb-44d8-a453-4c61e4ebc92c&quot;,&quot;order&quot;:&quot;7&quot;}},&quot;371ecf6e-cd51-44d6-aab6-00a480410704&quot;:{&quot;type&quot;:&quot;FIGURE_OBJECT&quot;,&quot;id&quot;:&quot;371ecf6e-cd51-44d6-aab6-00a480410704&quot;,&quot;relativeTransform&quot;:{&quot;translate&quot;:{&quot;x&quot;:69.25804211867336,&quot;y&quot;:-21.2334142268150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3&quot;}},&quot;abca95fc-4b16-41c4-a4ab-0b6ecb54448f&quot;:{&quot;type&quot;:&quot;FIGURE_OBJECT&quot;,&quot;id&quot;:&quot;abca95fc-4b16-41c4-a4ab-0b6ecb54448f&quot;,&quot;relativeTransform&quot;:{&quot;translate&quot;:{&quot;x&quot;:0,&quot;y&quot;:4.18877658812416},&quot;rotate&quot;:0},&quot;opacity&quot;:1,&quot;path&quot;:{&quot;type&quot;:&quot;POLY_LINE&quot;,&quot;points&quot;:[{&quot;x&quot;:0,&quot;y&quot;:-6.417434096394083},{&quot;x&quot;:0,&quot;y&quot;:6.4174340963940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1&quot;}},&quot;8c44c29b-97c1-4187-a0d9-5e88c40abc27&quot;:{&quot;type&quot;:&quot;FIGURE_OBJECT&quot;,&quot;id&quot;:&quot;8c44c29b-97c1-4187-a0d9-5e88c40abc27&quot;,&quot;relativeTransform&quot;:{&quot;translate&quot;:{&quot;x&quot;:-5.942725052905958e-14,&quot;y&quot;:-6.47100591757531},&quot;rotate&quot;:0},&quot;opacity&quot;:1,&quot;path&quot;:{&quot;type&quot;:&quot;RECT&quot;,&quot;size&quot;:{&quot;x&quot;:3.9275735027780376,&quot;y&quot;:8.3296148566861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71ecf6e-cd51-44d6-aab6-00a480410704&quot;,&quot;order&quot;:&quot;2&quot;}},&quot;becf6147-6ed7-4110-a9c5-1ecce4236000&quot;:{&quot;type&quot;:&quot;FIGURE_OBJECT&quot;,&quot;id&quot;:&quot;becf6147-6ed7-4110-a9c5-1ecce4236000&quot;,&quot;relativeTransform&quot;:{&quot;translate&quot;:{&quot;x&quot;:-5.990211609757413e-14,&quot;y&quot;:10.63581334591834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5&quot;}},&quot;0d5e1ca5-4845-4326-b09e-3646171af768&quot;:{&quot;type&quot;:&quot;FIGURE_OBJECT&quot;,&quot;id&quot;:&quot;0d5e1ca5-4845-4326-b09e-3646171af768&quot;,&quot;relativeTransform&quot;:{&quot;translate&quot;:{&quot;x&quot;:0,&quot;y&quot;:-9.202762604041446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71ecf6e-cd51-44d6-aab6-00a480410704&quot;,&quot;order&quot;:&quot;7&quot;}},&quot;43c2a84f-5803-4121-9104-02a2107d08e5&quot;:{&quot;type&quot;:&quot;FIGURE_OBJECT&quot;,&quot;id&quot;:&quot;43c2a84f-5803-4121-9104-02a2107d08e5&quot;,&quot;relativeTransform&quot;:{&quot;translate&quot;:{&quot;x&quot;:74.58539345026965,&quot;y&quot;:-16.670375419560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4&quot;}},&quot;4ce81207-e84b-4f0d-87d4-560274ad7c8d&quot;:{&quot;type&quot;:&quot;FIGURE_OBJECT&quot;,&quot;id&quot;:&quot;4ce81207-e84b-4f0d-87d4-560274ad7c8d&quot;,&quot;relativeTransform&quot;:{&quot;translate&quot;:{&quot;x&quot;:-5.942725052905958e-14,&quot;y&quot;:-10.142551787218478},&quot;rotate&quot;:0},&quot;opacity&quot;:1,&quot;path&quot;:{&quot;type&quot;:&quot;RECT&quot;,&quot;size&quot;:{&quot;x&quot;:3.9275735027780376,&quot;y&quot;:10.11260073190941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3c2a84f-5803-4121-9104-02a2107d08e5&quot;,&quot;order&quot;:&quot;1&quot;}},&quot;a16c85a4-6292-41e6-abf0-485ba64e5240&quot;:{&quot;type&quot;:&quot;FIGURE_OBJECT&quot;,&quot;id&quot;:&quot;a16c85a4-6292-41e6-abf0-485ba64e5240&quot;,&quot;relativeTransform&quot;:{&quot;translate&quot;:{&quot;x&quot;:0,&quot;y&quot;:5.19033329882985},&quot;rotate&quot;:0},&quot;opacity&quot;:1,&quot;path&quot;:{&quot;type&quot;:&quot;POLY_LINE&quot;,&quot;points&quot;:[{&quot;x&quot;:0,&quot;y&quot;:-10.008518854343297},{&quot;x&quot;:0,&quot;y&quot;:10.00851885434329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2&quot;}},&quot;4d23a3ff-5247-4f73-9644-d99309ea7a20&quot;:{&quot;type&quot;:&quot;FIGURE_OBJECT&quot;,&quot;id&quot;:&quot;4d23a3ff-5247-4f73-9644-d99309ea7a20&quot;,&quot;relativeTransform&quot;:{&quot;translate&quot;:{&quot;x&quot;:-5.990211609757413e-14,&quot;y&quot;:15.198852153173148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5&quot;}},&quot;2009eb1d-51d4-44d6-825d-081301461916&quot;:{&quot;type&quot;:&quot;FIGURE_OBJECT&quot;,&quot;id&quot;:&quot;2009eb1d-51d4-44d6-825d-081301461916&quot;,&quot;relativeTransform&quot;:{&quot;translate&quot;:{&quot;x&quot;:0,&quot;y&quot;:-13.20194119415018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3c2a84f-5803-4121-9104-02a2107d08e5&quot;,&quot;order&quot;:&quot;7&quot;}},&quot;8f94874d-59b9-4017-8cf7-84f42713aee8&quot;:{&quot;type&quot;:&quot;FIGURE_OBJECT&quot;,&quot;id&quot;:&quot;8f94874d-59b9-4017-8cf7-84f42713aee8&quot;,&quot;relativeTransform&quot;:{&quot;translate&quot;:{&quot;x&quot;:79.72328774890511,&quot;y&quot;:3.74136444112864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5&quot;}},&quot;9cda8f64-bba0-48fc-8601-3fd2033ed168&quot;:{&quot;type&quot;:&quot;FIGURE_OBJECT&quot;,&quot;id&quot;:&quot;9cda8f64-bba0-48fc-8601-3fd2033ed168&quot;,&quot;relativeTransform&quot;:{&quot;translate&quot;:{&quot;x&quot;:-5.942725052905958e-14,&quot;y&quot;:-27.339843288009998},&quot;rotate&quot;:0},&quot;opacity&quot;:1,&quot;path&quot;:{&quot;type&quot;:&quot;RECT&quot;,&quot;size&quot;:{&quot;x&quot;:3.9275735027780376,&quot;y&quot;:16.5414974517039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f94874d-59b9-4017-8cf7-84f42713aee8&quot;,&quot;order&quot;:&quot;1&quot;}},&quot;3dd0210d-34c8-49ea-9f7d-9de7bc24efdc&quot;:{&quot;type&quot;:&quot;FIGURE_OBJECT&quot;,&quot;id&quot;:&quot;3dd0210d-34c8-49ea-9f7d-9de7bc24efdc&quot;,&quot;relativeTransform&quot;:{&quot;translate&quot;:{&quot;x&quot;:-5.990211609757413e-14,&quot;y&quot;:35.610592013861925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2&quot;}},&quot;f5a923fd-195b-43c5-8394-22aa14615c8f&quot;:{&quot;type&quot;:&quot;FIGURE_OBJECT&quot;,&quot;id&quot;:&quot;f5a923fd-195b-43c5-8394-22aa14615c8f&quot;,&quot;relativeTransform&quot;:{&quot;translate&quot;:{&quot;x&quot;:0,&quot;y&quot;:-30.55417551660436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f94874d-59b9-4017-8cf7-84f42713aee8&quot;,&quot;order&quot;:&quot;5&quot;}},&quot;d0184c42-1c71-4906-a985-ad267107ef18&quot;:{&quot;type&quot;:&quot;FIGURE_OBJECT&quot;,&quot;id&quot;:&quot;d0184c42-1c71-4906-a985-ad267107ef18&quot;,&quot;relativeTransform&quot;:{&quot;translate&quot;:{&quot;x&quot;:0,&quot;y&quot;:8.266984347342406},&quot;rotate&quot;:0},&quot;opacity&quot;:1,&quot;path&quot;:{&quot;type&quot;:&quot;POLY_LINE&quot;,&quot;points&quot;:[{&quot;x&quot;:0,&quot;y&quot;:-27.118063579661218},{&quot;x&quot;:0,&quot;y&quot;:27.11806357966121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7&quot;}},&quot;c1224672-0a10-47e5-9979-589a9126380c&quot;:{&quot;type&quot;:&quot;FIGURE_OBJECT&quot;,&quot;id&quot;:&quot;c1224672-0a10-47e5-9979-589a9126380c&quot;,&quot;relativeTransform&quot;:{&quot;translate&quot;:{&quot;x&quot;:8.043121504424196,&quot;y&quot;:-30.436176830856503},&quot;rotate&quot;:0},&quot;opacity&quot;:1,&quot;path&quot;:{&quot;type&quot;:&quot;POLY_LINE&quot;,&quot;points&quot;:[{&quot;x&quot;:-73.01989812042024,&quot;y&quot;:3.422296542106105},{&quot;x&quot;:-58.91899471435118,&quot;y&quot;:3.422296542106105},{&quot;x&quot;:-54.694441063171894,&quot;y&quot;:-5.920532280034075},{&quot;x&quot;:-33.54968292019311,&quot;y&quot;:-5.920532280034075},{&quot;x&quot;:-28.474940965878194,&quot;y&quot;:-11.277204342922207},{&quot;x&quot;:-23.40019901156327,&quot;y&quot;:-11.277204342922207},{&quot;x&quot;:-17.761596840102346,&quot;y&quot;:-14.378435537225611},{&quot;x&quot;:-3.101231194303643,&quot;y&quot;:-12.12299466864124},{&quot;x&quot;:-3.101231194303643,&quot;y&quot;:-12.12299466864124},{&quot;x&quot;:1.127720434292125,&quot;y&quot;:-14.096505428652641},{&quot;x&quot;:4.792811845741711,&quot;y&quot;:-12.12299466864124},{&quot;x&quot;:33.31624479029441,&quot;y&quot;:-5.712749790015782},{&quot;x&quot;:44.87537924178959,&quot;y&quot;:3.5909437928949073},{&quot;x&quot;:66.86592771048758,&quot;y&quot;:9.511476072928982},{&quot;x&quot;:73.01989812042018,&quot;y&quot;:14.378435537225611}],&quot;closed&quot;:false,&quot;cornerRounding&quot;:{&quot;type&quot;:&quot;ARC_LENGTH&quot;,&quot;global&quot;:4.428547789594346}},&quot;pathStyles&quot;:[{&quot;type&quot;:&quot;FILL&quot;,&quot;fillStyle&quot;:&quot;rgba(0,0,0,0)&quot;},{&quot;type&quot;:&quot;STROKE&quot;,&quot;strokeStyle&quot;:&quot;rgba(0,77,185,1)&quot;,&quot;lineWidth&quot;:0.5638602171461017,&quot;lineJoin&quot;:&quot;round&quot;}],&quot;isLocked&quot;:false,&quot;parent&quot;:{&quot;type&quot;:&quot;CHILD&quot;,&quot;parentId&quot;:&quot;c4373e79-fa67-4653-bfa0-cef7b5646e3a&quot;,&quot;order&quot;:&quot;652&quot;}},&quot;3055ffdd-acbc-437a-98d5-07ddd5240954&quot;:{&quot;type&quot;:&quot;FIGURE_OBJECT&quot;,&quot;id&quot;:&quot;3055ffdd-acbc-437a-98d5-07ddd5240954&quot;,&quot;relativeTransform&quot;:{&quot;translate&quot;:{&quot;x&quot;:-61.2203398493687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55&quot;}},&quot;4217ec9a-92d5-491a-a6a0-954ccdaf1064&quot;:{&quot;type&quot;:&quot;FIGURE_OBJECT&quot;,&quot;id&quot;:&quot;4217ec9a-92d5-491a-a6a0-954ccdaf1064&quot;,&quot;relativeTransform&quot;:{&quot;translate&quot;:{&quot;x&quot;:-28.93060258438873,&quot;y&quot;:49.07096635887299},&quot;rotate&quot;:0},&quot;opacity&quot;:1,&quot;path&quot;:{&quot;type&quot;:&quot;POLY_LINE&quot;,&quot;points&quot;:[{&quot;x&quot;:0,&quot;y&quot;:-1.2034650671444005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&quot;}},&quot;544065f9-f8a8-482a-9925-755fc90abe87&quot;:{&quot;type&quot;:&quot;FIGURE_OBJECT&quot;,&quot;id&quot;:&quot;544065f9-f8a8-482a-9925-755fc90abe87&quot;,&quot;relativeTransform&quot;:{&quot;translate&quot;:{&quot;x&quot;:2.999391862052204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5&quot;}},&quot;29d4b592-99c5-4a80-86ed-2a6fde4b3178&quot;:{&quot;type&quot;:&quot;FIGURE_OBJECT&quot;,&quot;id&quot;:&quot;29d4b592-99c5-4a80-86ed-2a6fde4b3178&quot;,&quot;relativeTransform&quot;:{&quot;translate&quot;:{&quot;x&quot;:-67.65297094429961,&quot;y&quot;:-27.22499289420966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&quot;}},&quot;cd6e96cf-fe29-4d68-8902-7ad39584d0f6&quot;:{&quot;type&quot;:&quot;FIGURE_OBJECT&quot;,&quot;id&quot;:&quot;cd6e96cf-fe29-4d68-8902-7ad39584d0f6&quot;,&quot;relativeTransform&quot;:{&quot;translate&quot;:{&quot;x&quot;:34.9296682386015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2&quot;}},&quot;7f7655e4-0122-45da-8898-6bdd5dd4ce0e&quot;:{&quot;type&quot;:&quot;FIGURE_OBJECT&quot;,&quot;id&quot;:&quot;7f7655e4-0122-45da-8898-6bdd5dd4ce0e&quot;,&quot;relativeTransform&quot;:{&quot;translate&quot;:{&quot;x&quot;:-67.65318939909153,&quot;y&quot;:4.70528348233982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5&quot;}},&quot;de03f146-1dc2-4339-85fb-7c8b90e2a6ec&quot;:{&quot;type&quot;:&quot;FIGURE_OBJECT&quot;,&quot;id&quot;:&quot;de03f146-1dc2-4339-85fb-7c8b90e2a6ec&quot;,&quot;relativeTransform&quot;:{&quot;translate&quot;:{&quot;x&quot;:66.859944615151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8&quot;}},&quot;4540061f-9209-4c26-8051-f51a20fcfaf6&quot;:{&quot;type&quot;:&quot;FIGURE_OBJECT&quot;,&quot;id&quot;:&quot;4540061f-9209-4c26-8051-f51a20fcfaf6&quot;,&quot;relativeTransform&quot;:{&quot;translate&quot;:{&quot;x&quot;:-67.65318939909153,&quot;y&quot;:36.63555985888931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9&quot;}},&quot;395d097c-1c38-4db5-960d-063ec323ae1f&quot;:{&quot;type&quot;:&quot;FIGURE_OBJECT&quot;,&quot;id&quot;:&quot;395d097c-1c38-4db5-960d-063ec323ae1f&quot;,&quot;relativeTransform&quot;:{&quot;translate&quot;:{&quot;x&quot;:-55.5391662315132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&quot;}},&quot;2b6bd7ac-354b-40aa-bd00-e2d1bc63ebea&quot;:{&quot;type&quot;:&quot;FIGURE_OBJECT&quot;,&quot;id&quot;:&quot;2b6bd7ac-354b-40aa-bd00-e2d1bc63ebea&quot;,&quot;relativeTransform&quot;:{&quot;translate&quot;:{&quot;x&quot;:-23.608889854963817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2&quot;}},&quot;ce5d3475-c77c-4334-ae5b-15f2e9674fcd&quot;:{&quot;type&quot;:&quot;FIGURE_OBJECT&quot;,&quot;id&quot;:&quot;ce5d3475-c77c-4334-ae5b-15f2e9674fcd&quot;,&quot;relativeTransform&quot;:{&quot;translate&quot;:{&quot;x&quot;:8.3211045914770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5&quot;}},&quot;137b3039-8e48-408d-9a45-4b90d8d1bf50&quot;:{&quot;type&quot;:&quot;FIGURE_OBJECT&quot;,&quot;id&quot;:&quot;137b3039-8e48-408d-9a45-4b90d8d1bf50&quot;,&quot;relativeTransform&quot;:{&quot;translate&quot;:{&quot;x&quot;:-67.65297094429961,&quot;y&quot;:-21.9032801647846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&quot;}},&quot;f598ebd2-67b5-41f4-962f-f69702062538&quot;:{&quot;type&quot;:&quot;FIGURE_OBJECT&quot;,&quot;id&quot;:&quot;f598ebd2-67b5-41f4-962f-f69702062538&quot;,&quot;relativeTransform&quot;:{&quot;translate&quot;:{&quot;x&quot;:40.45606222685045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2&quot;}},&quot;009370ab-8d22-4827-bbfc-282948e09179&quot;:{&quot;type&quot;:&quot;FIGURE_OBJECT&quot;,&quot;id&quot;:&quot;009370ab-8d22-4827-bbfc-282948e09179&quot;,&quot;relativeTransform&quot;:{&quot;translate&quot;:{&quot;x&quot;:-67.65318939909153,&quot;y&quot;:10.23167747058882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5&quot;}},&quot;ab27a079-6eb9-4d5e-9938-e8aa5ec972d1&quot;:{&quot;type&quot;:&quot;FIGURE_OBJECT&quot;,&quot;id&quot;:&quot;ab27a079-6eb9-4d5e-9938-e8aa5ec972d1&quot;,&quot;relativeTransform&quot;:{&quot;translate&quot;:{&quot;x&quot;:72.3863386033999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&quot;}},&quot;9b41de39-f702-49d5-b80a-17fe5aafa70d&quot;:{&quot;type&quot;:&quot;FIGURE_OBJECT&quot;,&quot;id&quot;:&quot;9b41de39-f702-49d5-b80a-17fe5aafa70d&quot;,&quot;relativeTransform&quot;:{&quot;translate&quot;:{&quot;x&quot;:-67.65318939909153,&quot;y&quot;:42.1619538471382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2&quot;}},&quot;d5f3bf9b-2e9c-4a9d-816f-25ccba19024f&quot;:{&quot;type&quot;:&quot;FIGURE_OBJECT&quot;,&quot;id&quot;:&quot;d5f3bf9b-2e9c-4a9d-816f-25ccba19024f&quot;,&quot;relativeTransform&quot;:{&quot;translate&quot;:{&quot;x&quot;:-50.21745350208839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5&quot;}},&quot;adc42c34-8b63-4324-bc37-0e7a6ebcb7b7&quot;:{&quot;type&quot;:&quot;FIGURE_OBJECT&quot;,&quot;id&quot;:&quot;adc42c34-8b63-4324-bc37-0e7a6ebcb7b7&quot;,&quot;relativeTransform&quot;:{&quot;translate&quot;:{&quot;x&quot;:-18.082777796823432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3&quot;}},&quot;a0b9bc53-e271-4739-a5bb-6f0ef4625443&quot;:{&quot;type&quot;:&quot;FIGURE_OBJECT&quot;,&quot;id&quot;:&quot;a0b9bc53-e271-4739-a5bb-6f0ef4625443&quot;,&quot;relativeTransform&quot;:{&quot;translate&quot;:{&quot;x&quot;:-67.65297094429961,&quot;y&quot;:-48.3071625530851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4&quot;}},&quot;c3c09206-4231-40c8-ac58-e13e2c8ff688&quot;:{&quot;type&quot;:&quot;FIGURE_OBJECT&quot;,&quot;id&quot;:&quot;c3c09206-4231-40c8-ac58-e13e2c8ff688&quot;,&quot;relativeTransform&quot;:{&quot;translate&quot;:{&quot;x&quot;:13.81197538604591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&quot;}},&quot;d18506f9-973b-4138-a5fb-e5787d41fece&quot;:{&quot;type&quot;:&quot;FIGURE_OBJECT&quot;,&quot;id&quot;:&quot;d18506f9-973b-4138-a5fb-e5787d41fece&quot;,&quot;relativeTransform&quot;:{&quot;translate&quot;:{&quot;x&quot;:-67.65318939909153,&quot;y&quot;:-16.412409370215954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2&quot;}},&quot;2d59b50f-7224-46d6-9a08-bcb97431a8a0&quot;:{&quot;type&quot;:&quot;FIGURE_OBJECT&quot;,&quot;id&quot;:&quot;2d59b50f-7224-46d6-9a08-bcb97431a8a0&quot;,&quot;relativeTransform&quot;:{&quot;translate&quot;:{&quot;x&quot;:45.57309369745140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5&quot;}},&quot;9eed6dba-c771-406b-ae84-77ac256ad322&quot;:{&quot;type&quot;:&quot;FIGURE_OBJECT&quot;,&quot;id&quot;:&quot;9eed6dba-c771-406b-ae84-77ac256ad322&quot;,&quot;relativeTransform&quot;:{&quot;translate&quot;:{&quot;x&quot;:-67.65318939909153,&quot;y&quot;:15.34870894118965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&quot;}},&quot;f2c5cff8-e0d7-4935-97c3-8b9d8a3c9f0b&quot;:{&quot;type&quot;:&quot;FIGURE_OBJECT&quot;,&quot;id&quot;:&quot;f2c5cff8-e0d7-4935-97c3-8b9d8a3c9f0b&quot;,&quot;relativeTransform&quot;:{&quot;translate&quot;:{&quot;x&quot;:77.794603876156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5&quot;}},&quot;3aff0285-f4a5-40ba-a757-8b1363c6d475&quot;:{&quot;type&quot;:&quot;FIGURE_OBJECT&quot;,&quot;id&quot;:&quot;3aff0285-f4a5-40ba-a757-8b1363c6d475&quot;,&quot;relativeTransform&quot;:{&quot;translate&quot;:{&quot;x&quot;:-67.65318939909159,&quot;y&quot;:47.522181806516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&quot;}},&quot;cb3567e5-6f77-4209-afb6-1c462ab1d606&quot;:{&quot;type&quot;:&quot;FIGURE_OBJECT&quot;,&quot;id&quot;:&quot;cb3567e5-6f77-4209-afb6-1c462ab1d606&quot;,&quot;relativeTransform&quot;:{&quot;translate&quot;:{&quot;x&quot;:-44.8957407726634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2&quot;}},&quot;490e9704-6292-4ec1-a32f-aa6c24d3c678&quot;:{&quot;type&quot;:&quot;FIGURE_OBJECT&quot;,&quot;id&quot;:&quot;490e9704-6292-4ec1-a32f-aa6c24d3c678&quot;,&quot;relativeTransform&quot;:{&quot;translate&quot;:{&quot;x&quot;:-12.965464396113987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5&quot;}},&quot;00520c73-0059-4c8a-9305-666be2a5c490&quot;:{&quot;type&quot;:&quot;FIGURE_OBJECT&quot;,&quot;id&quot;:&quot;00520c73-0059-4c8a-9305-666be2a5c490&quot;,&quot;relativeTransform&quot;:{&quot;translate&quot;:{&quot;x&quot;:-67.65297094429961,&quot;y&quot;:-43.1898491523757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8&quot;}},&quot;028571f7-beac-4b3f-b838-27be5a367249&quot;:{&quot;type&quot;:&quot;FIGURE_OBJECT&quot;,&quot;id&quot;:&quot;028571f7-beac-4b3f-b838-27be5a367249&quot;,&quot;relativeTransform&quot;:{&quot;translate&quot;:{&quot;x&quot;:18.9645300503268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9&quot;}},&quot;7ca9cff6-d2ac-4309-85d8-1c72250616e6&quot;:{&quot;type&quot;:&quot;FIGURE_OBJECT&quot;,&quot;id&quot;:&quot;7ca9cff6-d2ac-4309-85d8-1c72250616e6&quot;,&quot;relativeTransform&quot;:{&quot;translate&quot;:{&quot;x&quot;:-67.65318939909153,&quot;y&quot;:-11.25985470593497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&quot;}},&quot;c9cc795a-87bd-4767-93e1-2a0e4fe407b6&quot;:{&quot;type&quot;:&quot;FIGURE_OBJECT&quot;,&quot;id&quot;:&quot;c9cc795a-87bd-4767-93e1-2a0e4fe407b6&quot;,&quot;relativeTransform&quot;:{&quot;translate&quot;:{&quot;x&quot;:50.8948064268763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05&quot;}},&quot;b7ac2d5b-093e-4fca-93b9-f315fc503e25&quot;:{&quot;type&quot;:&quot;FIGURE_OBJECT&quot;,&quot;id&quot;:&quot;b7ac2d5b-093e-4fca-93b9-f315fc503e25&quot;,&quot;relativeTransform&quot;:{&quot;translate&quot;:{&quot;x&quot;:-67.65318939909153,&quot;y&quot;:20.67042167061451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1&quot;}},&quot;ddb954c2-597d-49e3-97de-14b641c55986&quot;:{&quot;type&quot;:&quot;FIGURE_OBJECT&quot;,&quot;id&quot;:&quot;ddb954c2-597d-49e3-97de-14b641c55986&quot;,&quot;relativeTransform&quot;:{&quot;translate&quot;:{&quot;x&quot;:-39.5740280432385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2&quot;}},&quot;96d46a7e-712f-4854-b9b9-5bd0b9e33a06&quot;:{&quot;type&quot;:&quot;FIGURE_OBJECT&quot;,&quot;id&quot;:&quot;96d46a7e-712f-4854-b9b9-5bd0b9e33a06&quot;,&quot;relativeTransform&quot;:{&quot;translate&quot;:{&quot;x&quot;:-7.64403359679768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3&quot;}},&quot;41e8f5b0-b0a4-44de-a3ee-02057f66890a&quot;:{&quot;type&quot;:&quot;FIGURE_OBJECT&quot;,&quot;id&quot;:&quot;41e8f5b0-b0a4-44de-a3ee-02057f66890a&quot;,&quot;relativeTransform&quot;:{&quot;translate&quot;:{&quot;x&quot;:-67.65297094429961,&quot;y&quot;:-37.868418353059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&quot;}},&quot;afade0db-a7b9-4ee5-8b15-c80d93d6b306&quot;:{&quot;type&quot;:&quot;FIGURE_OBJECT&quot;,&quot;id&quot;:&quot;afade0db-a7b9-4ee5-8b15-c80d93d6b306&quot;,&quot;relativeTransform&quot;:{&quot;translate&quot;:{&quot;x&quot;:24.286242779751863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5&quot;}},&quot;2b38f1af-6290-4c7f-8e7f-ecfd5d2e657b&quot;:{&quot;type&quot;:&quot;FIGURE_OBJECT&quot;,&quot;id&quot;:&quot;2b38f1af-6290-4c7f-8e7f-ecfd5d2e657b&quot;,&quot;relativeTransform&quot;:{&quot;translate&quot;:{&quot;x&quot;:-67.68399152474534,&quot;y&quot;:-5.9381419765100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6&quot;}},&quot;82fb9b77-5331-41c8-b2d6-1c15b322a5c4&quot;:{&quot;type&quot;:&quot;FIGURE_OBJECT&quot;,&quot;id&quot;:&quot;82fb9b77-5331-41c8-b2d6-1c15b322a5c4&quot;,&quot;relativeTransform&quot;:{&quot;translate&quot;:{&quot;x&quot;:56.2165191563012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7&quot;}},&quot;1be7b198-f526-43bd-9f69-b09bd4c7a4e5&quot;:{&quot;type&quot;:&quot;FIGURE_OBJECT&quot;,&quot;id&quot;:&quot;1be7b198-f526-43bd-9f69-b09bd4c7a4e5&quot;,&quot;relativeTransform&quot;:{&quot;translate&quot;:{&quot;x&quot;:-67.65318939909153,&quot;y&quot;:25.9921344000394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8&quot;}},&quot;160fcab6-7b3a-4954-a127-6e443572b0cd&quot;:{&quot;type&quot;:&quot;FIGURE_OBJECT&quot;,&quot;id&quot;:&quot;160fcab6-7b3a-4954-a127-6e443572b0cd&quot;,&quot;relativeTransform&quot;:{&quot;translate&quot;:{&quot;x&quot;:-34.0479159850981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&quot;}},&quot;2eefc3fb-72cb-48ec-920a-d7258aed7592&quot;:{&quot;type&quot;:&quot;FIGURE_OBJECT&quot;,&quot;id&quot;:&quot;2eefc3fb-72cb-48ec-920a-d7258aed7592&quot;,&quot;relativeTransform&quot;:{&quot;translate&quot;:{&quot;x&quot;:-2.1176396085486875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05&quot;}},&quot;69a4c15e-f0ea-4e9e-ab30-0e3684b4bea6&quot;:{&quot;type&quot;:&quot;FIGURE_OBJECT&quot;,&quot;id&quot;:&quot;69a4c15e-f0ea-4e9e-ab30-0e3684b4bea6&quot;,&quot;relativeTransform&quot;:{&quot;translate&quot;:{&quot;x&quot;:-67.65297094429961,&quot;y&quot;:-32.342024364810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1&quot;}},&quot;c1bf4c75-78a5-496a-af80-7c44f89a74eb&quot;:{&quot;type&quot;:&quot;FIGURE_OBJECT&quot;,&quot;id&quot;:&quot;c1bf4c75-78a5-496a-af80-7c44f89a74eb&quot;,&quot;relativeTransform&quot;:{&quot;translate&quot;:{&quot;x&quot;:29.81263676800074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2&quot;}},&quot;8878cf46-9ac2-4a01-a950-91ede70c0fba&quot;:{&quot;type&quot;:&quot;FIGURE_OBJECT&quot;,&quot;id&quot;:&quot;8878cf46-9ac2-4a01-a950-91ede70c0fba&quot;,&quot;relativeTransform&quot;:{&quot;translate&quot;:{&quot;x&quot;:-67.65318939909153,&quot;y&quot;:-0.411747988261002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3&quot;}},&quot;c12d1f0c-c204-4ae8-802b-5fd6daa49c9a&quot;:{&quot;type&quot;:&quot;FIGURE_OBJECT&quot;,&quot;id&quot;:&quot;c12d1f0c-c204-4ae8-802b-5fd6daa49c9a&quot;,&quot;relativeTransform&quot;:{&quot;translate&quot;:{&quot;x&quot;:61.74291314455011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&quot;}},&quot;3a8d605f-cb44-4d88-be8a-af251627f44f&quot;:{&quot;type&quot;:&quot;FIGURE_OBJECT&quot;,&quot;id&quot;:&quot;3a8d605f-cb44-4d88-be8a-af251627f44f&quot;,&quot;relativeTransform&quot;:{&quot;translate&quot;:{&quot;x&quot;:-67.65318939909153,&quot;y&quot;:31.51852838828836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5&quot;}},&quot;cbdc83e9-208c-4f0c-81de-fb2122a9e677&quot;:{&quot;type&quot;:&quot;FIGURE_OBJECT&quot;,&quot;id&quot;:&quot;cbdc83e9-208c-4f0c-81de-fb2122a9e677&quot;,&quot;relativeTransform&quot;:{&quot;translate&quot;:{&quot;x&quot;:5.1680571095376076,&quot;y&quot;:58.94190100571629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20]}],&quot;text&quot;:&quot;Position in read (bp)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78.71387629784442,&quot;y&quot;:10.310245983570894},&quot;targetSize&quot;:{&quot;x&quot;:78.71387629784442,&quot;y&quot;:10.310245983570894},&quot;format&quot;:&quot;BETTER_TEXT&quot;,&quot;verticalAlign&quot;:&quot;TOP&quot;},&quot;isLocked&quot;:false,&quot;parent&quot;:{&quot;type&quot;:&quot;CHILD&quot;,&quot;parentId&quot;:&quot;c4373e79-fa67-4653-bfa0-cef7b5646e3a&quot;,&quot;order&quot;:&quot;96&quot;}},&quot;20666a6b-00dc-4cc7-a7d1-b74f23f76340&quot;:{&quot;type&quot;:&quot;FIGURE_OBJECT&quot;,&quot;id&quot;:&quot;20666a6b-00dc-4cc7-a7d1-b74f23f76340&quot;,&quot;relativeTransform&quot;:{&quot;translate&quot;:{&quot;x&quot;:-75.82781251578473,&quot;y&quot;:-0.779786686128158},&quot;rotate&quot;:-1.5707963267948966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6]}],&quot;text&quot;:&quot;Quality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25.00439108240159,&quot;y&quot;:14.287998140424008},&quot;targetSize&quot;:{&quot;x&quot;:25.00439108240159,&quot;y&quot;:14.287998140424008},&quot;format&quot;:&quot;BETTER_TEXT&quot;,&quot;verticalAlign&quot;:&quot;TOP&quot;},&quot;isLocked&quot;:false,&quot;parent&quot;:{&quot;type&quot;:&quot;CHILD&quot;,&quot;parentId&quot;:&quot;c4373e79-fa67-4653-bfa0-cef7b5646e3a&quot;,&quot;order&quot;:&quot;97&quot;}},&quot;a530b382-0b34-4ea7-87b4-371bb574b424&quot;:{&quot;type&quot;:&quot;FIGURE_OBJECT&quot;,&quot;id&quot;:&quot;a530b382-0b34-4ea7-87b4-371bb574b424&quot;,&quot;relativeTransform&quot;:{&quot;translate&quot;:{&quot;x&quot;:8.171563201454372,&quot;y&quot;:-55.95244362367051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,&quot;range&quot;:[0,24]}],&quot;text&quot;:&quot;Per base sequence quality&quot;,&quot;base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}],&quot;verticalAlign&quot;:&quot;TOP&quot;},&quot;size&quot;:{&quot;x&quot;:101.66206870583275,&quot;y&quot;:17.342847926160054},&quot;targetSize&quot;:{&quot;x&quot;:101.66206870583275,&quot;y&quot;:17.342847926160054},&quot;format&quot;:&quot;BETTER_TEXT&quot;,&quot;verticalAlign&quot;:&quot;TOP&quot;},&quot;isLocked&quot;:false,&quot;parent&quot;:{&quot;type&quot;:&quot;CHILD&quot;,&quot;parentId&quot;:&quot;c4373e79-fa67-4653-bfa0-cef7b5646e3a&quot;,&quot;order&quot;:&quot;98&quot;}},&quot;d3d68a36-1777-44f6-8ab9-ada8bd84bb4b&quot;:{&quot;relativeTransform&quot;:{&quot;translate&quot;:{&quot;x&quot;:-409.16459719153164,&quot;y&quot;:-40.74185328299037},&quot;rotate&quot;:0,&quot;skewX&quot;:0,&quot;scale&quot;:{&quot;x&quot;:1,&quot;y&quot;:1}},&quot;type&quot;:&quot;FIGURE_OBJECT&quot;,&quot;id&quot;:&quot;d3d68a36-1777-44f6-8ab9-ada8bd84bb4b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7&quot;},&quot;name&quot;:&quot;Sequenced genome (simple)&quot;,&quot;displayName&quot;:&quot;Sequenced genome (simple)&quot;,&quot;isPremium&quot;:true},&quot;e3c9d5e0-976b-4870-9fb5-c6dc4de6b33d&quot;:{&quot;type&quot;:&quot;FIGURE_OBJECT&quot;,&quot;id&quot;:&quot;e3c9d5e0-976b-4870-9fb5-c6dc4de6b33d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1&quot;}},&quot;8cb5f135-1036-4320-b6b1-6624b7c4eccf&quot;:{&quot;type&quot;:&quot;FIGURE_OBJECT&quot;,&quot;id&quot;:&quot;8cb5f135-1036-4320-b6b1-6624b7c4eccf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2&quot;}},&quot;b882821d-33ac-4297-9ff1-89fffaebe27f&quot;:{&quot;type&quot;:&quot;FIGURE_OBJECT&quot;,&quot;id&quot;:&quot;b882821d-33ac-4297-9ff1-89fffaebe27f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3&quot;}},&quot;51896c9c-6ecc-4961-9a90-12388aa68ecf&quot;:{&quot;type&quot;:&quot;FIGURE_OBJECT&quot;,&quot;id&quot;:&quot;51896c9c-6ecc-4961-9a90-12388aa68ecf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5&quot;}},&quot;1ef04103-9981-4b54-9ab0-f705f87192cb&quot;:{&quot;type&quot;:&quot;FIGURE_OBJECT&quot;,&quot;id&quot;:&quot;1ef04103-9981-4b54-9ab0-f705f87192c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6&quot;}},&quot;5ec5da50-481e-4dec-95bd-51144abc8f9f&quot;:{&quot;type&quot;:&quot;FIGURE_OBJECT&quot;,&quot;id&quot;:&quot;5ec5da50-481e-4dec-95bd-51144abc8f9f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7&quot;}},&quot;2bb77992-0d6d-4a8c-9c56-b0917de1582f&quot;:{&quot;type&quot;:&quot;FIGURE_OBJECT&quot;,&quot;id&quot;:&quot;2bb77992-0d6d-4a8c-9c56-b0917de1582f&quot;,&quot;relativeTransform&quot;:{&quot;translate&quot;:{&quot;x&quot;:-259.0027967917756,&quot;y&quot;:-29.84426239396684},&quot;rotate&quot;:0},&quot;opacity&quot;:1,&quot;path&quot;:{&quot;type&quot;:&quot;RECT&quot;,&quot;size&quot;:{&quot;x&quot;:67.25237646573498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2&quot;},&quot;layout&quot;:{&quot;sizeRatio&quot;:{&quot;x&quot;:0.88,&quot;y&quot;:0.88},&quot;keepAspectRatio&quot;:false}},&quot;a7779904-3eee-436d-8cff-cfb8fcc91a24&quot;:{&quot;type&quot;:&quot;FIGURE_OBJECT&quot;,&quot;id&quot;:&quot;a7779904-3eee-436d-8cff-cfb8fcc91a24&quot;,&quot;relativeTransform&quot;:{&quot;translate&quot;:{&quot;x&quot;:-350.02393747771697,&quot;y&quot;:-29.844050108870423},&quot;rotate&quot;:0,&quot;skewX&quot;:0,&quot;scale&quot;:{&quot;x&quot;:1,&quot;y&quot;:1}},&quot;layout&quot;:{&quot;sizeRatio&quot;:{&quot;x&quot;:0.88,&quot;y&quot;:0.88},&quot;keepAspectRatio&quot;:false},&quot;opacity&quot;:1,&quot;path&quot;:{&quot;type&quot;:&quot;RECT&quot;,&quot;size&quot;:{&quot;x&quot;:68.8195347603673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5&quot;}},&quot;d1ad1b12-6749-4456-9b4f-5c319082e0ff&quot;:{&quot;type&quot;:&quot;FIGURE_OBJECT&quot;,&quot;id&quot;:&quot;d1ad1b12-6749-4456-9b4f-5c319082e0ff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5.890825982145927,&quot;color&quot;:&quot;rgb(0,0,0)&quot;,&quot;fontWeight&quot;:&quot;normal&quot;,&quot;fontStyle&quot;:&quot;normal&quot;,&quot;decoration&quot;:&quot;none&quot;,&quot;script&quot;:&quot;none&quot;},&quot;range&quot;:[0,1]}],&quot;text&quot;:&quot;R1&quot;}],&quot;verticalAlign&quot;:&quot;TOP&quot;,&quot;_lastCaretLocation&quot;:{&quot;lineIndex&quot;:0,&quot;runIndex&quot;:-1,&quot;charIndex&quot;:-1,&quot;endOfLine&quot;:true}},&quot;size&quot;:{&quot;x&quot;:60.56119058912324,&quot;y&quot;:19},&quot;targetSize&quot;:{&quot;x&quot;:60.56119058912324,&quot;y&quot;:2},&quot;format&quot;:&quot;BETTER_TEXT&quot;},&quot;parent&quot;:{&quot;type&quot;:&quot;CHILD&quot;,&quot;parentId&quot;:&quot;a7779904-3eee-436d-8cff-cfb8fcc91a24&quot;,&quot;order&quot;:&quot;5&quot;}},&quot;b46f0430-a83a-4cae-8905-b9642889b7e9&quot;:{&quot;id&quot;:&quot;b46f0430-a83a-4cae-8905-b9642889b7e9&quot;,&quot;name&quot;:&quot;DNA (short, symbol)&quot;,&quot;displayName&quot;:&quot;&quot;,&quot;type&quot;:&quot;FIGURE_OBJECT&quot;,&quot;relativeTransform&quot;:{&quot;translate&quot;:{&quot;x&quot;:-238.14860076982825,&quot;y&quot;:-271.7615748580265},&quot;rotate&quot;:1.5707963267948966,&quot;skewX&quot;:0,&quot;scale&quot;:{&quot;x&quot;:1.319835500899462,&quot;y&quot;:1.319835500899462}},&quot;image&quot;:{&quot;url&quot;:&quot;https://icons.biorender.com/biorender/6329d3598dc9890028b7ab18/dna-short-symbol.png&quot;,&quot;fallbackUrl&quot;:&quot;https://res.cloudinary.com/dlcjuc3ej/image/upload/v1663685447/uweq1izggxsnbozixmas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&quot;,&quot;isPremium&quot;:false,&quot;isOrgIcon&quot;:false,&quot;size&quot;:{&quot;x&quot;:79,&quot;y&quot;:40.68796992481203}},&quot;source&quot;:{&quot;id&quot;:&quot;6329d2c58dc9890028b7aaf8&quot;,&quot;version&quot;:&quot;1663685447&quot;,&quot;type&quot;:&quot;ASSETS&quot;},&quot;isPremium&quot;:false,&quot;parent&quot;:{&quot;type&quot;:&quot;CHILD&quot;,&quot;parentId&quot;:&quot;f2649530-61e9-41f1-9f94-86db36006b6b&quot;,&quot;order&quot;:&quot;91&quot;}},&quot;10120448-a19e-4503-a2f3-46b884e093ea&quot;:{&quot;id&quot;:&quot;10120448-a19e-4503-a2f3-46b884e093ea&quot;,&quot;name&quot;:&quot;image.png&quot;,&quot;type&quot;:&quot;FIGURE_OBJECT&quot;,&quot;relativeTransform&quot;:{&quot;translate&quot;:{&quot;x&quot;:-364.53744837158894,&quot;y&quot;:-271.7613558362481},&quot;rotate&quot;:0,&quot;skewX&quot;:0,&quot;scale&quot;:{&quot;x&quot;:0.6097503441894072,&quot;y&quot;:0.6097503441894072}},&quot;image&quot;:{&quot;url&quot;:&quot;https://core.services.biorender.com/api/uploads/67ddd05a9669e6890616f61e/1742590042385_cb9dff80-2ddb-47bf-81cf-6f20b18ea009_icon.png&quot;,&quot;isPremium&quot;:false,&quot;isSignedURL&quot;:true,&quot;size&quot;:{&quot;x&quot;:300,&quot;y&quot;:170.99999999999997}},&quot;source&quot;:{&quot;id&quot;:&quot;67ddd05a9669e6890616f61e&quot;,&quot;type&quot;:&quot;UPLOADS&quot;},&quot;isPremium&quot;:false,&quot;parent&quot;:{&quot;type&quot;:&quot;CHILD&quot;,&quot;parentId&quot;:&quot;f2649530-61e9-41f1-9f94-86db36006b6b&quot;,&quot;order&quot;:&quot;92&quot;}},&quot;e2387e3e-6932-4235-b45b-e75f57307766&quot;:{&quot;id&quot;:&quot;e2387e3e-6932-4235-b45b-e75f57307766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5.890825982145927,&quot;color&quot;:&quot;black&quot;,&quot;fontWeight&quot;:&quot;normal&quot;,&quot;fontStyle&quot;:&quot;normal&quot;,&quot;decoration&quot;:&quot;none&quot;},&quot;range&quot;:[0,1]}],&quot;text&quot;:&quot;R2&quot;}],&quot;_lastCaretLocation&quot;:{&quot;lineIndex&quot;:0,&quot;runIndex&quot;:-1,&quot;charIndex&quot;:-1,&quot;endOfLine&quot;:true}},&quot;format&quot;:&quot;BETTER_TEXT&quot;,&quot;size&quot;:{&quot;x&quot;:59.18209128984679,&quot;y&quot;:18.728473478957703},&quot;targetSize&quot;:{&quot;x&quot;:59.18209128984679,&quot;y&quot;:2}},&quot;parent&quot;:{&quot;type&quot;:&quot;CHILD&quot;,&quot;parentId&quot;:&quot;2bb77992-0d6d-4a8c-9c56-b0917de1582f&quot;,&quot;order&quot;:&quot;5&quot;}},&quot;128f745b-e17a-4f0a-9970-0ce7d3d2fd52&quot;:{&quot;type&quot;:&quot;FIGURE_OBJECT&quot;,&quot;id&quot;:&quot;128f745b-e17a-4f0a-9970-0ce7d3d2fd52&quot;,&quot;relativeTransform&quot;:{&quot;translate&quot;:{&quot;x&quot;:-367.76854633648674,&quot;y&quot;:39.85695663808962},&quot;rotate&quot;:0},&quot;opacity&quot;:1,&quot;path&quot;:{&quot;type&quot;:&quot;POLY_LINE&quot;,&quot;points&quot;:[{&quot;x&quot;:-79.5285445208055,&quot;y&quot;:0},{&quot;x&quot;:79.5285445208055,&quot;y&quot;:0}],&quot;closed&quot;:false},&quot;pathStyles&quot;:[{&quot;type&quot;:&quot;FILL&quot;,&quot;fillStyle&quot;:&quot;rgba(0,0,0,0)&quot;},{&quot;type&quot;:&quot;STROKE&quot;,&quot;strokeStyle&quot;:&quot;#232323&quot;,&quot;lineWidth&quot;:2.14461913691752,&quot;lineJoin&quot;:&quot;round&quot;}],&quot;isLocked&quot;:false,&quot;parent&quot;:{&quot;type&quot;:&quot;CHILD&quot;,&quot;parentId&quot;:&quot;022c2638-aeee-4177-bd62-e47fd19fc28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893585f4-315d-4053-8f2f-650a937c60da&quot;:{&quot;type&quot;:&quot;FIGURE_OBJECT&quot;,&quot;id&quot;:&quot;893585f4-315d-4053-8f2f-650a937c60da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d7102dd8-f445-4dbb-af45-e6ff6513844a&quot;:{&quot;type&quot;:&quot;FIGURE_OBJECT&quot;,&quot;id&quot;:&quot;d7102dd8-f445-4dbb-af45-e6ff6513844a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4e93f12d-2abf-4071-a60e-4b1ca03dc4f2&quot;:{&quot;type&quot;:&quot;FIGURE_OBJECT&quot;,&quot;id&quot;:&quot;4e93f12d-2abf-4071-a60e-4b1ca03dc4f2&quot;,&quot;parent&quot;:{&quot;type&quot;:&quot;CHILD&quot;,&quot;parentId&quot;:&quot;022c2638-aeee-4177-bd62-e47fd19fc285&quot;,&quot;order&quot;:&quot;5&quot;},&quot;relativeTransform&quot;:{&quot;translate&quot;:{&quot;x&quot;:-94.86907595121467,&quot;y&quot;:9.579591972808336},&quot;rotate&quot;:0}},&quot;cd001329-375a-4e01-99eb-5664b42c5205&quot;:{&quot;type&quot;:&quot;FIGURE_OBJECT&quot;,&quot;id&quot;:&quot;cd001329-375a-4e01-99eb-5664b42c5205&quot;,&quot;parent&quot;:{&quot;type&quot;:&quot;CHILD&quot;,&quot;parentId&quot;:&quot;022c2638-aeee-4177-bd62-e47fd19fc285&quot;,&quot;order&quot;:&quot;7&quot;},&quot;relativeTransform&quot;:{&quot;translate&quot;:{&quot;x&quot;:-640.6685091253055,&quot;y&quot;:70.31696488961117},&quot;rotate&quot;:3.141592653589793}},&quot;bb5c59a3-16bb-43ef-9aba-3d9bc47726d4&quot;:{&quot;type&quot;:&quot;FIGURE_OBJECT&quot;,&quot;id&quot;:&quot;bb5c59a3-16bb-43ef-9aba-3d9bc47726d4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fbe98e1b-471e-4eed-bef9-1c2c6db76fd4&quot;:{&quot;type&quot;:&quot;FIGURE_OBJECT&quot;,&quot;id&quot;:&quot;fbe98e1b-471e-4eed-bef9-1c2c6db76fd4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022c2638-aeee-4177-bd62-e47fd19fc285&quot;:{&quot;type&quot;:&quot;FIGURE_OBJECT&quot;,&quot;id&quot;:&quot;022c2638-aeee-4177-bd62-e47fd19fc285&quot;,&quot;parent&quot;:{&quot;type&quot;:&quot;CHILD&quot;,&quot;parentId&quot;:&quot;ba9654d3-da71-4a79-8200-ac62abd567c2&quot;,&quot;order&quot;:&quot;7&quot;},&quot;relativeTransform&quot;:{&quot;translate&quot;:{&quot;x&quot;:62.95041987955095,&quot;y&quot;:-140.66254751659017},&quot;rotate&quot;:0}},&quot;ba9654d3-da71-4a79-8200-ac62abd567c2&quot;:{&quot;type&quot;:&quot;FIGURE_OBJECT&quot;,&quot;id&quot;:&quot;ba9654d3-da71-4a79-8200-ac62abd567c2&quot;,&quot;parent&quot;:{&quot;type&quot;:&quot;CHILD&quot;,&quot;parentId&quot;:&quot;f2649530-61e9-41f1-9f94-86db36006b6b&quot;,&quot;order&quot;:&quot;999&quot;},&quot;relativeTransform&quot;:{&quot;translate&quot;:{&quot;x&quot;:-59.71863440796369,&quot;y&quot;:-40.43383038738805},&quot;rotate&quot;:0,&quot;skewX&quot;:0,&quot;scale&quot;:{&quot;x&quot;:1,&quot;y&quot;:1}}},&quot;cce98c49-373a-480b-9e6c-47b075813ea4&quot;:{&quot;type&quot;:&quot;FIGURE_OBJECT&quot;,&quot;id&quot;:&quot;cce98c49-373a-480b-9e6c-47b075813ea4&quot;,&quot;relativeTransform&quot;:{&quot;translate&quot;:{&quot;x&quot;:0,&quot;y&quot;:-8.74131293387486},&quot;rotate&quot;:0,&quot;skewX&quot;:0,&quot;scale&quot;:{&quot;x&quot;:1,&quot;y&quot;:1}},&quot;opacity&quot;:1,&quot;path&quot;:{&quot;type&quot;:&quot;POLY_LINE&quot;,&quot;points&quot;:[{&quot;x&quot;:-364.2213722447859,&quot;y&quot;:-207.0013601359915},{&quot;x&quot;:-364.2213722447859,&quot;y&quot;:-149.57357686852538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5&quot;},&quot;connectorInfo&quot;:{&quot;connectedObjects&quot;:[],&quot;type&quot;:&quot;LINE&quot;,&quot;offset&quot;:{&quot;x&quot;:0,&quot;y&quot;:0},&quot;bending&quot;:0.1,&quot;firstElementIsHead&quot;:false,&quot;customized&quot;:false}},&quot;34a18ba9-7fbc-4259-94eb-a423e37244ca&quot;:{&quot;relativeTransform&quot;:{&quot;translate&quot;:{&quot;x&quot;:-409.16439614010096,&quot;y&quot;:-98.64907179072549},&quot;rotate&quot;:0,&quot;skewX&quot;:0,&quot;scale&quot;:{&quot;x&quot;:1,&quot;y&quot;:1}},&quot;type&quot;:&quot;FIGURE_OBJECT&quot;,&quot;id&quot;:&quot;34a18ba9-7fbc-4259-94eb-a423e37244ca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8&quot;},&quot;name&quot;:&quot;Sequenced genome (simple)&quot;,&quot;displayName&quot;:&quot;Sequenced genome (simple)&quot;,&quot;isPremium&quot;:true},&quot;7348e7e8-84c4-4ee8-92b9-0e661570e779&quot;:{&quot;type&quot;:&quot;FIGURE_OBJECT&quot;,&quot;id&quot;:&quot;7348e7e8-84c4-4ee8-92b9-0e661570e779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1&quot;}},&quot;95cf6d21-0175-4ea7-8601-2ed3e5352cdb&quot;:{&quot;type&quot;:&quot;FIGURE_OBJECT&quot;,&quot;id&quot;:&quot;95cf6d21-0175-4ea7-8601-2ed3e5352cdb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2&quot;}},&quot;82d22d90-0631-4254-a406-424f9293df70&quot;:{&quot;type&quot;:&quot;FIGURE_OBJECT&quot;,&quot;id&quot;:&quot;82d22d90-0631-4254-a406-424f9293df70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3&quot;}},&quot;beb8c040-b487-4d3f-b709-101b09472b9b&quot;:{&quot;type&quot;:&quot;FIGURE_OBJECT&quot;,&quot;id&quot;:&quot;beb8c040-b487-4d3f-b709-101b09472b9b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5&quot;}},&quot;e45156c1-ba0e-4b5e-802d-a3c7f4af4f66&quot;:{&quot;type&quot;:&quot;FIGURE_OBJECT&quot;,&quot;id&quot;:&quot;e45156c1-ba0e-4b5e-802d-a3c7f4af4f66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6&quot;}},&quot;62245ba8-275c-4cad-b485-e66d3bbf4976&quot;:{&quot;type&quot;:&quot;FIGURE_OBJECT&quot;,&quot;id&quot;:&quot;62245ba8-275c-4cad-b485-e66d3bbf4976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7&quot;}},&quot;7d86e39e-7e3e-43ee-8b4e-f25e927121e0&quot;:{&quot;relativeTransform&quot;:{&quot;translate&quot;:{&quot;x&quot;:-318.0350377793107,&quot;y&quot;:-98.6486976584752},&quot;rotate&quot;:0,&quot;skewX&quot;:0,&quot;scale&quot;:{&quot;x&quot;:1,&quot;y&quot;:1}},&quot;type&quot;:&quot;FIGURE_OBJECT&quot;,&quot;id&quot;:&quot;7d86e39e-7e3e-43ee-8b4e-f25e927121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&quot;},&quot;name&quot;:&quot;Sequenced genome (simple)&quot;,&quot;displayName&quot;:&quot;Sequenced genome (simple)&quot;,&quot;isPremium&quot;:true},&quot;32ce7b19-e2f8-4c7b-b67c-73f7b4efd511&quot;:{&quot;type&quot;:&quot;FIGURE_OBJECT&quot;,&quot;id&quot;:&quot;32ce7b19-e2f8-4c7b-b67c-73f7b4efd511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1&quot;}},&quot;9ddbd857-92b2-41b1-bf43-372e2e2cb2cc&quot;:{&quot;type&quot;:&quot;FIGURE_OBJECT&quot;,&quot;id&quot;:&quot;9ddbd857-92b2-41b1-bf43-372e2e2cb2cc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2&quot;}},&quot;2598e354-5a76-4f48-a9da-98b33ca193b6&quot;:{&quot;type&quot;:&quot;FIGURE_OBJECT&quot;,&quot;id&quot;:&quot;2598e354-5a76-4f48-a9da-98b33ca193b6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3&quot;}},&quot;2d68d3b9-95fd-4d1b-b73b-a69ce04b2922&quot;:{&quot;type&quot;:&quot;FIGURE_OBJECT&quot;,&quot;id&quot;:&quot;2d68d3b9-95fd-4d1b-b73b-a69ce04b2922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5&quot;}},&quot;342e16af-073f-4d75-b5fa-77479b96ac7b&quot;:{&quot;type&quot;:&quot;FIGURE_OBJECT&quot;,&quot;id&quot;:&quot;342e16af-073f-4d75-b5fa-77479b96ac7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6&quot;}},&quot;a421f12b-d09a-4577-bbfb-a3638dfb1230&quot;:{&quot;type&quot;:&quot;FIGURE_OBJECT&quot;,&quot;id&quot;:&quot;a421f12b-d09a-4577-bbfb-a3638dfb123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7&quot;}},&quot;c4058a53-1d1c-4ae3-8d44-9dcca0ee7259&quot;:{&quot;relativeTransform&quot;:{&quot;translate&quot;:{&quot;x&quot;:-317.96743462501854,&quot;y&quot;:-40.741820055226015},&quot;rotate&quot;:0,&quot;skewX&quot;:0,&quot;scale&quot;:{&quot;x&quot;:1,&quot;y&quot;:1}},&quot;type&quot;:&quot;FIGURE_OBJECT&quot;,&quot;id&quot;:&quot;c4058a53-1d1c-4ae3-8d44-9dcca0ee7259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5&quot;},&quot;name&quot;:&quot;Sequenced genome (simple)&quot;,&quot;displayName&quot;:&quot;Sequenced genome (simple)&quot;,&quot;isPremium&quot;:true},&quot;d54238a9-62a2-4c3b-b19f-39bc604189d6&quot;:{&quot;type&quot;:&quot;FIGURE_OBJECT&quot;,&quot;id&quot;:&quot;d54238a9-62a2-4c3b-b19f-39bc604189d6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1&quot;}},&quot;2002d280-d1d4-4b7b-b77b-d1b1402296e5&quot;:{&quot;type&quot;:&quot;FIGURE_OBJECT&quot;,&quot;id&quot;:&quot;2002d280-d1d4-4b7b-b77b-d1b1402296e5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2&quot;}},&quot;cef63482-f23d-4104-b2dc-3f3d3ca77343&quot;:{&quot;type&quot;:&quot;FIGURE_OBJECT&quot;,&quot;id&quot;:&quot;cef63482-f23d-4104-b2dc-3f3d3ca77343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3&quot;}},&quot;0aec1872-2741-4be2-8057-6d5f167dc06d&quot;:{&quot;type&quot;:&quot;FIGURE_OBJECT&quot;,&quot;id&quot;:&quot;0aec1872-2741-4be2-8057-6d5f167dc06d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5&quot;}},&quot;e3a21ee7-b4d1-4c6b-857b-b93a039c2dd2&quot;:{&quot;type&quot;:&quot;FIGURE_OBJECT&quot;,&quot;id&quot;:&quot;e3a21ee7-b4d1-4c6b-857b-b93a039c2dd2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6&quot;}},&quot;92adc89c-39ba-4763-9e5b-d22fc7f987f0&quot;:{&quot;type&quot;:&quot;FIGURE_OBJECT&quot;,&quot;id&quot;:&quot;92adc89c-39ba-4763-9e5b-d22fc7f987f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7&quot;}},&quot;3a2de315-83df-4d8f-a3b4-3471f250eeeb&quot;:{&quot;type&quot;:&quot;FIGURE_OBJECT&quot;,&quot;id&quot;:&quot;3a2de315-83df-4d8f-a3b4-3471f250eeeb&quot;,&quot;relativeTransform&quot;:{&quot;translate&quot;:{&quot;x&quot;:161.81537581709472,&quot;y&quot;:353.8249753990779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7&quot;},&quot;connectorInfo&quot;:{&quot;connectedObjects&quot;:[],&quot;type&quot;:&quot;LINE&quot;,&quot;offset&quot;:{&quot;x&quot;:0,&quot;y&quot;:0},&quot;bending&quot;:0.1,&quot;firstElementIsHead&quot;:false,&quot;customized&quot;:false}},&quot;10203336-c065-46f3-b795-c64a9d9e3cc1&quot;:{&quot;type&quot;:&quot;FIGURE_OBJECT&quot;,&quot;id&quot;:&quot;10203336-c065-46f3-b795-c64a9d9e3cc1&quot;,&quot;relativeTransform&quot;:{&quot;translate&quot;:{&quot;x&quot;:161.77154889791439,&quot;y&quot;:547.0738040031024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9&quot;},&quot;connectorInfo&quot;:{&quot;connectedObjects&quot;:[],&quot;type&quot;:&quot;LINE&quot;,&quot;offset&quot;:{&quot;x&quot;:0,&quot;y&quot;:0},&quot;bending&quot;:0.1,&quot;firstElementIsHead&quot;:false,&quot;customized&quot;:false}},&quot;602a6df8-aa43-4ad8-9d8d-f02416690030&quot;:{&quot;relativeTransform&quot;:{&quot;translate&quot;:{&quot;x&quot;:-430.24482095642014,&quot;y&quot;:311.14060813078197},&quot;rotate&quot;:0,&quot;skewX&quot;:0,&quot;scale&quot;:{&quot;x&quot;:1,&quot;y&quot;:1}},&quot;type&quot;:&quot;FIGURE_OBJECT&quot;,&quot;id&quot;:&quot;602a6df8-aa43-4ad8-9d8d-f0241669003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5&quot;},&quot;name&quot;:&quot;Sequenced genome (simple)&quot;,&quot;displayName&quot;:&quot;Sequenced genome (simple)&quot;,&quot;isPremium&quot;:true},&quot;5ea508c9-5d9d-49df-95ae-2a1082807c45&quot;:{&quot;type&quot;:&quot;FIGURE_OBJECT&quot;,&quot;id&quot;:&quot;5ea508c9-5d9d-49df-95ae-2a1082807c45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1&quot;}},&quot;933a44e9-2724-4ea5-8299-7bfbe645f954&quot;:{&quot;type&quot;:&quot;FIGURE_OBJECT&quot;,&quot;id&quot;:&quot;933a44e9-2724-4ea5-8299-7bfbe645f954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2&quot;}},&quot;2e992fcb-1b0e-4e20-aba1-e0e1e69af10b&quot;:{&quot;type&quot;:&quot;FIGURE_OBJECT&quot;,&quot;id&quot;:&quot;2e992fcb-1b0e-4e20-aba1-e0e1e69af10b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3&quot;}},&quot;e8683895-d1c2-4dcd-9983-3189fbb7fbfe&quot;:{&quot;type&quot;:&quot;FIGURE_OBJECT&quot;,&quot;id&quot;:&quot;e8683895-d1c2-4dcd-9983-3189fbb7fbfe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5&quot;}},&quot;7486b5d1-3091-4b44-86a9-ab7c8289a410&quot;:{&quot;type&quot;:&quot;FIGURE_OBJECT&quot;,&quot;id&quot;:&quot;7486b5d1-3091-4b44-86a9-ab7c8289a410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6&quot;}},&quot;267c7895-4b32-49a7-80b1-3643763f1061&quot;:{&quot;type&quot;:&quot;FIGURE_OBJECT&quot;,&quot;id&quot;:&quot;267c7895-4b32-49a7-80b1-3643763f106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7&quot;}},&quot;9bce0378-4824-4085-afff-1a69ed365778&quot;:{&quot;id&quot;:&quot;9bce0378-4824-4085-afff-1a69ed365778&quot;,&quot;name&quot;:&quot;Bacillus (pili)&quot;,&quot;displayName&quot;:&quot;&quot;,&quot;type&quot;:&quot;FIGURE_OBJECT&quot;,&quot;relativeTransform&quot;:{&quot;translate&quot;:{&quot;x&quot;:-423.86233375986825,&quot;y&quot;:273.8944719280789},&quot;rotate&quot;:0,&quot;skewX&quot;:0,&quot;scale&quot;:{&quot;x&quot;:1,&quot;y&quot;:1}},&quot;image&quot;:{&quot;url&quot;:&quot;https://icons.cdn.biorender.com/biorender/5b070a4bbd399f0014847cc9/20200109200857/image/5b070a4bbd399f0014847cc9.png&quot;,&quot;isPremium&quot;:false,&quot;isOrgIcon&quot;:false,&quot;size&quot;:{&quot;x&quot;:75,&quot;y&quot;:38.94230769230769}},&quot;source&quot;:{&quot;id&quot;:&quot;5b070a4bbd399f0014847cc9&quot;,&quot;version&quot;:&quot;20200109200857&quot;,&quot;type&quot;:&quot;ASSETS&quot;},&quot;isPremium&quot;:false,&quot;parent&quot;:{&quot;type&quot;:&quot;CHILD&quot;,&quot;parentId&quot;:&quot;f2649530-61e9-41f1-9f94-86db36006b6b&quot;,&quot;order&quot;:&quot;999997&quot;}},&quot;ebc25500-2228-43a3-8fac-f8155773cee0&quot;:{&quot;id&quot;:&quot;ebc25500-2228-43a3-8fac-f8155773cee0&quot;,&quot;name&quot;:&quot;SARS&quot;,&quot;displayName&quot;:&quot;&quot;,&quot;type&quot;:&quot;FIGURE_OBJECT&quot;,&quot;relativeTransform&quot;:{&quot;translate&quot;:{&quot;x&quot;:-356.22376061681774,&quot;y&quot;:271.8019721825549},&quot;rotate&quot;:0,&quot;skewX&quot;:0,&quot;scale&quot;:{&quot;x&quot;:0.7848074724659675,&quot;y&quot;:0.7848074724659675}},&quot;image&quot;:{&quot;url&quot;:&quot;https://icons.cdn.biorender.com/biorender/5acbaeb93f8c3400148e4048/20180409182012/image/5acbaeb93f8c3400148e4048.png&quot;,&quot;isPremium&quot;:false,&quot;isOrgIcon&quot;:false,&quot;size&quot;:{&quot;x&quot;:50,&quot;y&quot;:50}},&quot;source&quot;:{&quot;id&quot;:&quot;5acbaeb93f8c3400148e4048&quot;,&quot;version&quot;:&quot;20180409182012&quot;,&quot;type&quot;:&quot;ASSETS&quot;},&quot;isPremium&quot;:false,&quot;parent&quot;:{&quot;type&quot;:&quot;CHILD&quot;,&quot;parentId&quot;:&quot;f2649530-61e9-41f1-9f94-86db36006b6b&quot;,&quot;order&quot;:&quot;999998&quot;}},&quot;f00ac019-f7d3-4bbb-9ee0-0cbfbd1d36a5&quot;:{&quot;id&quot;:&quot;f00ac019-f7d3-4bbb-9ee0-0cbfbd1d36a5&quot;,&quot;name&quot;:&quot;Adult female head (anterior, eyes open)&quot;,&quot;displayName&quot;:&quot;&quot;,&quot;type&quot;:&quot;FIGURE_OBJECT&quot;,&quot;relativeTransform&quot;:{&quot;translate&quot;:{&quot;x&quot;:-293.5317136781922,&quot;y&quot;:272.5385352506988},&quot;rotate&quot;:0,&quot;skewX&quot;:0,&quot;scale&quot;:{&quot;x&quot;:0.37635379313331274,&quot;y&quot;:0.3763537931333128}},&quot;image&quot;:{&quot;url&quot;:&quot;https://icons.cdn.biorender.com/biorender/5e83ae152fef720028aa6413/20200331205519/image/5e83ae152fef720028aa6413.png&quot;,&quot;isPremium&quot;:true,&quot;isOrgIcon&quot;:false,&quot;size&quot;:{&quot;x&quot;:150,&quot;y&quot;:129.375}},&quot;source&quot;:{&quot;id&quot;:&quot;5e83ae152fef720028aa6413&quot;,&quot;version&quot;:&quot;20200331205519&quot;,&quot;type&quot;:&quot;ASSETS&quot;},&quot;isPremium&quot;:true,&quot;parent&quot;:{&quot;type&quot;:&quot;CHILD&quot;,&quot;parentId&quot;:&quot;f2649530-61e9-41f1-9f94-86db36006b6b&quot;,&quot;order&quot;:&quot;999999&quot;}},&quot;564668e2-80e1-44ed-a150-e5982c3755e0&quot;:{&quot;relativeTransform&quot;:{&quot;translate&quot;:{&quot;x&quot;:-362.1830884633796,&quot;y&quot;:311.14152421894886},&quot;rotate&quot;:0,&quot;skewX&quot;:0,&quot;scale&quot;:{&quot;x&quot;:1,&quot;y&quot;:1}},&quot;type&quot;:&quot;FIGURE_OBJECT&quot;,&quot;id&quot;:&quot;564668e2-80e1-44ed-a150-e5982c3755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5&quot;},&quot;name&quot;:&quot;Sequenced genome (simple)&quot;,&quot;displayName&quot;:&quot;Sequenced genome (simple)&quot;,&quot;isPremium&quot;:true},&quot;1e65d0bd-1628-4648-91ca-28dafce16bb0&quot;:{&quot;type&quot;:&quot;FIGURE_OBJECT&quot;,&quot;id&quot;:&quot;1e65d0bd-1628-4648-91ca-28dafce16bb0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1&quot;}},&quot;c675d4cc-e0f0-4ed1-9410-5f036b0c7b7d&quot;:{&quot;type&quot;:&quot;FIGURE_OBJECT&quot;,&quot;id&quot;:&quot;c675d4cc-e0f0-4ed1-9410-5f036b0c7b7d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2&quot;}},&quot;3ad061bc-d9f4-442a-9689-b428b46d4ef8&quot;:{&quot;type&quot;:&quot;FIGURE_OBJECT&quot;,&quot;id&quot;:&quot;3ad061bc-d9f4-442a-9689-b428b46d4ef8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3&quot;}},&quot;bc02ea59-70b3-41a7-a72a-dfcc9603b5d0&quot;:{&quot;type&quot;:&quot;FIGURE_OBJECT&quot;,&quot;id&quot;:&quot;bc02ea59-70b3-41a7-a72a-dfcc9603b5d0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5&quot;}},&quot;b0fd6b21-7498-493a-ab8c-5bb1cd04bef5&quot;:{&quot;type&quot;:&quot;FIGURE_OBJECT&quot;,&quot;id&quot;:&quot;b0fd6b21-7498-493a-ab8c-5bb1cd04bef5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6&quot;}},&quot;28df9b7b-773b-49bb-bdb6-a4148f49c604&quot;:{&quot;type&quot;:&quot;FIGURE_OBJECT&quot;,&quot;id&quot;:&quot;28df9b7b-773b-49bb-bdb6-a4148f49c604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7&quot;}},&quot;0f1e6670-79bf-4f12-b8cb-091fa219d0a4&quot;:{&quot;relativeTransform&quot;:{&quot;translate&quot;:{&quot;x&quot;:-298.36495386747754,&quot;y&quot;:311.1414403071158},&quot;rotate&quot;:0,&quot;skewX&quot;:0,&quot;scale&quot;:{&quot;x&quot;:1,&quot;y&quot;:1}},&quot;type&quot;:&quot;FIGURE_OBJECT&quot;,&quot;id&quot;:&quot;0f1e6670-79bf-4f12-b8cb-091fa219d0a4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7&quot;},&quot;name&quot;:&quot;Sequenced genome (simple)&quot;,&quot;displayName&quot;:&quot;Sequenced genome (simple)&quot;,&quot;isPremium&quot;:true},&quot;ddf8c6f9-7eb1-4636-9adf-ffb49c3a095b&quot;:{&quot;type&quot;:&quot;FIGURE_OBJECT&quot;,&quot;id&quot;:&quot;ddf8c6f9-7eb1-4636-9adf-ffb49c3a095b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1&quot;}},&quot;bbd618b7-621d-4961-b028-15ec78f34afa&quot;:{&quot;type&quot;:&quot;FIGURE_OBJECT&quot;,&quot;id&quot;:&quot;bbd618b7-621d-4961-b028-15ec78f34afa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2&quot;}},&quot;e281fe04-a9d4-48de-8323-4762c93194e1&quot;:{&quot;type&quot;:&quot;FIGURE_OBJECT&quot;,&quot;id&quot;:&quot;e281fe04-a9d4-48de-8323-4762c93194e1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3&quot;}},&quot;29c3cc3e-17a5-4410-906a-d3be7194dc48&quot;:{&quot;type&quot;:&quot;FIGURE_OBJECT&quot;,&quot;id&quot;:&quot;29c3cc3e-17a5-4410-906a-d3be7194dc48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5&quot;}},&quot;23306f76-4dbf-499d-b7e0-2af6ffbf4b04&quot;:{&quot;type&quot;:&quot;FIGURE_OBJECT&quot;,&quot;id&quot;:&quot;23306f76-4dbf-499d-b7e0-2af6ffbf4b04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6&quot;}},&quot;b54bb14d-fb61-45f4-845a-0546bbe45d01&quot;:{&quot;type&quot;:&quot;FIGURE_OBJECT&quot;,&quot;id&quot;:&quot;b54bb14d-fb61-45f4-845a-0546bbe45d0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7&quot;}},&quot;61f64451-a858-4280-8298-5398638cec89&quot;:{&quot;relativeTransform&quot;:{&quot;translate&quot;:{&quot;x&quot;:-39.564934922711046,&quot;y&quot;:-110.43777595286609},&quot;rotate&quot;:0},&quot;type&quot;:&quot;FIGURE_OBJECT&quot;,&quot;id&quot;:&quot;61f64451-a858-4280-8298-5398638cec89&quot;,&quot;parent&quot;:{&quot;type&quot;:&quot;CHILD&quot;,&quot;parentId&quot;:&quot;a71f5267-345f-4636-9d56-1d7c98ef3f99&quot;,&quot;order&quot;:&quot;5&quot;},&quot;name&quot;:&quot;Mycobacteria &quot;,&quot;displayName&quot;:&quot;Mycobacteria &quot;,&quot;source&quot;:{&quot;id&quot;:&quot;67069e1d9c4f3555e331da0a&quot;,&quot;type&quot;:&quot;ASSETS&quot;},&quot;isPremium&quot;:false},&quot;8387786e-655c-47ff-906b-61bad1ca8278&quot;:{&quot;id&quot;:&quot;8387786e-655c-47ff-906b-61bad1ca8278&quot;,&quot;name&quot;:&quot;Mycobacterium&quot;,&quot;displayName&quot;:&quot;&quot;,&quot;type&quot;:&quot;FIGURE_OBJECT&quot;,&quot;relativeTransform&quot;:{&quot;translate&quot;:{&quot;x&quot;:-31.902120010708742,&quot;y&quot;:19.426338756543547},&quot;rotate&quot;:2.7928758690413265,&quot;skewX&quot;:1.2174087975369534e-16,&quot;scale&quot;:{&quot;x&quot;:0.16881534001889717,&quot;y&quot;:0.1688153400188973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1&quot;}},&quot;2e6ce2d5-a1d4-4a3c-b6ba-8dde24dff3ee&quot;:{&quot;id&quot;:&quot;2e6ce2d5-a1d4-4a3c-b6ba-8dde24dff3ee&quot;,&quot;name&quot;:&quot;Mycobacterium&quot;,&quot;displayName&quot;:&quot;&quot;,&quot;type&quot;:&quot;FIGURE_OBJECT&quot;,&quot;relativeTransform&quot;:{&quot;translate&quot;:{&quot;x&quot;:-48.38517790090609,&quot;y&quot;:17.194103969032355},&quot;rotate&quot;:0.2808234766458876,&quot;skewX&quot;:1.217408797536954e-16,&quot;scale&quot;:{&quot;x&quot;:0.16881534001889711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2&quot;}},&quot;be4892a0-e991-442c-b5ea-41028de7dc6a&quot;:{&quot;id&quot;:&quot;be4892a0-e991-442c-b5ea-41028de7dc6a&quot;,&quot;name&quot;:&quot;Mycobacterium&quot;,&quot;displayName&quot;:&quot;&quot;,&quot;type&quot;:&quot;FIGURE_OBJECT&quot;,&quot;relativeTransform&quot;:{&quot;translate&quot;:{&quot;x&quot;:-42.571522827152215,&quot;y&quot;:9.436261536805068},&quot;rotate&quot;:1.2135274289116575,&quot;skewX&quot;:4.869635190147819e-16,&quot;scale&quot;:{&quot;x&quot;:0.16881534001889706,&quot;y&quot;:0.16881534001889728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3&quot;}},&quot;c6af8ca7-4237-437c-a86c-386e04b2203b&quot;:{&quot;id&quot;:&quot;c6af8ca7-4237-437c-a86c-386e04b2203b&quot;,&quot;name&quot;:&quot;Mycobacterium&quot;,&quot;displayName&quot;:&quot;&quot;,&quot;type&quot;:&quot;FIGURE_OBJECT&quot;,&quot;relativeTransform&quot;:{&quot;translate&quot;:{&quot;x&quot;:-33.13598024451666,&quot;y&quot;:9.935026617098778},&quot;rotate&quot;:0.2808234766458875,&quot;skewX&quot;:3.347874193226624e-16,&quot;scale&quot;:{&quot;x&quot;:0.16881534001889711,&quot;y&quot;:0.1688153400188974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5&quot;}},&quot;c5be86ec-13c4-4dcb-b15e-d4634e802510&quot;:{&quot;id&quot;:&quot;c5be86ec-13c4-4dcb-b15e-d4634e802510&quot;,&quot;name&quot;:&quot;Mycobacterium&quot;,&quot;displayName&quot;:&quot;&quot;,&quot;type&quot;:&quot;FIGURE_OBJECT&quot;,&quot;relativeTransform&quot;:{&quot;translate&quot;:{&quot;x&quot;:-29.200662510991382,&quot;y&quot;:2.3756749178213687},&quot;rotate&quot;:2.8317967113608,&quot;skewX&quot;:4.2609307913793386e-16,&quot;scale&quot;:{&quot;x&quot;:0.16881534001889714,&quot;y&quot;:0.16881534001889736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6&quot;}},&quot;3327b5d7-900c-4132-9cca-019e3796458d&quot;:{&quot;id&quot;:&quot;3327b5d7-900c-4132-9cca-019e3796458d&quot;,&quot;name&quot;:&quot;Mycobacterium&quot;,&quot;displayName&quot;:&quot;&quot;,&quot;type&quot;:&quot;FIGURE_OBJECT&quot;,&quot;relativeTransform&quot;:{&quot;translate&quot;:{&quot;x&quot;:-17.6275420876297,&quot;y&quot;:10.000418331873323},&quot;rotate&quot;:-2.516939314301023,&quot;skewX&quot;:3.652226392610862e-16,&quot;scale&quot;:{&quot;x&quot;:0.16881534001889714,&quot;y&quot;:0.1688153400188974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7&quot;}},&quot;96b6289c-0964-43b7-a379-426e117534be&quot;:{&quot;id&quot;:&quot;96b6289c-0964-43b7-a379-426e117534be&quot;,&quot;name&quot;:&quot;Mycobacterium&quot;,&quot;displayName&quot;:&quot;&quot;,&quot;type&quot;:&quot;FIGURE_OBJECT&quot;,&quot;relativeTransform&quot;:{&quot;translate&quot;:{&quot;x&quot;:-9.292435125584168,&quot;y&quot;:7.457478436433722},&quot;rotate&quot;:-2.809107431084873,&quot;skewX&quot;:4.869635190147817e-16,&quot;scale&quot;:{&quot;x&quot;:0.1688153400188971,&quot;y&quot;:0.16881534001889734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8&quot;}},&quot;1c7106c5-829d-4ca0-aa72-bd531cedbd6d&quot;:{&quot;relativeTransform&quot;:{&quot;translate&quot;:{&quot;x&quot;:103.18243240570878,&quot;y&quot;:-238.54050196644417},&quot;rotate&quot;:0,&quot;skewX&quot;:0,&quot;scale&quot;:{&quot;x&quot;:1,&quot;y&quot;:1}},&quot;type&quot;:&quot;FIGURE_OBJECT&quot;,&quot;id&quot;:&quot;1c7106c5-829d-4ca0-aa72-bd531cedbd6d&quot;,&quot;name&quot;:&quot;Granuloma cell cluster &quot;,&quot;opacity&quot;:1,&quot;source&quot;:{&quot;id&quot;:&quot;6182d4e1d2afee00a80a071d&quot;,&quot;type&quot;:&quot;ASSETS&quot;},&quot;pathStyles&quot;:[{&quot;type&quot;:&quot;FILL&quot;,&quot;fillStyle&quot;:&quot;rgb(0,0,0)&quot;}],&quot;isLocked&quot;:false,&quot;parent&quot;:{&quot;type&quot;:&quot;CHILD&quot;,&quot;parentId&quot;:&quot;8a8d8a4d-8c59-463c-ade5-247d5f1a00d7&quot;,&quot;order&quot;:&quot;5&quot;},&quot;displayName&quot;:&quot;Granuloma cell cluster &quot;,&quot;isPremium&quot;:true},&quot;3d6bff48-73ed-43df-bbee-93f74d732184&quot;:{&quot;type&quot;:&quot;FIGURE_OBJECT&quot;,&quot;id&quot;:&quot;3d6bff48-73ed-43df-bbee-93f74d732184&quot;,&quot;relativeTransform&quot;:{&quot;translate&quot;:{&quot;x&quot;:-0.01736184219598963,&quot;y&quot;:-0.07262816430079692},&quot;rotate&quot;:0},&quot;opacity&quot;:1,&quot;path&quot;:{&quot;type&quot;:&quot;POLY_LINE&quot;,&quot;points&quot;:[{&quot;x&quot;:-28.16115088015393,&quot;y&quot;:24.766029774667093},{&quot;x&quot;:-35.64186977351365,&quot;y&quot;:14.257538286902241},{&quot;x&quot;:-37.30593799102067,&quot;y&quot;:2.50046115690461},{&quot;x&quot;:-33.786405722033436,&quot;y&quot;:-11.85149158035496},{&quot;x&quot;:-29.677878179470127,&quot;y&quot;:-25.502405673387916},{&quot;x&quot;:-21.932092993041813,&quot;y&quot;:-30.765358623204804},{&quot;x&quot;:-15.305435666326783,&quot;y&quot;:-37.25948280338553},{&quot;x&quot;:-6.352044389433234,&quot;y&quot;:-35.83999110306336},{&quot;x&quot;:2.3214728227351835,&quot;y&quot;:-38.05468168259133},{&quot;x&quot;:21.008646484071573,&quot;y&quot;:-32.48828952815071},{&quot;x&quot;:32.00889764641852,&quot;y&quot;:-21.22297207273517},{&quot;x&quot;:37.31022350779054,&quot;y&quot;:-0.28273492031568576},{&quot;x&quot;:27.767836957320895,&quot;y&quot;:26.621493826147304},{&quot;x&quot;:11.996392519739121,&quot;y&quot;:35.36868149741113},{&quot;x&quot;:-7.353446874268752,&quot;y&quot;:37.22414554889134}],&quot;closed&quot;:true},&quot;pathStyles&quot;:[{&quot;type&quot;:&quot;FILL&quot;,&quot;fillStyle&quot;:&quot;rgba(249,251,254,1)&quot;},{&quot;type&quot;:&quot;STROKE&quot;,&quot;strokeStyle&quot;:&quot;rgba(180,196,228,1)&quot;,&quot;lineWidth&quot;:0.265066293068601,&quot;lineJoin&quot;:&quot;round&quot;}],&quot;pathSmoothing&quot;:{&quot;type&quot;:&quot;CATMULL_SMOOTHING&quot;,&quot;smoothing&quot;:0.2},&quot;isLocked&quot;:false,&quot;parent&quot;:{&quot;type&quot;:&quot;CHILD&quot;,&quot;parentId&quot;:&quot;1c7106c5-829d-4ca0-aa72-bd531cedbd6d&quot;,&quot;order&quot;:&quot;01&quot;}},&quot;94f581d7-ace9-426c-b919-969986e51503&quot;:{&quot;type&quot;:&quot;FIGURE_OBJECT&quot;,&quot;id&quot;:&quot;94f581d7-ace9-426c-b919-969986e51503&quot;,&quot;name&quot;:&quot;Bacillus&quot;,&quot;relativeTransform&quot;:{&quot;translate&quot;:{&quot;x&quot;:-3.7834433317550142,&quot;y&quot;:0.23714320285317816},&quot;rotate&quot;:0.4145446793090976,&quot;skewX&quot;:-3.8011289408587814e-16,&quot;scale&quot;:{&quot;x&quot;:0.02533320250299899,&quot;y&quot;:0.025333202502998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2&quot;}},&quot;f820f238-c0fd-4984-a72a-0adab43454a2&quot;:{&quot;type&quot;:&quot;FIGURE_OBJECT&quot;,&quot;id&quot;:&quot;f820f238-c0fd-4984-a72a-0adab43454a2&quot;,&quot;name&quot;:&quot;Bacillus&quot;,&quot;relativeTransform&quot;:{&quot;translate&quot;:{&quot;x&quot;:-1.5194019719668683,&quot;y&quot;:-1.3387951904002213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5&quot;}},&quot;59345a04-bcd8-4a12-b6be-7831589bf95a&quot;:{&quot;type&quot;:&quot;FIGURE_OBJECT&quot;,&quot;id&quot;:&quot;59345a04-bcd8-4a12-b6be-7831589bf95a&quot;,&quot;name&quot;:&quot;Bacillus&quot;,&quot;relativeTransform&quot;:{&quot;translate&quot;:{&quot;x&quot;:-3.812714210538427,&quot;y&quot;:2.691310577369604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7&quot;}},&quot;c519d29f-4ae1-4102-8347-b6778f2af9d3&quot;:{&quot;type&quot;:&quot;FIGURE_OBJECT&quot;,&quot;id&quot;:&quot;c519d29f-4ae1-4102-8347-b6778f2af9d3&quot;,&quot;name&quot;:&quot;Bacillus&quot;,&quot;relativeTransform&quot;:{&quot;translate&quot;:{&quot;x&quot;:2.7368088248936364,&quot;y&quot;:-4.448780159019576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&quot;}},&quot;c34908ab-8c4d-44da-8206-68039b6104f4&quot;:{&quot;type&quot;:&quot;FIGURE_OBJECT&quot;,&quot;id&quot;:&quot;c34908ab-8c4d-44da-8206-68039b6104f4&quot;,&quot;name&quot;:&quot;Bacillus&quot;,&quot;relativeTransform&quot;:{&quot;translate&quot;:{&quot;x&quot;:-1.3359741623637669,&quot;y&quot;:0.030483789940162005},&quot;rotate&quot;:0.20950637210968942,&quot;skewX&quot;:-4.223476600954201e-17,&quot;scale&quot;:{&quot;x&quot;:0.025333202502998992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1&quot;}},&quot;954bd3f4-e19b-4e5c-87a0-4beecc780a8a&quot;:{&quot;type&quot;:&quot;FIGURE_OBJECT&quot;,&quot;id&quot;:&quot;954bd3f4-e19b-4e5c-87a0-4beecc780a8a&quot;,&quot;name&quot;:&quot;Bacillus&quot;,&quot;relativeTransform&quot;:{&quot;translate&quot;:{&quot;x&quot;:-1.5296572222189855,&quot;y&quot;:2.052035112032115},&quot;rotate&quot;:0.4549982887059384,&quot;skewX&quot;:2.5340859605725245e-16,&quot;scale&quot;:{&quot;x&quot;:0.025333202502998975,&quot;y&quot;:0.02533320250299896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2&quot;}},&quot;71b03ae8-d1c4-4dac-b4fe-39c6878d61cf&quot;:{&quot;type&quot;:&quot;FIGURE_OBJECT&quot;,&quot;id&quot;:&quot;71b03ae8-d1c4-4dac-b4fe-39c6878d61cf&quot;,&quot;name&quot;:&quot;Bacillus&quot;,&quot;relativeTransform&quot;:{&quot;translate&quot;:{&quot;x&quot;:-1.3473681967677538,&quot;y&quot;:3.080942019848602},&quot;rotate&quot;:-0.2590611471210359,&quot;skewX&quot;:5.490519581240475e-16,&quot;scale&quot;:{&quot;x&quot;:0.02533320250299896,&quot;y&quot;:0.025333202502998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5&quot;}},&quot;f53398a6-2046-45f3-907a-bd049b08c81f&quot;:{&quot;type&quot;:&quot;FIGURE_OBJECT&quot;,&quot;id&quot;:&quot;f53398a6-2046-45f3-907a-bd049b08c81f&quot;,&quot;name&quot;:&quot;Bacillus&quot;,&quot;relativeTransform&quot;:{&quot;translate&quot;:{&quot;x&quot;:5.130563623625707,&quot;y&quot;:8.573500694586324},&quot;rotate&quot;:0.07644084465541726,&quot;skewX&quot;:4.1178896859303504e-16,&quot;scale&quot;:{&quot;x&quot;:0.02533320250299898,&quot;y&quot;:0.0253332025029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7&quot;}},&quot;389219e0-8dd9-45a5-87c4-001c5d1b24f1&quot;:{&quot;type&quot;:&quot;FIGURE_OBJECT&quot;,&quot;id&quot;:&quot;389219e0-8dd9-45a5-87c4-001c5d1b24f1&quot;,&quot;name&quot;:&quot;Bacillus&quot;,&quot;relativeTransform&quot;:{&quot;translate&quot;:{&quot;x&quot;:7.537282297433904,&quot;y&quot;:-5.4827958446882405},&quot;rotate&quot;:-1.3096592654214878,&quot;skewX&quot;:5.912867241335891e-16,&quot;scale&quot;:{&quot;x&quot;:0.02533320250299897,&quot;y&quot;:0.02533320250299896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&quot;}},&quot;b4a25625-0515-4e7d-a340-88f59bff9dd7&quot;:{&quot;type&quot;:&quot;FIGURE_OBJECT&quot;,&quot;id&quot;:&quot;b4a25625-0515-4e7d-a340-88f59bff9dd7&quot;,&quot;name&quot;:&quot;Bacillus&quot;,&quot;relativeTransform&quot;:{&quot;translate&quot;:{&quot;x&quot;:-1.07923650011959,&quot;y&quot;:-3.626155906953581},&quot;rotate&quot;:-0.6182323391070409,&quot;skewX&quot;:-8.446953201908412e-17,&quot;scale&quot;:{&quot;x&quot;:0.02533320250299898,&quot;y&quot;:0.0253332025029989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1&quot;}},&quot;418bdefe-963f-43e1-8a42-e7fbf6269de9&quot;:{&quot;type&quot;:&quot;FIGURE_OBJECT&quot;,&quot;id&quot;:&quot;418bdefe-963f-43e1-8a42-e7fbf6269de9&quot;,&quot;name&quot;:&quot;Bacillus&quot;,&quot;relativeTransform&quot;:{&quot;translate&quot;:{&quot;x&quot;:-0.7539221926975027,&quot;y&quot;:4.537512332665869},&quot;rotate&quot;:-2.443460952792061e-16,&quot;skewX&quot;:4.7123889803846967e-17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2&quot;}},&quot;05f8bd09-76c3-47ec-9190-67877c4dde84&quot;:{&quot;type&quot;:&quot;FIGURE_OBJECT&quot;,&quot;id&quot;:&quot;05f8bd09-76c3-47ec-9190-67877c4dde84&quot;,&quot;name&quot;:&quot;Bacillus&quot;,&quot;relativeTransform&quot;:{&quot;translate&quot;:{&quot;x&quot;:0.22337722984643396,&quot;y&quot;:6.361168428977836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5&quot;}},&quot;a6fde1bc-f8d2-4ec5-b0d3-c90c8daf1231&quot;:{&quot;type&quot;:&quot;FIGURE_OBJECT&quot;,&quot;id&quot;:&quot;a6fde1bc-f8d2-4ec5-b0d3-c90c8daf1231&quot;,&quot;name&quot;:&quot;Bacillus&quot;,&quot;relativeTransform&quot;:{&quot;translate&quot;:{&quot;x&quot;:-3.5923845920226043,&quot;y&quot;:-4.965114273843477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7&quot;}},&quot;2b70ace6-8c02-448c-9fa3-86c71026426d&quot;:{&quot;type&quot;:&quot;FIGURE_OBJECT&quot;,&quot;id&quot;:&quot;2b70ace6-8c02-448c-9fa3-86c71026426d&quot;,&quot;name&quot;:&quot;Bacillus&quot;,&quot;relativeTransform&quot;:{&quot;translate&quot;:{&quot;x&quot;:1.210724687486145,&quot;y&quot;:0.4761200294864661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&quot;}},&quot;35936d48-6e89-4dbd-8e76-db6af93ca6d7&quot;:{&quot;type&quot;:&quot;FIGURE_OBJECT&quot;,&quot;id&quot;:&quot;35936d48-6e89-4dbd-8e76-db6af93ca6d7&quot;,&quot;name&quot;:&quot;Bacillus&quot;,&quot;relativeTransform&quot;:{&quot;translate&quot;:{&quot;x&quot;:-5.517936705863636,&quot;y&quot;:0.7358670847043943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2&quot;}},&quot;c0ced5da-f527-42f9-b426-fb211860a8aa&quot;:{&quot;type&quot;:&quot;FIGURE_OBJECT&quot;,&quot;id&quot;:&quot;c0ced5da-f527-42f9-b426-fb211860a8aa&quot;,&quot;name&quot;:&quot;Bacillus&quot;,&quot;relativeTransform&quot;:{&quot;translate&quot;:{&quot;x&quot;:5.00691805986477,&quot;y&quot;:3.0809085794824402},&quot;rotate&quot;:2.1023653724981486,&quot;skewX&quot;:0,&quot;scale&quot;:{&quot;x&quot;:0.025333202502998985,&quot;y&quot;:0.02533320250299898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5&quot;}},&quot;437460ec-cf54-464a-9f52-222634c2b9bd&quot;:{&quot;type&quot;:&quot;FIGURE_OBJECT&quot;,&quot;id&quot;:&quot;437460ec-cf54-464a-9f52-222634c2b9bd&quot;,&quot;name&quot;:&quot;Bacillus&quot;,&quot;relativeTransform&quot;:{&quot;translate&quot;:{&quot;x&quot;:6.2689607702160135,&quot;y&quot;:4.388935691348346},&quot;rotate&quot;:2.49211941283793,&quot;skewX&quot;:8.446953201908407e-17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4&quot;}},&quot;e2040ad7-691c-4ef4-a5e8-80c470525ab8&quot;:{&quot;type&quot;:&quot;FIGURE_OBJECT&quot;,&quot;id&quot;:&quot;e2040ad7-691c-4ef4-a5e8-80c470525ab8&quot;,&quot;name&quot;:&quot;Bacillus&quot;,&quot;relativeTransform&quot;:{&quot;translate&quot;:{&quot;x&quot;:2.4825592178259477,&quot;y&quot;:4.806225081065785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45&quot;}},&quot;2b2c4ba6-37b5-46f0-9605-0494f541ebc0&quot;:{&quot;type&quot;:&quot;FIGURE_OBJECT&quot;,&quot;id&quot;:&quot;2b2c4ba6-37b5-46f0-9605-0494f541ebc0&quot;,&quot;name&quot;:&quot;Bacillus&quot;,&quot;relativeTransform&quot;:{&quot;translate&quot;:{&quot;x&quot;:0.6927168463761119,&quot;y&quot;:-1.862998535677364},&quot;rotate&quot;:0.9921039746000826,&quot;skewX&quot;:2.5340859605725245e-16,&quot;scale&quot;:{&quot;x&quot;:0.02533320250299897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&quot;}},&quot;f6d9d376-be53-45da-89ee-b9f1fd6357f8&quot;:{&quot;type&quot;:&quot;FIGURE_OBJECT&quot;,&quot;id&quot;:&quot;f6d9d376-be53-45da-89ee-b9f1fd6357f8&quot;,&quot;name&quot;:&quot;Bacillus&quot;,&quot;relativeTransform&quot;:{&quot;translate&quot;:{&quot;x&quot;:-0.00002131937474588211,&quot;y&quot;:-5.9489363477028805},&quot;rotate&quot;:0.9921039746000826,&quot;skewX&quot;:2.5340859605725245e-16,&quot;scale&quot;:{&quot;x&quot;:0.02533320250299897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1&quot;}},&quot;6137ae77-1051-4990-be74-b60b0de19c86&quot;:{&quot;type&quot;:&quot;FIGURE_OBJECT&quot;,&quot;id&quot;:&quot;6137ae77-1051-4990-be74-b60b0de19c86&quot;,&quot;name&quot;:&quot;Bacillus&quot;,&quot;relativeTransform&quot;:{&quot;translate&quot;:{&quot;x&quot;:3.300192077904385,&quot;y&quot;:-1.030638216218142},&quot;rotate&quot;:1.4133691991778108,&quot;skewX&quot;:-1.0558691502385536e-16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2&quot;}},&quot;d7f01703-48a8-4bf9-969c-30ef7f835a10&quot;:{&quot;type&quot;:&quot;FIGURE_OBJECT&quot;,&quot;id&quot;:&quot;d7f01703-48a8-4bf9-969c-30ef7f835a10&quot;,&quot;name&quot;:&quot;Bacillus&quot;,&quot;relativeTransform&quot;:{&quot;translate&quot;:{&quot;x&quot;:2.441244755215599,&quot;y&quot;:-2.288642843121717},&quot;rotate&quot;:1.4133691991778108,&quot;skewX&quot;:-1.0558691502385536e-16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5&quot;}},&quot;8c02f4fc-1ff2-4ac8-ba9e-952086cd62c1&quot;:{&quot;type&quot;:&quot;FIGURE_OBJECT&quot;,&quot;id&quot;:&quot;8c02f4fc-1ff2-4ac8-ba9e-952086cd62c1&quot;,&quot;name&quot;:&quot;Bacillus&quot;,&quot;relativeTransform&quot;:{&quot;translate&quot;:{&quot;x&quot;:5.330202283370309,&quot;y&quot;:-1.5770723793789472},&quot;rotate&quot;:1.0204297424263442,&quot;skewX&quot;:8.446953201908429e-17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7&quot;}},&quot;5e76057d-d85b-4cb5-9073-8cf8a6990ff7&quot;:{&quot;type&quot;:&quot;FIGURE_OBJECT&quot;,&quot;id&quot;:&quot;5e76057d-d85b-4cb5-9073-8cf8a6990ff7&quot;,&quot;name&quot;:&quot;Bacillus&quot;,&quot;relativeTransform&quot;:{&quot;translate&quot;:{&quot;x&quot;:3.9568631458085273,&quot;y&quot;:0.8109446603038599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&quot;}},&quot;c2b99856-11e5-42cc-86c0-038fe866eab0&quot;:{&quot;type&quot;:&quot;FIGURE_OBJECT&quot;,&quot;id&quot;:&quot;c2b99856-11e5-42cc-86c0-038fe866eab0&quot;,&quot;name&quot;:&quot;Bacillus&quot;,&quot;relativeTransform&quot;:{&quot;translate&quot;:{&quot;x&quot;:-3.8296482910777465,&quot;y&quot;:-2.190510137618065},&quot;rotate&quot;:-1.0122882964570599,&quot;skewX&quot;:0,&quot;scale&quot;:{&quot;x&quot;:0.025333202502998982,&quot;y&quot;:0.025333202502998996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1&quot;}},&quot;87a83f4b-2ecb-43a8-ab18-beda72dadefa&quot;:{&quot;type&quot;:&quot;FIGURE_OBJECT&quot;,&quot;id&quot;:&quot;87a83f4b-2ecb-43a8-ab18-beda72dadefa&quot;,&quot;name&quot;:&quot;Bacillus&quot;,&quot;relativeTransform&quot;:{&quot;translate&quot;:{&quot;x&quot;:1.1812013497797267,&quot;y&quot;:2.793329812694587},&quot;rotate&quot;:-0.2931849754745319,&quot;skewX&quot;:-1.689390640381683e-16,&quot;scale&quot;:{&quot;x&quot;:0.02533320250299897,&quot;y&quot;:0.02533320250299901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2&quot;}},&quot;9f4caad4-794c-4e9a-b7c6-9b23915d560e&quot;:{&quot;type&quot;:&quot;FIGURE_OBJECT&quot;,&quot;id&quot;:&quot;9f4caad4-794c-4e9a-b7c6-9b23915d560e&quot;,&quot;name&quot;:&quot;Bacillus&quot;,&quot;relativeTransform&quot;:{&quot;translate&quot;:{&quot;x&quot;:-2.991910968837821,&quot;y&quot;:5.395208492701726},&quot;rotate&quot;:0.31922417272353465,&quot;skewX&quot;:-8.446953201908403e-17,&quot;scale&quot;:{&quot;x&quot;:0.02533320250299899,&quot;y&quot;:0.0253332025029990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5&quot;}},&quot;54c02b51-1a14-44b3-badf-dbc84a1ac014&quot;:{&quot;type&quot;:&quot;FIGURE_OBJECT&quot;,&quot;id&quot;:&quot;54c02b51-1a14-44b3-badf-dbc84a1ac014&quot;,&quot;relativeTransform&quot;:{&quot;translate&quot;:{&quot;x&quot;:-4.210467373201837,&quot;y&quot;:2.87201506662625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7&quot;}},&quot;0f316867-72f6-46ca-9681-dd2aa381d9f4&quot;:{&quot;id&quot;:&quot;0f316867-72f6-46ca-9681-dd2aa381d9f4&quot;,&quot;name&quot;:&quot;Neutrophil&quot;,&quot;type&quot;:&quot;FIGURE_OBJECT&quot;,&quot;relativeTransform&quot;:{&quot;translate&quot;:{&quot;x&quot;:8.743906861998,&quot;y&quot;:-21.85466898630421},&quot;rotate&quot;:0,&quot;skewX&quot;:0,&quot;scale&quot;:{&quot;x&quot;:0.08222834844280869,&quot;y&quot;:0.08222834844280869}},&quot;image&quot;:{&quot;url&quot;:&quot;https://icons.biorender.com/biorender/6166f11c750572002977b480/neutrophil-02.png&quot;,&quot;fallbackUrl&quot;:&quot;https://res.cloudinary.com/dlcjuc3ej/image/upload/v1634136342/ihqrsnftzzljbkyujrif.svg#/keystone/api/icons/6166f11c750572002977b480/neutrophil-02.svg&quot;,&quot;isPremium&quot;:false,&quot;isPacked&quot;:true,&quot;size&quot;:{&quot;x&quot;:100,&quot;y&quot;:105.23560209424083}},&quot;source&quot;:{&quot;id&quot;:&quot;6166f0aa750572002977b44d&quot;,&quot;type&quot;:&quot;ASSETS&quot;},&quot;parent&quot;:{&quot;type&quot;:&quot;CHILD&quot;,&quot;parentId&quot;:&quot;54c02b51-1a14-44b3-badf-dbc84a1ac014&quot;,&quot;order&quot;:&quot;7&quot;},&quot;styles&quot;:{&quot;cell&quot;:[{&quot;monochromeTargetColor&quot;:&quot;#8169C3&quot;,&quot;styleName&quot;:&quot;FILL&quot;,&quot;color&quot;:&quot;#a293cf&quot;},{&quot;monochromeTargetColor&quot;:&quot;#8169C3&quot;,&quot;styleName&quot;:&quot;STROKE&quot;,&quot;color&quot;:&quot;#5c48a4&quot;}],&quot;nucleus&quot;:[{&quot;monochromeTargetColor&quot;:&quot;#8169C3&quot;,&quot;styleName&quot;:&quot;FILL&quot;,&quot;color&quot;:&quot;#7764b5&quot;},{&quot;monochromeTargetColor&quot;:&quot;#8169C3&quot;,&quot;styleName&quot;:&quot;STROKE&quot;,&quot;color&quot;:&quot;#5f4ca6&quot;}],&quot;granules&quot;:[{&quot;monochromeTargetColor&quot;:&quot;#8169C3&quot;,&quot;styleName&quot;:&quot;FILL&quot;,&quot;color&quot;:&quot;#5f4ca6&quot;},{&quot;monochromeTargetColor&quot;:&quot;#8169C3&quot;,&quot;styleName&quot;:&quot;STROKE&quot;}]}},&quot;3166eecb-d7b6-49b8-85bf-6b49d8584c1b&quot;:{&quot;id&quot;:&quot;3166eecb-d7b6-49b8-85bf-6b49d8584c1b&quot;,&quot;name&quot;:&quot;Neutrophil&quot;,&quot;type&quot;:&quot;FIGURE_OBJECT&quot;,&quot;relativeTransform&quot;:{&quot;translate&quot;:{&quot;x&quot;:-7.758043922026182,&quot;y&quot;:20.868792704110568},&quot;rotate&quot;:0,&quot;skewX&quot;:0,&quot;scale&quot;:{&quot;x&quot;:0.07935378855186627,&quot;y&quot;:0.07935378855186626}},&quot;image&quot;:{&quot;url&quot;:&quot;https://icons.biorender.com/biorender/6166f11c750572002977b480/neutrophil-02.png&quot;,&quot;fallbackUrl&quot;:&quot;https://res.cloudinary.com/dlcjuc3ej/image/upload/v1634136342/ihqrsnftzzljbkyujrif.svg#/keystone/api/icons/6166f11c750572002977b480/neutrophil-02.svg&quot;,&quot;isPremium&quot;:false,&quot;isPacked&quot;:true,&quot;size&quot;:{&quot;x&quot;:100,&quot;y&quot;:105.23560209424083}},&quot;source&quot;:{&quot;id&quot;:&quot;6166f0aa750572002977b44d&quot;,&quot;type&quot;:&quot;ASSETS&quot;},&quot;parent&quot;:{&quot;type&quot;:&quot;CHILD&quot;,&quot;parentId&quot;:&quot;54c02b51-1a14-44b3-badf-dbc84a1ac014&quot;,&quot;order&quot;:&quot;2&quot;},&quot;styles&quot;:{&quot;cell&quot;:[{&quot;monochromeTargetColor&quot;:&quot;#8169C3&quot;,&quot;styleName&quot;:&quot;FILL&quot;,&quot;color&quot;:&quot;#a293cf&quot;},{&quot;monochromeTargetColor&quot;:&quot;#8169C3&quot;,&quot;styleName&quot;:&quot;STROKE&quot;,&quot;color&quot;:&quot;#5c48a4&quot;}],&quot;nucleus&quot;:[{&quot;monochromeTargetColor&quot;:&quot;#8169C3&quot;,&quot;styleName&quot;:&quot;FILL&quot;,&quot;color&quot;:&quot;#7764b5&quot;},{&quot;monochromeTargetColor&quot;:&quot;#8169C3&quot;,&quot;styleName&quot;:&quot;STROKE&quot;,&quot;color&quot;:&quot;#5f4ca6&quot;}],&quot;granules&quot;:[{&quot;monochromeTargetColor&quot;:&quot;#8169C3&quot;,&quot;styleName&quot;:&quot;FILL&quot;,&quot;color&quot;:&quot;#5f4ca6&quot;},{&quot;monochromeTargetColor&quot;:&quot;#8169C3&quot;,&quot;styleName&quot;:&quot;STROKE&quot;}]}},&quot;1092b33c-74c9-47d6-a818-4bb13c6fe34b&quot;:{&quot;type&quot;:&quot;FIGURE_OBJECT&quot;,&quot;id&quot;:&quot;1092b33c-74c9-47d6-a818-4bb13c6fe34b&quot;,&quot;relativeTransform&quot;:{&quot;translate&quot;:{&quot;x&quot;:2.5152928621905777,&quot;y&quot;:-2.03846736157875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7&quot;}},&quot;e326d710-58c4-487a-a7c1-cfebf3b1c6b3&quot;:{&quot;id&quot;:&quot;e326d710-58c4-487a-a7c1-cfebf3b1c6b3&quot;,&quot;name&quot;:&quot;Natural killer cell&quot;,&quot;type&quot;:&quot;FIGURE_OBJECT&quot;,&quot;relativeTransform&quot;:{&quot;translate&quot;:{&quot;x&quot;:-19.780726738538046,&quot;y&quot;:-16.676364942483467},&quot;rotate&quot;:-0.6497074577214077,&quot;skewX&quot;:0,&quot;scale&quot;:{&quot;x&quot;:0.07365990007919786,&quot;y&quot;:0.07365990007919784}},&quot;image&quot;:{&quot;url&quot;:&quot;https://icons.biorender.com/biorender/61799a7d4b488100281faf99/natural-killer-cell-01.png&quot;,&quot;fallbackUrl&quot;:&quot;https://res.cloudinary.com/dlcjuc3ej/image/upload/v1635359345/nst3j4y3jwv1cuyo1b5x.svg#/keystone/api/icons/61799a7d4b488100281faf99/natural-killer-cell-01.svg&quot;,&quot;isPremium&quot;:false,&quot;isPacked&quot;:true,&quot;size&quot;:{&quot;x&quot;:100,&quot;y&quot;:100}},&quot;source&quot;:{&quot;id&quot;:&quot;61798a634b488100281fada1&quot;,&quot;type&quot;:&quot;ASSETS&quot;},&quot;parent&quot;:{&quot;type&quot;:&quot;CHILD&quot;,&quot;parentId&quot;:&quot;1092b33c-74c9-47d6-a818-4bb13c6fe34b&quot;,&quot;order&quot;:&quot;05&quot;}},&quot;c534d11b-13b7-4c4c-b8c1-29c32b66ef5d&quot;:{&quot;id&quot;:&quot;c534d11b-13b7-4c4c-b8c1-29c32b66ef5d&quot;,&quot;name&quot;:&quot;Natural killer cell&quot;,&quot;type&quot;:&quot;FIGURE_OBJECT&quot;,&quot;relativeTransform&quot;:{&quot;translate&quot;:{&quot;x&quot;:19.78066808939453,&quot;y&quot;:17.128735319470277},&quot;rotate&quot;:1.011301408495063,&quot;skewX&quot;:-2.3978900656599296e-16,&quot;scale&quot;:{&quot;x&quot;:0.07365990007919783,&quot;y&quot;:0.07365990007919786}},&quot;image&quot;:{&quot;url&quot;:&quot;https://icons.biorender.com/biorender/61799a7d4b488100281faf99/natural-killer-cell-01.png&quot;,&quot;fallbackUrl&quot;:&quot;https://res.cloudinary.com/dlcjuc3ej/image/upload/v1635359345/nst3j4y3jwv1cuyo1b5x.svg#/keystone/api/icons/61799a7d4b488100281faf99/natural-killer-cell-01.svg&quot;,&quot;isPremium&quot;:false,&quot;isPacked&quot;:true,&quot;size&quot;:{&quot;x&quot;:100,&quot;y&quot;:100}},&quot;source&quot;:{&quot;id&quot;:&quot;61798a634b488100281fada1&quot;,&quot;type&quot;:&quot;ASSETS&quot;},&quot;parent&quot;:{&quot;type&quot;:&quot;CHILD&quot;,&quot;parentId&quot;:&quot;1092b33c-74c9-47d6-a818-4bb13c6fe34b&quot;,&quot;order&quot;:&quot;1&quot;}},&quot;bdc91ae3-06ea-4ee2-95d2-a2b09a4fdb51&quot;:{&quot;type&quot;:&quot;FIGURE_OBJECT&quot;,&quot;id&quot;:&quot;bdc91ae3-06ea-4ee2-95d2-a2b09a4fdb51&quot;,&quot;relativeTransform&quot;:{&quot;translate&quot;:{&quot;x&quot;:1.2107871427963972,&quot;y&quot;:0.4761063774407343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77&quot;}},&quot;a184b877-f3c3-4141-a6ed-8d91b6fc5362&quot;:{&quot;type&quot;:&quot;FIGURE_OBJECT&quot;,&quot;id&quot;:&quot;a184b877-f3c3-4141-a6ed-8d91b6fc5362&quot;,&quot;parent&quot;:{&quot;type&quot;:&quot;CHILD&quot;,&quot;parentId&quot;:&quot;bdc91ae3-06ea-4ee2-95d2-a2b09a4fdb51&quot;,&quot;order&quot;:&quot;98&quot;},&quot;relativeTransform&quot;:{&quot;translate&quot;:{&quot;x&quot;:0,&quot;y&quot;:0},&quot;rotate&quot;:0}},&quot;8e72e21d-6c9c-4955-9f51-7be6b617c96d&quot;:{&quot;id&quot;:&quot;8e72e21d-6c9c-4955-9f51-7be6b617c96d&quot;,&quot;name&quot;:&quot;Macrophage (epitheloid)&quot;,&quot;type&quot;:&quot;FIGURE_OBJECT&quot;,&quot;relativeTransform&quot;:{&quot;translate&quot;:{&quot;x&quot;:-11.40107212833677,&quot;y&quot;:-23.70268744970085},&quot;rotate&quot;:-0.2104113300765785,&quot;skewX&quot;:4.5249913662329714e-17,&quot;scale&quot;:{&quot;x&quot;:0.06922472783888707,&quot;y&quot;:0.06922472783888717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02&quot;}},&quot;af78c2b6-a1b6-4c1e-a66f-8d5cdf1380cd&quot;:{&quot;id&quot;:&quot;af78c2b6-a1b6-4c1e-a66f-8d5cdf1380cd&quot;,&quot;name&quot;:&quot;Macrophage (epitheloid)&quot;,&quot;type&quot;:&quot;FIGURE_OBJECT&quot;,&quot;relativeTransform&quot;:{&quot;translate&quot;:{&quot;x&quot;:-1.0914165885540632,&quot;y&quot;:-26.578592425822716},&quot;rotate&quot;:-0.07138821475135596,&quot;skewX&quot;:7.918734890907705e-17,&quot;scale&quot;:{&quot;x&quot;:0.06922472783888704,&quot;y&quot;:0.06922472783888728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05&quot;}},&quot;6528c3a4-0819-4047-86d9-c585ceafcd14&quot;:{&quot;id&quot;:&quot;6528c3a4-0819-4047-86d9-c585ceafcd14&quot;,&quot;name&quot;:&quot;Macrophage (epitheloid)&quot;,&quot;type&quot;:&quot;FIGURE_OBJECT&quot;,&quot;relativeTransform&quot;:{&quot;translate&quot;:{&quot;x&quot;:8.516801873782386,&quot;y&quot;:-24.651177111113952},&quot;rotate&quot;:0.45802430020143003,&quot;skewX&quot;:-3.619993092986377e-16,&quot;scale&quot;:{&quot;x&quot;:0.06922472783888707,&quot;y&quot;:0.0692247278388872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1&quot;}},&quot;0e718660-15a9-40c3-b0a5-53c40ddda949&quot;:{&quot;id&quot;:&quot;0e718660-15a9-40c3-b0a5-53c40ddda949&quot;,&quot;name&quot;:&quot;Macrophage (epitheloid)&quot;,&quot;type&quot;:&quot;FIGURE_OBJECT&quot;,&quot;relativeTransform&quot;:{&quot;translate&quot;:{&quot;x&quot;:-5.696648175392511,&quot;y&quot;:-17.817837534246852},&quot;rotate&quot;:-0.10618227174372401,&quot;skewX&quot;:-1.5837469781815422e-16,&quot;scale&quot;:{&quot;x&quot;:0.06922472783888702,&quot;y&quot;:0.06922472783888721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15&quot;}},&quot;f1fc9df5-bc9f-4a1e-afa8-5f1ed8b7812b&quot;:{&quot;id&quot;:&quot;f1fc9df5-bc9f-4a1e-afa8-5f1ed8b7812b&quot;,&quot;name&quot;:&quot;Macrophage (epitheloid)&quot;,&quot;type&quot;:&quot;FIGURE_OBJECT&quot;,&quot;relativeTransform&quot;:{&quot;translate&quot;:{&quot;x&quot;:-14.334351439824747,&quot;y&quot;:-13.562710170475436},&quot;rotate&quot;:-0.7311657530203242,&quot;skewX&quot;:-6.334987912726169e-16,&quot;scale&quot;:{&quot;x&quot;:0.06922472783888702,&quot;y&quot;:0.06922472783888725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&quot;}},&quot;ac8d83f1-ef31-406f-bb7f-813c1619391d&quot;:{&quot;id&quot;:&quot;ac8d83f1-ef31-406f-bb7f-813c1619391d&quot;,&quot;name&quot;:&quot;Macrophage (epitheloid)&quot;,&quot;type&quot;:&quot;FIGURE_OBJECT&quot;,&quot;relativeTransform&quot;:{&quot;translate&quot;:{&quot;x&quot;:-23.178698913870424,&quot;y&quot;:-11.554931418890261},&quot;rotate&quot;:-1.057177676496468,&quot;skewX&quot;:3.619993092986382e-16,&quot;scale&quot;:{&quot;x&quot;:0.06922472783888702,&quot;y&quot;:0.06922472783888714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2&quot;}},&quot;1e42b3d2-0949-4b02-89f4-52a185979b2b&quot;:{&quot;id&quot;:&quot;1e42b3d2-0949-4b02-89f4-52a185979b2b&quot;,&quot;name&quot;:&quot;Macrophage (epitheloid)&quot;,&quot;type&quot;:&quot;FIGURE_OBJECT&quot;,&quot;relativeTransform&quot;:{&quot;translate&quot;:{&quot;x&quot;:-19.707154144230046,&quot;y&quot;:-4.169652153867623},&quot;rotate&quot;:-1.2452501448178694,&quot;skewX&quot;:4.524991366232982e-17,&quot;scale&quot;:{&quot;x&quot;:0.06922472783888699,&quot;y&quot;:0.0692247278388871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5&quot;}},&quot;338f2764-dc49-4a96-b4da-1d683c700edd&quot;:{&quot;id&quot;:&quot;338f2764-dc49-4a96-b4da-1d683c700edd&quot;,&quot;name&quot;:&quot;Macrophage (epitheloid)&quot;,&quot;type&quot;:&quot;FIGURE_OBJECT&quot;,&quot;relativeTransform&quot;:{&quot;translate&quot;:{&quot;x&quot;:-26.78096799781385,&quot;y&quot;:-2.074426559736276},&quot;rotate&quot;:-1.5707963267948963,&quot;skewX&quot;:1.0627802766581884e-16,&quot;scale&quot;:{&quot;x&quot;:0.06922472783888699,&quot;y&quot;:0.06922472783888717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3&quot;}},&quot;4f5cff56-4786-48d0-9070-5d212e5797d9&quot;:{&quot;id&quot;:&quot;4f5cff56-4786-48d0-9070-5d212e5797d9&quot;,&quot;name&quot;:&quot;Macrophage (epitheloid)&quot;,&quot;type&quot;:&quot;FIGURE_OBJECT&quot;,&quot;relativeTransform&quot;:{&quot;translate&quot;:{&quot;x&quot;:-19.685477857101926,&quot;y&quot;:5.572593152608391},&quot;rotate&quot;:1.2396601222690742,&quot;skewX&quot;:5.429989639479577e-16,&quot;scale&quot;:{&quot;x&quot;:0.06922472783888699,&quot;y&quot;:0.0692247278388873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4&quot;}},&quot;b916caa2-238e-46f9-82d3-e8f2094ab293&quot;:{&quot;id&quot;:&quot;b916caa2-238e-46f9-82d3-e8f2094ab293&quot;,&quot;name&quot;:&quot;Macrophage (epitheloid)&quot;,&quot;type&quot;:&quot;FIGURE_OBJECT&quot;,&quot;relativeTransform&quot;:{&quot;translate&quot;:{&quot;x&quot;:-20.456097237039053,&quot;y&quot;:17.351063487097825},&quot;rotate&quot;:-2.3078284247719805,&quot;skewX&quot;:0,&quot;scale&quot;:{&quot;x&quot;:0.06922472783888702,&quot;y&quot;:0.069224727838887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&quot;}},&quot;fed75896-f998-439e-8f24-ddcd167886e5&quot;:{&quot;id&quot;:&quot;fed75896-f998-439e-8f24-ddcd167886e5&quot;,&quot;name&quot;:&quot;Macrophage (epitheloid)&quot;,&quot;type&quot;:&quot;FIGURE_OBJECT&quot;,&quot;relativeTransform&quot;:{&quot;translate&quot;:{&quot;x&quot;:-14.640177074866113,&quot;y&quot;:14.229261174078237},&quot;rotate&quot;:0.8269549518444369,&quot;skewX&quot;:9.049982732465964e-17,&quot;scale&quot;:{&quot;x&quot;:0.06922472783888699,&quot;y&quot;:0.06922472783888728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2&quot;}},&quot;b600d1a4-2e14-480e-85b7-f2c8e9601337&quot;:{&quot;id&quot;:&quot;b600d1a4-2e14-480e-85b7-f2c8e9601337&quot;,&quot;name&quot;:&quot;Macrophage (epitheloid)&quot;,&quot;type&quot;:&quot;FIGURE_OBJECT&quot;,&quot;relativeTransform&quot;:{&quot;translate&quot;:{&quot;x&quot;:-5.696610624142847,&quot;y&quot;:19.192765688992267},&quot;rotate&quot;:0.1936742287803823,&quot;skewX&quot;:-4.52499136623298e-17,&quot;scale&quot;:{&quot;x&quot;:0.069224727838887,&quot;y&quot;:0.06922472783888725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5&quot;}},&quot;8f79d704-d71d-45ec-a693-9d4bf1088dfc&quot;:{&quot;id&quot;:&quot;8f79d704-d71d-45ec-a693-9d4bf1088dfc&quot;,&quot;name&quot;:&quot;Macrophage (epitheloid)&quot;,&quot;type&quot;:&quot;FIGURE_OBJECT&quot;,&quot;relativeTransform&quot;:{&quot;translate&quot;:{&quot;x&quot;:-5.1450685354268995,&quot;y&quot;:26.124674093887513},&quot;rotate&quot;:-3.034771646390439,&quot;skewX&quot;:9.049982732465964e-17,&quot;scale&quot;:{&quot;x&quot;:0.06922472783888699,&quot;y&quot;:0.06922472783888726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6&quot;}},&quot;9ec21d0e-925c-46a5-b3a2-480ac67ad05b&quot;:{&quot;id&quot;:&quot;9ec21d0e-925c-46a5-b3a2-480ac67ad05b&quot;,&quot;name&quot;:&quot;Macrophage (epitheloid)&quot;,&quot;type&quot;:&quot;FIGURE_OBJECT&quot;,&quot;relativeTransform&quot;:{&quot;translate&quot;:{&quot;x&quot;:12.151025681380151,&quot;y&quot;:15.014446683050924},&quot;rotate&quot;:2.524845515733441,&quot;skewX&quot;:1.8099965464931923e-16,&quot;scale&quot;:{&quot;x&quot;:0.06922472783888699,&quot;y&quot;:0.0692247278388873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65&quot;}},&quot;55101303-90f1-4bb3-8dd1-62283ac9626a&quot;:{&quot;id&quot;:&quot;55101303-90f1-4bb3-8dd1-62283ac9626a&quot;,&quot;name&quot;:&quot;Macrophage (epitheloid)&quot;,&quot;type&quot;:&quot;FIGURE_OBJECT&quot;,&quot;relativeTransform&quot;:{&quot;translate&quot;:{&quot;x&quot;:15.480229851642688,&quot;y&quot;:21.184796312049976},&quot;rotate&quot;:2.444847735300167,&quot;skewX&quot;:0,&quot;scale&quot;:{&quot;x&quot;:0.069224727838887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&quot;}},&quot;182068e2-b099-4e27-b4ce-e9157ce5c1dd&quot;:{&quot;id&quot;:&quot;182068e2-b099-4e27-b4ce-e9157ce5c1dd&quot;,&quot;name&quot;:&quot;Macrophage (epitheloid)&quot;,&quot;type&quot;:&quot;FIGURE_OBJECT&quot;,&quot;relativeTransform&quot;:{&quot;translate&quot;:{&quot;x&quot;:23.484426393897294,&quot;y&quot;:5.601870460909241},&quot;rotate&quot;:1.6696469341077147,&quot;skewX&quot;:2.4887452514281396e-16,&quot;scale&quot;:{&quot;x&quot;:0.06922472783888699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2&quot;}},&quot;8fc6a000-9a2d-4562-b055-199054fb36ff&quot;:{&quot;id&quot;:&quot;8fc6a000-9a2d-4562-b055-199054fb36ff&quot;,&quot;name&quot;:&quot;Macrophage (epitheloid)&quot;,&quot;type&quot;:&quot;FIGURE_OBJECT&quot;,&quot;relativeTransform&quot;:{&quot;translate&quot;:{&quot;x&quot;:16.451540248426124,&quot;y&quot;:5.839008093052465},&quot;rotate&quot;:1.6696469341077147,&quot;skewX&quot;:2.4887452514281396e-16,&quot;scale&quot;:{&quot;x&quot;:0.06922472783888699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5&quot;}},&quot;b3da42e1-5c31-44da-bcd7-088f59063b12&quot;:{&quot;id&quot;:&quot;b3da42e1-5c31-44da-bcd7-088f59063b12&quot;,&quot;name&quot;:&quot;Macrophage (epitheloid)&quot;,&quot;type&quot;:&quot;FIGURE_OBJECT&quot;,&quot;relativeTransform&quot;:{&quot;translate&quot;:{&quot;x&quot;:16.930490005834628,&quot;y&quot;:-4.169664670950838},&quot;rotate&quot;:1.485658079532649,&quot;skewX&quot;:2.375620467272317e-16,&quot;scale&quot;:{&quot;x&quot;:0.06922472783888697,&quot;y&quot;:0.0692247278388873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8&quot;}},&quot;663fd526-1662-4fc5-9c44-665dcdc1a85d&quot;:{&quot;id&quot;:&quot;663fd526-1662-4fc5-9c44-665dcdc1a85d&quot;,&quot;name&quot;:&quot;Macrophage (epitheloid)&quot;,&quot;type&quot;:&quot;FIGURE_OBJECT&quot;,&quot;relativeTransform&quot;:{&quot;translate&quot;:{&quot;x&quot;:23.74996195239221,&quot;y&quot;:-4.0894462843042225},&quot;rotate&quot;:1.4487395216110583,&quot;skewX&quot;:2.7149948197397914e-16,&quot;scale&quot;:{&quot;x&quot;:0.06922472783888696,&quot;y&quot;:0.0692247278388873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9&quot;}},&quot;dc32af53-ae69-49fe-a075-4c285cd7e8f3&quot;:{&quot;type&quot;:&quot;FIGURE_OBJECT&quot;,&quot;id&quot;:&quot;dc32af53-ae69-49fe-a075-4c285cd7e8f3&quot;,&quot;parent&quot;:{&quot;type&quot;:&quot;CHILD&quot;,&quot;parentId&quot;:&quot;bdc91ae3-06ea-4ee2-95d2-a2b09a4fdb51&quot;,&quot;order&quot;:&quot;99&quot;},&quot;relativeTransform&quot;:{&quot;translate&quot;:{&quot;x&quot;:0,&quot;y&quot;:0},&quot;rotate&quot;:0}},&quot;72df7cbc-d416-4662-8a98-f07a3f6cced2&quot;:{&quot;id&quot;:&quot;72df7cbc-d416-4662-8a98-f07a3f6cced2&quot;,&quot;name&quot;:&quot;Lymphocyte (B-cell)&quot;,&quot;type&quot;:&quot;FIGURE_OBJECT&quot;,&quot;relativeTransform&quot;:{&quot;translate&quot;:{&quot;x&quot;:-31.3147463033699,&quot;y&quot;:-11.28525822883328},&quot;rotate&quot;:-1.570796326794896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1&quot;}},&quot;d1d960ad-7afe-46f5-9103-8ebd4dc1a82c&quot;:{&quot;id&quot;:&quot;d1d960ad-7afe-46f5-9103-8ebd4dc1a82c&quot;,&quot;name&quot;:&quot;Lymphocyte (B-cell)&quot;,&quot;type&quot;:&quot;FIGURE_OBJECT&quot;,&quot;relativeTransform&quot;:{&quot;translate&quot;:{&quot;x&quot;:-28.587937774125862,&quot;y&quot;:18.633297274672717},&quot;rotate&quot;:2.4492935982947064e-1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2&quot;}},&quot;8c231f29-1161-439d-bfb1-6d7b88e95025&quot;:{&quot;id&quot;:&quot;8c231f29-1161-439d-bfb1-6d7b88e95025&quot;,&quot;name&quot;:&quot;Lymphocyte (B-cell)&quot;,&quot;type&quot;:&quot;FIGURE_OBJECT&quot;,&quot;relativeTransform&quot;:{&quot;translate&quot;:{&quot;x&quot;:-2.222050846778098,&quot;y&quot;:33.03379994368411},&quot;rotate&quot;:2.4492935982947064e-1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3&quot;}},&quot;19854a50-4dff-41ba-8a31-add93ee931e6&quot;:{&quot;id&quot;:&quot;19854a50-4dff-41ba-8a31-add93ee931e6&quot;,&quot;name&quot;:&quot;Lymphocyte (B-cell)&quot;,&quot;type&quot;:&quot;FIGURE_OBJECT&quot;,&quot;relativeTransform&quot;:{&quot;translate&quot;:{&quot;x&quot;:5.587333053834559,&quot;y&quot;:31.785959470522375},&quot;rotate&quot;: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5&quot;}},&quot;8ebcacf9-fed1-4aca-b77c-0e7825bf3b39&quot;:{&quot;id&quot;:&quot;8ebcacf9-fed1-4aca-b77c-0e7825bf3b39&quot;,&quot;name&quot;:&quot;Lymphocyte (B-cell)&quot;,&quot;type&quot;:&quot;FIGURE_OBJECT&quot;,&quot;relativeTransform&quot;:{&quot;translate&quot;:{&quot;x&quot;:31.33944875494665,&quot;y&quot;:-1.029500824725491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6&quot;}},&quot;7471f13e-09e9-424b-8ecb-199561e8b26b&quot;:{&quot;id&quot;:&quot;7471f13e-09e9-424b-8ecb-199561e8b26b&quot;,&quot;name&quot;:&quot;Lymphocyte (B-cell)&quot;,&quot;type&quot;:&quot;FIGURE_OBJECT&quot;,&quot;relativeTransform&quot;:{&quot;translate&quot;:{&quot;x&quot;:20.807476936508397,&quot;y&quot;:-27.7579068063859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7&quot;}},&quot;57b6f4a7-7feb-45c2-bbb9-49e57046d7d6&quot;:{&quot;id&quot;:&quot;57b6f4a7-7feb-45c2-bbb9-49e57046d7d6&quot;,&quot;name&quot;:&quot;Lymphocyte (B-cell)&quot;,&quot;type&quot;:&quot;FIGURE_OBJECT&quot;,&quot;relativeTransform&quot;:{&quot;translate&quot;:{&quot;x&quot;:-1.8204498511908582,&quot;y&quot;:-33.80974308921889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8&quot;}},&quot;6270ea0a-0e14-4d56-88e5-7ce59d85321e&quot;:{&quot;type&quot;:&quot;FIGURE_OBJECT&quot;,&quot;id&quot;:&quot;6270ea0a-0e14-4d56-88e5-7ce59d85321e&quot;,&quot;relativeTransform&quot;:{&quot;translate&quot;:{&quot;x&quot;:5.798946193067352,&quot;y&quot;:22.0229208684409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9&quot;}},&quot;2b2479ce-4ec9-4d21-a298-272ae6d88a1e&quot;:{&quot;type&quot;:&quot;FIGURE_OBJECT&quot;,&quot;id&quot;:&quot;2b2479ce-4ec9-4d21-a298-272ae6d88a1e&quot;,&quot;name&quot;:&quot;Cell shape 3&quot;,&quot;relativeTransform&quot;:{&quot;translate&quot;:{&quot;x&quot;:-4.708523225868806e-15,&quot;y&quot;:-1.1300455742085137e-14},&quot;rotate&quot;:1.0268980610037517,&quot;skewX&quot;:-5.308849746911068e-17,&quot;scale&quot;:{&quot;x&quot;:0.09038261767404449,&quot;y&quot;:0.09038261767404454}},&quot;opacity&quot;:1,&quot;image&quot;:{&quot;url&quot;:&quot;https://icons.biorender.com/biorender/5cf04883da626304005ada52/cell-shape-3.png&quot;,&quot;fallbackUrl&quot;:&quot;https://res.cloudinary.com/dlcjuc3ej/image/upload/v1559251053/myw5ufhu4ahtbkrchp3d.svg#/keystone/api/icons/5cf04883da626304005ada52/cell-shape-3.svg&quot;,&quot;size&quot;:{&quot;x&quot;:150,&quot;y&quot;:150},&quot;isPremium&quot;:false,&quot;isPacked&quot;:true},&quot;source&quot;:{&quot;id&quot;:&quot;5cf0482dda626304005ada3d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1&quot;}},&quot;4cb42e98-1fea-47a9-92d2-1537aca93fe2&quot;:{&quot;type&quot;:&quot;FIGURE_OBJECT&quot;,&quot;id&quot;:&quot;4cb42e98-1fea-47a9-92d2-1537aca93fe2&quot;,&quot;name&quot;:&quot;Nucleus shape 8&quot;,&quot;relativeTransform&quot;:{&quot;translate&quot;:{&quot;x&quot;:2.8735939036220928,&quot;y&quot;:-1.1016494451339813},&quot;rotate&quot;:1.4726625444810357,&quot;skewX&quot;:1.9446664423264726e-17,&quot;scale&quot;:{&quot;x&quot;:0.026399006509955594,&quot;y&quot;:0.026399006509955598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2&quot;}},&quot;54a34b6f-c921-44cb-ba47-5c72bb087699&quot;:{&quot;type&quot;:&quot;FIGURE_OBJECT&quot;,&quot;id&quot;:&quot;54a34b6f-c921-44cb-ba47-5c72bb087699&quot;,&quot;name&quot;:&quot;Nucleus shape 6&quot;,&quot;relativeTransform&quot;:{&quot;translate&quot;:{&quot;x&quot;:-1.4331556408451942,&quot;y&quot;:-1.6494948462473857},&quot;rotate&quot;:1.493747863681873,&quot;skewX&quot;:-1.0947266144352402e-16,&quot;scale&quot;:{&quot;x&quot;:0.019271607067598503,&quot;y&quot;:0.019271607067598517}},&quot;opacity&quot;:1,&quot;image&quot;:{&quot;url&quot;:&quot;https://icons.biorender.com/biorender/5cf167ed48bc020400d6b353/nucleus-shape-6.png&quot;,&quot;fallbackUrl&quot;:&quot;https://res.cloudinary.com/dlcjuc3ej/image/upload/v1559324647/pzetmgkkfnrg5qvzijm4.svg#/keystone/api/icons/5cf167ed48bc020400d6b353/nucleus-shape-6.svg&quot;,&quot;size&quot;:{&quot;x&quot;:200,&quot;y&quot;:200},&quot;isPremium&quot;:false,&quot;isPacked&quot;:true},&quot;source&quot;:{&quot;id&quot;:&quot;5cf167ad48bc020400d6b33e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5&quot;}},&quot;dcf17dec-96e9-493c-aadf-914d71b16aff&quot;:{&quot;type&quot;:&quot;FIGURE_OBJECT&quot;,&quot;id&quot;:&quot;dcf17dec-96e9-493c-aadf-914d71b16aff&quot;,&quot;name&quot;:&quot;Nucleus shape 8&quot;,&quot;relativeTransform&quot;:{&quot;translate&quot;:{&quot;x&quot;:-2.772006806257609,&quot;y&quot;:2.312537412409482},&quot;rotate&quot;:-2.2340086462905955,&quot;skewX&quot;:2.975947521837922e-16,&quot;scale&quot;:{&quot;x&quot;:0.02337696528111863,&quot;y&quot;:0.023376965281118635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7&quot;}},&quot;b709987f-5010-4a6c-b595-de5273978713&quot;:{&quot;type&quot;:&quot;FIGURE_OBJECT&quot;,&quot;id&quot;:&quot;b709987f-5010-4a6c-b595-de5273978713&quot;,&quot;relativeTransform&quot;:{&quot;translate&quot;:{&quot;x&quot;:13.394258078024519,&quot;y&quot;:-13.212936353832779},&quot;rotate&quot;:-1.9393422252881922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95&quot;}},&quot;d4b7dd47-4418-4c4d-849b-2251bb77bb1c&quot;:{&quot;type&quot;:&quot;FIGURE_OBJECT&quot;,&quot;id&quot;:&quot;d4b7dd47-4418-4c4d-849b-2251bb77bb1c&quot;,&quot;name&quot;:&quot;Cell shape 3&quot;,&quot;relativeTransform&quot;:{&quot;translate&quot;:{&quot;x&quot;:-4.708523225868806e-15,&quot;y&quot;:-1.1300455742085139e-14},&quot;rotate&quot;:1.0268980610037521,&quot;skewX&quot;:2.654424873455535e-16,&quot;scale&quot;:{&quot;x&quot;:0.09038261767404447,&quot;y&quot;:0.0903826176740446}},&quot;opacity&quot;:1,&quot;image&quot;:{&quot;url&quot;:&quot;https://icons.biorender.com/biorender/5cf04883da626304005ada52/cell-shape-3.png&quot;,&quot;fallbackUrl&quot;:&quot;https://res.cloudinary.com/dlcjuc3ej/image/upload/v1559251053/myw5ufhu4ahtbkrchp3d.svg#/keystone/api/icons/5cf04883da626304005ada52/cell-shape-3.svg&quot;,&quot;size&quot;:{&quot;x&quot;:150,&quot;y&quot;:150},&quot;isPremium&quot;:false,&quot;isPacked&quot;:true},&quot;source&quot;:{&quot;id&quot;:&quot;5cf0482dda626304005ada3d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1&quot;}},&quot;fcb18358-ede7-43dc-886d-b319d67d6473&quot;:{&quot;type&quot;:&quot;FIGURE_OBJECT&quot;,&quot;id&quot;:&quot;fcb18358-ede7-43dc-886d-b319d67d6473&quot;,&quot;name&quot;:&quot;Nucleus shape 8&quot;,&quot;relativeTransform&quot;:{&quot;translate&quot;:{&quot;x&quot;:2.873593903622093,&quot;y&quot;:-1.1016494451339816},&quot;rotate&quot;:1.4726625444810357,&quot;skewX&quot;:9.723332211632362e-17,&quot;scale&quot;:{&quot;x&quot;:0.026399006509955598,&quot;y&quot;:0.026399006509955598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2&quot;}},&quot;250c26db-ccd0-455a-bf08-cad817aface7&quot;:{&quot;type&quot;:&quot;FIGURE_OBJECT&quot;,&quot;id&quot;:&quot;250c26db-ccd0-455a-bf08-cad817aface7&quot;,&quot;name&quot;:&quot;Nucleus shape 6&quot;,&quot;relativeTransform&quot;:{&quot;translate&quot;:{&quot;x&quot;:-1.4331556408451944,&quot;y&quot;:-1.6494948462473864},&quot;rotate&quot;:1.493747863681873,&quot;skewX&quot;:-1.3684082680440503e-16,&quot;scale&quot;:{&quot;x&quot;:0.019271607067598503,&quot;y&quot;:0.019271607067598517}},&quot;opacity&quot;:1,&quot;image&quot;:{&quot;url&quot;:&quot;https://icons.biorender.com/biorender/5cf167ed48bc020400d6b353/nucleus-shape-6.png&quot;,&quot;fallbackUrl&quot;:&quot;https://res.cloudinary.com/dlcjuc3ej/image/upload/v1559324647/pzetmgkkfnrg5qvzijm4.svg#/keystone/api/icons/5cf167ed48bc020400d6b353/nucleus-shape-6.svg&quot;,&quot;size&quot;:{&quot;x&quot;:200,&quot;y&quot;:200},&quot;isPremium&quot;:false,&quot;isPacked&quot;:true},&quot;source&quot;:{&quot;id&quot;:&quot;5cf167ad48bc020400d6b33e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5&quot;}},&quot;819aa686-ba75-4804-858f-349a43fc3a09&quot;:{&quot;type&quot;:&quot;FIGURE_OBJECT&quot;,&quot;id&quot;:&quot;819aa686-ba75-4804-858f-349a43fc3a09&quot;,&quot;name&quot;:&quot;Nucleus shape 8&quot;,&quot;relativeTransform&quot;:{&quot;translate&quot;:{&quot;x&quot;:-2.772006806257609,&quot;y&quot;:2.3125374124094824},&quot;rotate&quot;:-2.2340086462905955,&quot;skewX&quot;:4.959912536396536e-16,&quot;scale&quot;:{&quot;x&quot;:0.02337696528111863,&quot;y&quot;:0.023376965281118635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7&quot;}},&quot;dde1fa2e-e30a-470d-9fd5-24b522bac931&quot;:{&quot;type&quot;:&quot;FIGURE_OBJECT&quot;,&quot;id&quot;:&quot;dde1fa2e-e30a-470d-9fd5-24b522bac931&quot;,&quot;parent&quot;:{&quot;type&quot;:&quot;CHILD&quot;,&quot;parentId&quot;:&quot;1c7106c5-829d-4ca0-aa72-bd531cedbd6d&quot;,&quot;order&quot;:&quot;97&quot;},&quot;relativeTransform&quot;:{&quot;translate&quot;:{&quot;x&quot;:-0.2689005792195088,&quot;y&quot;:0.4849903341009892},&quot;rotate&quot;:0}},&quot;ac812929-2a2f-4a35-acee-f18abbc44da3&quot;:{&quot;id&quot;:&quot;ac812929-2a2f-4a35-acee-f18abbc44da3&quot;,&quot;name&quot;:&quot;Macrophage&quot;,&quot;type&quot;:&quot;FIGURE_OBJECT&quot;,&quot;relativeTransform&quot;:{&quot;translate&quot;:{&quot;x&quot;:-4.8210031654300485,&quot;y&quot;:-10.612772328545857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05&quot;}},&quot;4a6c9333-cb61-4493-bc7b-3ee15c1f5041&quot;:{&quot;id&quot;:&quot;4a6c9333-cb61-4493-bc7b-3ee15c1f5041&quot;,&quot;name&quot;:&quot;Macrophage (phagocytosing 3)&quot;,&quot;type&quot;:&quot;FIGURE_OBJECT&quot;,&quot;relativeTransform&quot;:{&quot;translate&quot;:{&quot;x&quot;:9.317192204002342,&quot;y&quot;:-4.499410051064794},&quot;rotate&quot;:-0.39852205720886014,&quot;skewX&quot;:-2.671688418108218e-16,&quot;scale&quot;:{&quot;x&quot;:0.09009013351051758,&quot;y&quot;:0.09009013351051753}},&quot;image&quot;:{&quot;url&quot;:&quot;https://icons.biorender.com/biorender/6154cf595275170029fdb9ea/macrophage-phagocytosing-03.png&quot;,&quot;fallbackUrl&quot;:&quot;https://res.cloudinary.com/dlcjuc3ej/image/upload/v1632948053/pxpg7gxyzeldxcxjnyz6.svg#/keystone/api/icons/6154cf595275170029fdb9ea/macrophage-phagocytosing-03.svg&quot;,&quot;isPremium&quot;:false,&quot;isPacked&quot;:true,&quot;size&quot;:{&quot;x&quot;:100,&quot;y&quot;:100}},&quot;source&quot;:{&quot;id&quot;:&quot;61549f1b5275170029fdb48a&quot;,&quot;type&quot;:&quot;ASSETS&quot;},&quot;parent&quot;:{&quot;type&quot;:&quot;CHILD&quot;,&quot;parentId&quot;:&quot;dde1fa2e-e30a-470d-9fd5-24b522bac931&quot;,&quot;order&quot;:&quot;1&quot;}},&quot;0c9e1c93-daba-4aad-9090-889b013cfc2a&quot;:{&quot;id&quot;:&quot;0c9e1c93-daba-4aad-9090-889b013cfc2a&quot;,&quot;name&quot;:&quot;Macrophage (foam cell)&quot;,&quot;type&quot;:&quot;FIGURE_OBJECT&quot;,&quot;relativeTransform&quot;:{&quot;translate&quot;:{&quot;x&quot;:2.9740972583918253,&quot;y&quot;:-10.185051314882045},&quot;rotate&quot;:0,&quot;skewX&quot;:0,&quot;scale&quot;:{&quot;x&quot;:0.0900901335105176,&quot;y&quot;:0.0900901335105176}},&quot;image&quot;:{&quot;url&quot;:&quot;https://icons.biorender.com/biorender/6154cd3d5275170029fdb918/macrophage-foam-cell-01.png&quot;,&quot;fallbackUrl&quot;:&quot;https://res.cloudinary.com/dlcjuc3ej/image/upload/v1632947509/sv9bcfjtxcmw8rv622r4.svg#/keystone/api/icons/6154cd3d5275170029fdb918/macrophage-foam-cell-01.svg&quot;,&quot;isPremium&quot;:false,&quot;isPacked&quot;:true,&quot;size&quot;:{&quot;x&quot;:100,&quot;y&quot;:100}},&quot;source&quot;:{&quot;id&quot;:&quot;6154982b5275170029fdb313&quot;,&quot;type&quot;:&quot;ASSETS&quot;},&quot;parent&quot;:{&quot;type&quot;:&quot;CHILD&quot;,&quot;parentId&quot;:&quot;dde1fa2e-e30a-470d-9fd5-24b522bac931&quot;,&quot;order&quot;:&quot;2&quot;}},&quot;cab5e276-d74f-4a85-a0bb-ca9a29ec6446&quot;:{&quot;id&quot;:&quot;cab5e276-d74f-4a85-a0bb-ca9a29ec6446&quot;,&quot;name&quot;:&quot;Macrophage&quot;,&quot;type&quot;:&quot;FIGURE_OBJECT&quot;,&quot;relativeTransform&quot;:{&quot;translate&quot;:{&quot;x&quot;:11.286066722238868,&quot;y&quot;:3.8920882457546204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3&quot;}},&quot;cb476393-1fb1-4110-b326-659118b55e0e&quot;:{&quot;id&quot;:&quot;cb476393-1fb1-4110-b326-659118b55e0e&quot;,&quot;name&quot;:&quot;Macrophage (phagocytosing 3)&quot;,&quot;type&quot;:&quot;FIGURE_OBJECT&quot;,&quot;relativeTransform&quot;:{&quot;translate&quot;:{&quot;x&quot;:5.753604465129143,&quot;y&quot;:10.09908837030821},&quot;rotate&quot;:0.19295072124780208,&quot;skewX&quot;:-2.67168841810821e-17,&quot;scale&quot;:{&quot;x&quot;:0.0900901335105177,&quot;y&quot;:0.09009013351051771}},&quot;image&quot;:{&quot;url&quot;:&quot;https://icons.biorender.com/biorender/6154cf595275170029fdb9ea/macrophage-phagocytosing-03.png&quot;,&quot;fallbackUrl&quot;:&quot;https://res.cloudinary.com/dlcjuc3ej/image/upload/v1632948053/pxpg7gxyzeldxcxjnyz6.svg#/keystone/api/icons/6154cf595275170029fdb9ea/macrophage-phagocytosing-03.svg&quot;,&quot;isPremium&quot;:false,&quot;isPacked&quot;:true,&quot;size&quot;:{&quot;x&quot;:100,&quot;y&quot;:100}},&quot;source&quot;:{&quot;id&quot;:&quot;61549f1b5275170029fdb48a&quot;,&quot;type&quot;:&quot;ASSETS&quot;},&quot;parent&quot;:{&quot;type&quot;:&quot;CHILD&quot;,&quot;parentId&quot;:&quot;dde1fa2e-e30a-470d-9fd5-24b522bac931&quot;,&quot;order&quot;:&quot;5&quot;}},&quot;a9802f13-9ab6-482b-bad1-9d43c75aa795&quot;:{&quot;id&quot;:&quot;a9802f13-9ab6-482b-bad1-9d43c75aa795&quot;,&quot;name&quot;:&quot;Macrophage&quot;,&quot;type&quot;:&quot;FIGURE_OBJECT&quot;,&quot;relativeTransform&quot;:{&quot;translate&quot;:{&quot;x&quot;:-3.0213121546622563,&quot;y&quot;:10.879216271701992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6&quot;}},&quot;eef669ed-389a-490c-96c4-e2d7fa144c84&quot;:{&quot;id&quot;:&quot;eef669ed-389a-490c-96c4-e2d7fa144c84&quot;,&quot;name&quot;:&quot;Macrophage (foam cell)&quot;,&quot;type&quot;:&quot;FIGURE_OBJECT&quot;,&quot;relativeTransform&quot;:{&quot;translate&quot;:{&quot;x&quot;:-9.636356386017823,&quot;y&quot;:6.459782954275306},&quot;rotate&quot;:0,&quot;skewX&quot;:0,&quot;scale&quot;:{&quot;x&quot;:0.0900901335105176,&quot;y&quot;:0.0900901335105176}},&quot;image&quot;:{&quot;url&quot;:&quot;https://icons.biorender.com/biorender/6154cd3d5275170029fdb918/macrophage-foam-cell-01.png&quot;,&quot;fallbackUrl&quot;:&quot;https://res.cloudinary.com/dlcjuc3ej/image/upload/v1632947509/sv9bcfjtxcmw8rv622r4.svg#/keystone/api/icons/6154cd3d5275170029fdb918/macrophage-foam-cell-01.svg&quot;,&quot;isPremium&quot;:false,&quot;isPacked&quot;:true,&quot;size&quot;:{&quot;x&quot;:100,&quot;y&quot;:100}},&quot;source&quot;:{&quot;id&quot;:&quot;6154982b5275170029fdb313&quot;,&quot;type&quot;:&quot;ASSETS&quot;},&quot;parent&quot;:{&quot;type&quot;:&quot;CHILD&quot;,&quot;parentId&quot;:&quot;dde1fa2e-e30a-470d-9fd5-24b522bac931&quot;,&quot;order&quot;:&quot;7&quot;}},&quot;67f72bbc-a131-48be-8df5-e67928922816&quot;:{&quot;id&quot;:&quot;67f72bbc-a131-48be-8df5-e67928922816&quot;,&quot;name&quot;:&quot;Macrophage (apoptotic blebbing)&quot;,&quot;type&quot;:&quot;FIGURE_OBJECT&quot;,&quot;relativeTransform&quot;:{&quot;translate&quot;:{&quot;x&quot;:-10.818458029607802,&quot;y&quot;:-2.691478698648215},&quot;rotate&quot;:-0.41709919278581326,&quot;skewX&quot;:1.3500282830895618e-16,&quot;scale&quot;:{&quot;x&quot;:0.08015464528771404,&quot;y&quot;:0.08015464528771406}},&quot;image&quot;:{&quot;url&quot;:&quot;https://icons.biorender.com/biorender/6154cbf05275170029fdb87c/macrophage-apoptotic-blebbing-01.png&quot;,&quot;fallbackUrl&quot;:&quot;https://res.cloudinary.com/dlcjuc3ej/image/upload/v1632947179/rjoy8e2atelftdcwlwyd.svg#/keystone/api/icons/6154cbf05275170029fdb87c/macrophage-apoptotic-blebbing-01.svg&quot;,&quot;isPremium&quot;:false,&quot;isPacked&quot;:true,&quot;size&quot;:{&quot;x&quot;:125,&quot;y&quot;:125.00000000000001}},&quot;source&quot;:{&quot;id&quot;:&quot;615496fd5275170029fdb2a9&quot;,&quot;type&quot;:&quot;ASSETS&quot;},&quot;parent&quot;:{&quot;type&quot;:&quot;CHILD&quot;,&quot;parentId&quot;:&quot;dde1fa2e-e30a-470d-9fd5-24b522bac931&quot;,&quot;order&quot;:&quot;8&quot;}},&quot;ebcc40ab-c3ee-47ba-88d7-cadf943cfe4d&quot;:{&quot;type&quot;:&quot;FIGURE_OBJECT&quot;,&quot;id&quot;:&quot;ebcc40ab-c3ee-47ba-88d7-cadf943cfe4d&quot;,&quot;parent&quot;:{&quot;type&quot;:&quot;CHILD&quot;,&quot;parentId&quot;:&quot;1c7106c5-829d-4ca0-aa72-bd531cedbd6d&quot;,&quot;order&quot;:&quot;98&quot;},&quot;relativeTransform&quot;:{&quot;translate&quot;:{&quot;x&quot;:0,&quot;y&quot;:0},&quot;rotate&quot;:0}},&quot;01ee4cc8-56e9-41e8-ad9c-616fcb887b57&quot;:{&quot;id&quot;:&quot;01ee4cc8-56e9-41e8-ad9c-616fcb887b57&quot;,&quot;name&quot;:&quot;Dendritic cell&quot;,&quot;type&quot;:&quot;FIGURE_OBJECT&quot;,&quot;relativeTransform&quot;:{&quot;translate&quot;:{&quot;x&quot;:24.032602753317846,&quot;y&quot;:-12.797379858403401},&quot;rotate&quot;:-0.27683596229252466,&quot;skewX&quot;:-1.0293660213075974e-16,&quot;scale&quot;:{&quot;x&quot;:0.09179419464037913,&quot;y&quot;:0.09179419464037918}},&quot;image&quot;:{&quot;url&quot;:&quot;https://icons.biorender.com/biorender/6154c9ab5275170029fdb7e9/dendritic-cell-1-01.png&quot;,&quot;fallbackUrl&quot;:&quot;https://res.cloudinary.com/dlcjuc3ej/image/upload/v1632946578/xbary3ahttna5txlobxm.svg#/keystone/api/icons/6154c9ab5275170029fdb7e9/dendritic-cell-1-01.svg&quot;,&quot;isPremium&quot;:false,&quot;isPacked&quot;:true,&quot;size&quot;:{&quot;x&quot;:100,&quot;y&quot;:104.54545454545455}},&quot;source&quot;:{&quot;id&quot;:&quot;6154c9445275170029fdb7b6&quot;,&quot;type&quot;:&quot;ASSETS&quot;},&quot;parent&quot;:{&quot;type&quot;:&quot;CHILD&quot;,&quot;parentId&quot;:&quot;ebcc40ab-c3ee-47ba-88d7-cadf943cfe4d&quot;,&quot;order&quot;:&quot;2&quot;}},&quot;804f7614-183c-4449-bea6-6814b275c5ba&quot;:{&quot;id&quot;:&quot;804f7614-183c-4449-bea6-6814b275c5ba&quot;,&quot;name&quot;:&quot;Dendritic cell&quot;,&quot;type&quot;:&quot;FIGURE_OBJECT&quot;,&quot;relativeTransform&quot;:{&quot;translate&quot;:{&quot;x&quot;:-24.906088209764714,&quot;y&quot;:9.083861774128701},&quot;rotate&quot;:1.2022112459141936e-16,&quot;skewX&quot;:4.007370819713984e-17,&quot;scale&quot;:{&quot;x&quot;:0.09179419464037912,&quot;y&quot;:0.09179419464037918}},&quot;image&quot;:{&quot;url&quot;:&quot;https://icons.biorender.com/biorender/6154c9ab5275170029fdb7e9/dendritic-cell-1-01.png&quot;,&quot;fallbackUrl&quot;:&quot;https://res.cloudinary.com/dlcjuc3ej/image/upload/v1632946578/xbary3ahttna5txlobxm.svg#/keystone/api/icons/6154c9ab5275170029fdb7e9/dendritic-cell-1-01.svg&quot;,&quot;isPremium&quot;:false,&quot;isPacked&quot;:true,&quot;size&quot;:{&quot;x&quot;:100,&quot;y&quot;:104.54545454545455}},&quot;source&quot;:{&quot;id&quot;:&quot;6154c9445275170029fdb7b6&quot;,&quot;type&quot;:&quot;ASSETS&quot;},&quot;parent&quot;:{&quot;type&quot;:&quot;CHILD&quot;,&quot;parentId&quot;:&quot;ebcc40ab-c3ee-47ba-88d7-cadf943cfe4d&quot;,&quot;order&quot;:&quot;5&quot;}},&quot;68ae2f5a-6949-442c-868f-066514902e50&quot;:{&quot;type&quot;:&quot;FIGURE_OBJECT&quot;,&quot;id&quot;:&quot;68ae2f5a-6949-442c-868f-066514902e50&quot;,&quot;parent&quot;:{&quot;type&quot;:&quot;CHILD&quot;,&quot;parentId&quot;:&quot;1c7106c5-829d-4ca0-aa72-bd531cedbd6d&quot;,&quot;order&quot;:&quot;998&quot;},&quot;relativeTransform&quot;:{&quot;translate&quot;:{&quot;x&quot;:0,&quot;y&quot;:0},&quot;rotate&quot;:0}},&quot;21cfa361-489a-4c6a-bdaa-a84345eda234&quot;:{&quot;id&quot;:&quot;21cfa361-489a-4c6a-bdaa-a84345eda234&quot;,&quot;name&quot;:&quot;Lymphocyte (T-cell)&quot;,&quot;type&quot;:&quot;FIGURE_OBJECT&quot;,&quot;relativeTransform&quot;:{&quot;translate&quot;:{&quot;x&quot;:-26.500763791355364,&quot;y&quot;:-17.58119231451457},&quot;rotate&quot;:-0.7853981633974482,&quot;skewX&quot;:9.250191073824214e-17,&quot;scale&quot;:{&quot;x&quot;:0.06847149028287913,&quot;y&quot;:0.06847149028287913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05&quot;}},&quot;c589bda9-0a9f-4e21-8f47-81afe049e97c&quot;:{&quot;id&quot;:&quot;c589bda9-0a9f-4e21-8f47-81afe049e97c&quot;,&quot;name&quot;:&quot;Lymphocyte (T-cell)&quot;,&quot;type&quot;:&quot;FIGURE_OBJECT&quot;,&quot;relativeTransform&quot;:{&quot;translate&quot;:{&quot;x&quot;:-24.447441987439007,&quot;y&quot;:-24.709670691630343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1&quot;}},&quot;e9b37e4b-cf24-4cfc-b666-19c87d8b90c6&quot;:{&quot;id&quot;:&quot;e9b37e4b-cf24-4cfc-b666-19c87d8b90c6&quot;,&quot;name&quot;:&quot;Lymphocyte (T-cell)&quot;,&quot;type&quot;:&quot;FIGURE_OBJECT&quot;,&quot;relativeTransform&quot;:{&quot;translate&quot;:{&quot;x&quot;:-14.910646374001303,&quot;y&quot;:-32.353015308865395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15&quot;}},&quot;356a8e97-5c3c-4199-8330-36c243aa3a7e&quot;:{&quot;id&quot;:&quot;356a8e97-5c3c-4199-8330-36c243aa3a7e&quot;,&quot;name&quot;:&quot;Lymphocyte (T-cell)&quot;,&quot;type&quot;:&quot;FIGURE_OBJECT&quot;,&quot;relativeTransform&quot;:{&quot;translate&quot;:{&quot;x&quot;:-8.092005459316287,&quot;y&quot;:-30.83764554673176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2&quot;}},&quot;2bff18dd-a210-4ea8-bc1e-f716a16cc3fa&quot;:{&quot;id&quot;:&quot;2bff18dd-a210-4ea8-bc1e-f716a16cc3fa&quot;,&quot;name&quot;:&quot;Lymphocyte (T-cell)&quot;,&quot;type&quot;:&quot;FIGURE_OBJECT&quot;,&quot;relativeTransform&quot;:{&quot;translate&quot;:{&quot;x&quot;:7.734600498224432,&quot;y&quot;:-32.2558309612061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25&quot;}},&quot;b999facc-3233-4555-a4ac-1c1eb1a234bc&quot;:{&quot;id&quot;:&quot;b999facc-3233-4555-a4ac-1c1eb1a234bc&quot;,&quot;name&quot;:&quot;Lymphocyte (T-cell)&quot;,&quot;type&quot;:&quot;FIGURE_OBJECT&quot;,&quot;relativeTransform&quot;:{&quot;translate&quot;:{&quot;x&quot;:15.403006397237705,&quot;y&quot;:-30.095832491412857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3&quot;}},&quot;b1b0948a-27be-4f9c-99ff-65b8c6bcdd9c&quot;:{&quot;id&quot;:&quot;b1b0948a-27be-4f9c-99ff-65b8c6bcdd9c&quot;,&quot;name&quot;:&quot;Lymphocyte (T-cell)&quot;,&quot;type&quot;:&quot;FIGURE_OBJECT&quot;,&quot;relativeTransform&quot;:{&quot;translate&quot;:{&quot;x&quot;:27.83418996132535,&quot;y&quot;:-20.804259032056954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4&quot;}},&quot;8ae13ffc-152c-4b0e-95f2-25f3e95dfba3&quot;:{&quot;id&quot;:&quot;8ae13ffc-152c-4b0e-95f2-25f3e95dfba3&quot;,&quot;name&quot;:&quot;Lymphocyte (T-cell)&quot;,&quot;type&quot;:&quot;FIGURE_OBJECT&quot;,&quot;relativeTransform&quot;:{&quot;translate&quot;:{&quot;x&quot;:31.116742464007807,&quot;y&quot;:-15.080847006164937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5&quot;}},&quot;4f21545c-8e19-41f0-a0d6-1a314898e756&quot;:{&quot;id&quot;:&quot;4f21545c-8e19-41f0-a0d6-1a314898e756&quot;,&quot;name&quot;:&quot;Lymphocyte (T-cell)&quot;,&quot;type&quot;:&quot;FIGURE_OBJECT&quot;,&quot;relativeTransform&quot;:{&quot;translate&quot;:{&quot;x&quot;:31.91274734091971,&quot;y&quot;:6.769863652587681},&quot;rotate&quot;:1.1929031693850861e-32,&quot;skewX&quot;:0,&quot;scale&quot;:{&quot;x&quot;:0.06847149028287913,&quot;y&quot;:0.06847149028287913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55&quot;}},&quot;ad135659-87a3-4e3e-8456-f1d0489ca63c&quot;:{&quot;id&quot;:&quot;ad135659-87a3-4e3e-8456-f1d0489ca63c&quot;,&quot;name&quot;:&quot;Lymphocyte (T-cell)&quot;,&quot;type&quot;:&quot;FIGURE_OBJECT&quot;,&quot;relativeTransform&quot;:{&quot;translate&quot;:{&quot;x&quot;:20.627323627447982,&quot;y&quot;:28.094526936835543},&quot;rotate&quot;:2.356194490192345,&quot;skewX&quot;:0,&quot;scale&quot;:{&quot;x&quot;:0.06847149028287913,&quot;y&quot;:0.0684714902828791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6&quot;}},&quot;bc18ac0b-f907-4fb6-9ea9-847cec262e15&quot;:{&quot;id&quot;:&quot;bc18ac0b-f907-4fb6-9ea9-847cec262e15&quot;,&quot;name&quot;:&quot;Lymphocyte (T-cell)&quot;,&quot;type&quot;:&quot;FIGURE_OBJECT&quot;,&quot;relativeTransform&quot;:{&quot;translate&quot;:{&quot;x&quot;:13.822068560562913,&quot;y&quot;:30.348924839954577},&quot;rotate&quot;:2.356194490192345,&quot;skewX&quot;:0,&quot;scale&quot;:{&quot;x&quot;:0.06847149028287913,&quot;y&quot;:0.0684714902828791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65&quot;}},&quot;84ddf613-4045-4133-b991-ea00b23d7341&quot;:{&quot;id&quot;:&quot;84ddf613-4045-4133-b991-ea00b23d7341&quot;,&quot;name&quot;:&quot;Lymphocyte (T-cell)&quot;,&quot;type&quot;:&quot;FIGURE_OBJECT&quot;,&quot;relativeTransform&quot;:{&quot;translate&quot;:{&quot;x&quot;:-14.910585506841533,&quot;y&quot;:28.95490708996976},&quot;rotate&quot;:-2.345231832486477,&quot;skewX&quot;:9.250191073824208e-17,&quot;scale&quot;:{&quot;x&quot;:0.06847149028287916,&quot;y&quot;:0.06847149028287909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7&quot;}},&quot;e85495e4-0a61-4ddc-b24f-0fa7fa0180fe&quot;:{&quot;id&quot;:&quot;e85495e4-0a61-4ddc-b24f-0fa7fa0180fe&quot;,&quot;name&quot;:&quot;Lymphocyte (T-cell)&quot;,&quot;type&quot;:&quot;FIGURE_OBJECT&quot;,&quot;relativeTransform&quot;:{&quot;translate&quot;:{&quot;x&quot;:-21.87168703696771,&quot;y&quot;:23.967546608679562},&quot;rotate&quot;:-2.345231832486477,&quot;skewX&quot;:9.250191073824208e-17,&quot;scale&quot;:{&quot;x&quot;:0.06847149028287916,&quot;y&quot;:0.06847149028287909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75&quot;}},&quot;aa09becf-e5a8-409d-b0c1-f27a6a0d2a4b&quot;:{&quot;id&quot;:&quot;aa09becf-e5a8-409d-b0c1-f27a6a0d2a4b&quot;,&quot;name&quot;:&quot;Lymphocyte (T-cell)&quot;,&quot;type&quot;:&quot;FIGURE_OBJECT&quot;,&quot;relativeTransform&quot;:{&quot;translate&quot;:{&quot;x&quot;:-31.685235176279168,&quot;y&quot;:3.6278679512183025},&quot;rotate&quot;:-1.748583795846964,&quot;skewX&quot;:-1.1562738842280263e-16,&quot;scale&quot;:{&quot;x&quot;:0.06847149028287916,&quot;y&quot;:0.0684714902828790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8&quot;}},&quot;e3bc27c8-fd97-4fbb-9a62-37e92555a662&quot;:{&quot;id&quot;:&quot;e3bc27c8-fd97-4fbb-9a62-37e92555a662&quot;,&quot;name&quot;:&quot;Lymphocyte (T-cell)&quot;,&quot;type&quot;:&quot;FIGURE_OBJECT&quot;,&quot;relativeTransform&quot;:{&quot;translate&quot;:{&quot;x&quot;:-32.235271050306665,&quot;y&quot;:-3.1516990011492267},&quot;rotate&quot;:-1.5707963267948968,&quot;skewX&quot;:-8.058537403697617e-17,&quot;scale&quot;:{&quot;x&quot;:0.06847149028287915,&quot;y&quot;:0.0684714902828790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9&quot;}},&quot;1708a1fe-9d7e-486e-96ed-69c54f3572b0&quot;:{&quot;type&quot;:&quot;FIGURE_OBJECT&quot;,&quot;id&quot;:&quot;1708a1fe-9d7e-486e-96ed-69c54f3572b0&quot;,&quot;parent&quot;:{&quot;type&quot;:&quot;CHILD&quot;,&quot;parentId&quot;:&quot;1c7106c5-829d-4ca0-aa72-bd531cedbd6d&quot;,&quot;order&quot;:&quot;999&quot;},&quot;relativeTransform&quot;:{&quot;translate&quot;:{&quot;x&quot;:-0.49952872528931874,&quot;y&quot;:3.633840826725466},&quot;rotate&quot;:0}},&quot;08595f39-4da0-4cf9-9ba7-21ea65df1476&quot;:{&quot;id&quot;:&quot;08595f39-4da0-4cf9-9ba7-21ea65df1476&quot;,&quot;name&quot;:&quot;Lymphocyte (T-cell)&quot;,&quot;type&quot;:&quot;FIGURE_OBJECT&quot;,&quot;relativeTransform&quot;:{&quot;translate&quot;:{&quot;x&quot;:-17.386987591185903,&quot;y&quot;:-29.487325035903815},&quot;rotate&quot;:-0.7853981633974482,&quot;skewX&quot;:9.250191073824214e-17,&quot;scale&quot;:{&quot;x&quot;:0.06847149028287913,&quot;y&quot;:0.06847149028287913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1&quot;}},&quot;a19154b9-14ae-432d-a1b6-e4a691a263bd&quot;:{&quot;id&quot;:&quot;a19154b9-14ae-432d-a1b6-e4a691a263bd&quot;,&quot;name&quot;:&quot;Lymphocyte (T-cell)&quot;,&quot;type&quot;:&quot;FIGURE_OBJECT&quot;,&quot;relativeTransform&quot;:{&quot;translate&quot;:{&quot;x&quot;:20.689993384840285,&quot;y&quot;:-24.290230801294204},&quot;rotate&quot;:1.0356965340486601,&quot;skewX&quot;:1.8500382147648401e-16,&quot;scale&quot;:{&quot;x&quot;:0.06847149028287919,&quot;y&quot;:0.06847149028287915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2&quot;}},&quot;85731ca0-ca37-42e5-8a52-214ab909b07f&quot;:{&quot;id&quot;:&quot;85731ca0-ca37-42e5-8a52-214ab909b07f&quot;,&quot;name&quot;:&quot;Lymphocyte (T-cell)&quot;,&quot;type&quot;:&quot;FIGURE_OBJECT&quot;,&quot;relativeTransform&quot;:{&quot;translate&quot;:{&quot;x&quot;:32.41193470226382,&quot;y&quot;:-11.831119673576245},&quot;rotate&quot;:1.570796326794897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3&quot;}},&quot;19b16ba2-5d5d-43b7-8f92-398b37027b42&quot;:{&quot;id&quot;:&quot;19b16ba2-5d5d-43b7-8f92-398b37027b42&quot;,&quot;name&quot;:&quot;Lymphocyte (T-cell)&quot;,&quot;type&quot;:&quot;FIGURE_OBJECT&quot;,&quot;relativeTransform&quot;:{&quot;translate&quot;:{&quot;x&quot;:30.07370313402304,&quot;y&quot;:11.289723447672392},&quot;rotate&quot;:2.3561944901923453,&quot;skewX&quot;:9.250191073824214e-17,&quot;scale&quot;:{&quot;x&quot;:0.06847149028287913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5&quot;}},&quot;769d2779-84a4-48bb-a56b-c32a85367396&quot;:{&quot;id&quot;:&quot;769d2779-84a4-48bb-a56b-c32a85367396&quot;,&quot;name&quot;:&quot;Lymphocyte (T-cell)&quot;,&quot;type&quot;:&quot;FIGURE_OBJECT&quot;,&quot;relativeTransform&quot;:{&quot;translate&quot;:{&quot;x&quot;:26.29625322902498,&quot;y&quot;:18.917261646604675},&quot;rotate&quot;:-3.141592653589793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6&quot;}},&quot;0b227be0-eba9-43e9-aa4d-43cd1ce1380c&quot;:{&quot;id&quot;:&quot;0b227be0-eba9-43e9-aa4d-43cd1ce1380c&quot;,&quot;name&quot;:&quot;Lymphocyte (T-cell)&quot;,&quot;type&quot;:&quot;FIGURE_OBJECT&quot;,&quot;relativeTransform&quot;:{&quot;translate&quot;:{&quot;x&quot;:-8.049348253820387,&quot;y&quot;:28.857472965767293},&quot;rotate&quot;:-3.141592653589793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7&quot;}},&quot;57c4e6f2-acec-419c-a83a-76bdc53798fa&quot;:{&quot;id&quot;:&quot;57c4e6f2-acec-419c-a83a-76bdc53798fa&quot;,&quot;name&quot;:&quot;Lymphocyte (T-cell)&quot;,&quot;type&quot;:&quot;FIGURE_OBJECT&quot;,&quot;relativeTransform&quot;:{&quot;translate&quot;:{&quot;x&quot;:-30.872649348781863,&quot;y&quot;:9.236295386698503},&quot;rotate&quot;:2.90161036881727,&quot;skewX&quot;:4.625095536912104e-17,&quot;scale&quot;:{&quot;x&quot;:0.06847149028287916,&quot;y&quot;:0.06847149028287915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8&quot;}},&quot;cfa9f3d4-5cb3-40f9-b4d0-1c6347bb8fd0&quot;:{&quot;id&quot;:&quot;cfa9f3d4-5cb3-40f9-b4d0-1c6347bb8fd0&quot;,&quot;name&quot;:&quot;Lungs (human)&quot;,&quot;displayName&quot;:&quot;&quot;,&quot;type&quot;:&quot;FIGURE_OBJECT&quot;,&quot;relativeTransform&quot;:{&quot;translate&quot;:{&quot;x&quot;:-28.460999999999984,&quot;y&quot;:-248.89499999999998},&quot;rotate&quot;:0,&quot;skewX&quot;:0,&quot;scale&quot;:{&quot;x&quot;:1,&quot;y&quot;:1}},&quot;image&quot;:{&quot;url&quot;:&quot;https://icons.cdn.biorender.com/biorender/66fd663c1f79908d0672d894/20241002152728/image/66fd663c1f79908d0672d894.png&quot;,&quot;isPremium&quot;:false,&quot;isOrgIcon&quot;:false,&quot;size&quot;:{&quot;x&quot;:124.28571428571428,&quot;y&quot;:150}},&quot;source&quot;:{&quot;id&quot;:&quot;66fd663c1f79908d0672d894&quot;,&quot;version&quot;:&quot;20241002152728&quot;,&quot;type&quot;:&quot;ASSETS&quot;},&quot;isPremium&quot;:false,&quot;parent&quot;:{&quot;type&quot;:&quot;CHILD&quot;,&quot;parentId&quot;:&quot;8a8d8a4d-8c59-463c-ade5-247d5f1a00d7&quot;,&quot;order&quot;:&quot;2&quot;}},&quot;653d4e12-4d16-46f7-ad5f-401bbe010a07&quot;:{&quot;relativeTransform&quot;:{&quot;translate&quot;:{&quot;x&quot;:154.76896978854558,&quot;y&quot;:-264.4099266255827},&quot;rotate&quot;:0,&quot;skewX&quot;:0,&quot;scale&quot;:{&quot;x&quot;:1,&quot;y&quot;:1}},&quot;type&quot;:&quot;FIGURE_OBJECT&quot;,&quot;id&quot;:&quot;653d4e12-4d16-46f7-ad5f-401bbe010a07&quot;,&quot;name&quot;:&quot;Coughing (adult, with spray)&quot;,&quot;displayName&quot;:&quot;Coughing (adult, with spray)&quot;,&quot;opacity&quot;:1,&quot;source&quot;:{&quot;id&quot;:&quot;5ebab030b6a7de00aee2dec3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97&quot;},&quot;isPremium&quot;:true},&quot;a811b05f-9064-4819-b492-51bd0e8d9143&quot;:{&quot;type&quot;:&quot;FIGURE_OBJECT&quot;,&quot;id&quot;:&quot;a811b05f-9064-4819-b492-51bd0e8d9143&quot;,&quot;name&quot;:&quot;Coughing (adult)&quot;,&quot;relativeTransform&quot;:{&quot;translate&quot;:{&quot;x&quot;:17.933546260018915,&quot;y&quot;:-4.644582353640227},&quot;rotate&quot;:0,&quot;skewX&quot;:0,&quot;scale&quot;:{&quot;x&quot;:0.5077868194021519,&quot;y&quot;:0.5077868194021519}},&quot;opacity&quot;:1,&quot;image&quot;:{&quot;url&quot;:&quot;https://icons.biorender.com/biorender/5ebaac97222d850028fe038a/20200512140524/image/coughing-adult.png&quot;,&quot;fallbackUrl&quot;:&quot;https://res.cloudinary.com/dlcjuc3ej/image/upload/v1589292324/gigfpsu0hufcedrhlghs.svg#/keystone/api/icons/5ebaac97222d850028fe038a/20200512140524/image/coughing-adult.svg&quot;,&quot;size&quot;:{&quot;x&quot;:216,&quot;y&quot;:216},&quot;isPremium&quot;:false},&quot;source&quot;:{&quot;id&quot;:&quot;5ebaac97222d850028fe038a&quot;,&quot;type&quot;:&quot;ASSETS&quot;},&quot;pathStyles&quot;:[{&quot;type&quot;:&quot;FILL&quot;,&quot;fillStyle&quot;:&quot;rgb(0,0,0)&quot;}],&quot;isLocked&quot;:false,&quot;parent&quot;:{&quot;type&quot;:&quot;CHILD&quot;,&quot;parentId&quot;:&quot;653d4e12-4d16-46f7-ad5f-401bbe010a07&quot;,&quot;order&quot;:&quot;1&quot;}},&quot;c55e6c32-8d53-4432-9c6f-c8de1262059f&quot;:{&quot;type&quot;:&quot;FIGURE_OBJECT&quot;,&quot;id&quot;:&quot;c55e6c32-8d53-4432-9c6f-c8de1262059f&quot;,&quot;relativeTransform&quot;:{&quot;translate&quot;:{&quot;x&quot;:-44.24836915861241,&quot;y&quot;:5.12562486911182},&quot;rotate&quot;:0},&quot;opacity&quot;:1,&quot;path&quot;:{&quot;type&quot;:&quot;POLY_LINE&quot;,&quot;points&quot;:[{&quot;x&quot;:24.35823938318593,&quot;y&quot;:-7.607904565280795},{&quot;x&quot;:-24.35823938318601,&quot;y&quot;:7.607904565280795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2&quot;}},&quot;331c2d5c-9da4-4e17-ba8a-d5fad888c254&quot;:{&quot;type&quot;:&quot;FIGURE_OBJECT&quot;,&quot;id&quot;:&quot;331c2d5c-9da4-4e17-ba8a-d5fad888c254&quot;,&quot;relativeTransform&quot;:{&quot;translate&quot;:{&quot;x&quot;:-40.6732025703969,&quot;y&quot;:-6.0123110786912095},&quot;rotate&quot;:0},&quot;opacity&quot;:1,&quot;path&quot;:{&quot;type&quot;:&quot;POLY_LINE&quot;,&quot;points&quot;:[{&quot;x&quot;:20.16298223142263,&quot;y&quot;:2.271072561551177},{&quot;x&quot;:-20.16298223142263,&quot;y&quot;:-2.271072561551177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3&quot;}},&quot;a133c052-d1dc-4129-87f7-52b58dd11cf5&quot;:{&quot;type&quot;:&quot;FIGURE_OBJECT&quot;,&quot;id&quot;:&quot;a133c052-d1dc-4129-87f7-52b58dd11cf5&quot;,&quot;relativeTransform&quot;:{&quot;translate&quot;:{&quot;x&quot;:-12.496753634082062,&quot;y&quot;:26.93192113749304},&quot;rotate&quot;:0},&quot;opacity&quot;:1,&quot;path&quot;:{&quot;type&quot;:&quot;POLY_LINE&quot;,&quot;points&quot;:[{&quot;x&quot;:0.8830429660984014,&quot;y&quot;:-20.2712569458462},{&quot;x&quot;:-0.8830429660984014,&quot;y&quot;:20.271256945846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5&quot;}},&quot;bce28348-510e-4c1b-9f96-c9be96972960&quot;:{&quot;type&quot;:&quot;FIGURE_OBJECT&quot;,&quot;id&quot;:&quot;bce28348-510e-4c1b-9f96-c9be96972960&quot;,&quot;relativeTransform&quot;:{&quot;translate&quot;:{&quot;x&quot;:-28.164645140035326,&quot;y&quot;:30.16966947957003},&quot;rotate&quot;:0},&quot;opacity&quot;:1,&quot;path&quot;:{&quot;type&quot;:&quot;POLY_LINE&quot;,&quot;points&quot;:[{&quot;x&quot;:13.577664272810539,&quot;y&quot;:-25.147975155849622},{&quot;x&quot;:-13.577664272810539,&quot;y&quot;:25.14797515584962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6&quot;}},&quot;7cc0a9d6-e798-4b32-8558-dd097d518d54&quot;:{&quot;type&quot;:&quot;FIGURE_OBJECT&quot;,&quot;id&quot;:&quot;7cc0a9d6-e798-4b32-8558-dd097d518d54&quot;,&quot;relativeTransform&quot;:{&quot;translate&quot;:{&quot;x&quot;:-40.67317728809983,&quot;y&quot;:18.023021264471833},&quot;rotate&quot;:0},&quot;opacity&quot;:1,&quot;path&quot;:{&quot;type&quot;:&quot;POLY_LINE&quot;,&quot;points&quot;:[{&quot;x&quot;:21.963942687426254,&quot;y&quot;:-18.11518836029391},{&quot;x&quot;:-21.963942687426172,&quot;y&quot;:18.11518836029383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7&quot;}},&quot;02862d1a-6816-4bb0-8d8d-696714689650&quot;:{&quot;relativeTransform&quot;:{&quot;translate&quot;:{&quot;x&quot;:68.9802432506166,&quot;y&quot;:-238.95649405877367},&quot;rotate&quot;:0,&quot;skewX&quot;:0,&quot;scale&quot;:{&quot;x&quot;:1,&quot;y&quot;:1}},&quot;type&quot;:&quot;FIGURE_OBJECT&quot;,&quot;id&quot;:&quot;02862d1a-6816-4bb0-8d8d-696714689650&quot;,&quot;name&quot;:&quot;Zoomed callout (square, line tail)&quot;,&quot;displayName&quot;:&quot;Zoomed callout (square, line tail)&quot;,&quot;opacity&quot;:1,&quot;source&quot;:{&quot;id&quot;:&quot;5edaa8638d5a3a00ac930cd4&quot;,&quot;type&quot;:&quot;ASSETS&quot;},&quot;pathStyles&quot;:[{&quot;type&quot;:&quot;FILL&quot;,&quot;fillStyle&quot;:&quot;rgb(0,0,0)&quot;}],&quot;isLocked&quot;:false,&quot;parent&quot;:{&quot;type&quot;:&quot;CHILD&quot;,&quot;parentId&quot;:&quot;8a8d8a4d-8c59-463c-ade5-247d5f1a00d7&quot;,&quot;order&quot;:&quot;7&quot;},&quot;isPremium&quot;:true},&quot;03e860e4-607c-4165-8d90-19806bfd9613&quot;:{&quot;type&quot;:&quot;FIGURE_OBJECT&quot;,&quot;id&quot;:&quot;03e860e4-607c-4165-8d90-19806bfd9613&quot;,&quot;relativeTransform&quot;:{&quot;translate&quot;:{&quot;x&quot;:33.76689188255588,&quot;y&quot;:-0.15397880345353046},&quot;rotate&quot;:0},&quot;opacity&quot;:1,&quot;path&quot;:{&quot;type&quot;:&quot;RECT&quot;,&quot;size&quot;:{&quot;x&quot;:90.33955914633262,&quot;y&quot;:83.4802553358632},&quot;cornerRounding&quot;:{&quot;type&quot;:&quot;ARC_LENGTH&quot;,&quot;global&quot;:0}},&quot;pathStyles&quot;:[{&quot;type&quot;:&quot;FILL&quot;,&quot;fillStyle&quot;:&quot;rgba(0,0,0,0)&quot;},{&quot;type&quot;:&quot;STROKE&quot;,&quot;strokeStyle&quot;:&quot;#232323&quot;,&quot;lineWidth&quot;:0.924136641432846,&quot;lineJoin&quot;:&quot;round&quot;}],&quot;isLocked&quot;:false,&quot;parent&quot;:{&quot;type&quot;:&quot;CHILD&quot;,&quot;parentId&quot;:&quot;02862d1a-6816-4bb0-8d8d-696714689650&quot;,&quot;order&quot;:&quot;2&quot;}},&quot;0c241841-815d-4794-b24a-8cb0a68d1d07&quot;:{&quot;type&quot;:&quot;FIGURE_OBJECT&quot;,&quot;id&quot;:&quot;0c241841-815d-4794-b24a-8cb0a68d1d07&quot;,&quot;relativeTransform&quot;:{&quot;translate&quot;:{&quot;x&quot;:-44.8976384962791,&quot;y&quot;:0},&quot;rotate&quot;:0},&quot;opacity&quot;:1,&quot;path&quot;:{&quot;type&quot;:&quot;POLY_LINE&quot;,&quot;points&quot;:[{&quot;x&quot;:34.03903295944316,&quot;y&quot;:-42.04821718519463},{&quot;x&quot;:-34.03903295944316,&quot;y&quot;:2.618387150726397},{&quot;x&quot;:32.49880522372175,&quot;y&quot;:42.048217185194495}],&quot;closed&quot;:false},&quot;pathStyles&quot;:[{&quot;type&quot;:&quot;FILL&quot;,&quot;fillStyle&quot;:&quot;transparent&quot;},{&quot;type&quot;:&quot;STROKE&quot;,&quot;strokeStyle&quot;:&quot;#232323&quot;,&quot;lineWidth&quot;:0.924136641432846,&quot;lineJoin&quot;:&quot;round&quot;,&quot;dashArray&quot;:[2,2]}],&quot;isLocked&quot;:false,&quot;parent&quot;:{&quot;type&quot;:&quot;CHILD&quot;,&quot;parentId&quot;:&quot;02862d1a-6816-4bb0-8d8d-696714689650&quot;,&quot;order&quot;:&quot;5&quot;}},&quot;8a8d8a4d-8c59-463c-ade5-247d5f1a00d7&quot;:{&quot;type&quot;:&quot;FIGURE_OBJECT&quot;,&quot;id&quot;:&quot;8a8d8a4d-8c59-463c-ade5-247d5f1a00d7&quot;,&quot;parent&quot;:{&quot;type&quot;:&quot;CHILD&quot;,&quot;parentId&quot;:&quot;f2649530-61e9-41f1-9f94-86db36006b6b&quot;,&quot;order&quot;:&quot;999999997&quot;},&quot;relativeTransform&quot;:{&quot;translate&quot;:{&quot;x&quot;:762.6762257164879,&quot;y&quot;:366.7654790867489},&quot;rotate&quot;:0,&quot;skewX&quot;:0,&quot;scale&quot;:{&quot;x&quot;:1,&quot;y&quot;:1}}},&quot;24ab9fec-e0e6-43fb-a8cb-0d8eb2997380&quot;:{&quot;relativeTransform&quot;:{&quot;translate&quot;:{&quot;x&quot;:430.1047632558961,&quot;y&quot;:-1306.5567783455456},&quot;rotate&quot;:0},&quot;type&quot;:&quot;FIGURE_OBJECT&quot;,&quot;id&quot;:&quot;24ab9fec-e0e6-43fb-a8cb-0d8eb2997380&quot;,&quot;parent&quot;:{&quot;type&quot;:&quot;CHILD&quot;,&quot;parentId&quot;:&quot;a71f5267-345f-4636-9d56-1d7c98ef3f99&quot;,&quot;order&quot;:&quot;2&quot;},&quot;name&quot;:&quot;Bacterial colony selection and inoculation (in petri dish, with test tube and inoculation loop)&quot;,&quot;displayName&quot;:&quot;Bacterial colony selection and inoculation (in petri dish, with test tube and inoculation loop)&quot;,&quot;source&quot;:{&quot;id&quot;:&quot;6707e5d80d0b9728a2e9d765&quot;,&quot;type&quot;:&quot;ASSETS&quot;},&quot;isPremium&quot;:false},&quot;7a246504-98a1-4f7a-b08d-fc214b3a09ce&quot;:{&quot;type&quot;:&quot;FIGURE_OBJECT&quot;,&quot;id&quot;:&quot;7a246504-98a1-4f7a-b08d-fc214b3a09ce&quot;,&quot;name&quot;:&quot;Inoculation loop&quot;,&quot;relativeTransform&quot;:{&quot;translate&quot;:{&quot;x&quot;:-435.53936876113,&quot;y&quot;:1237.413069516357},&quot;rotate&quot;:5.391670364698458,&quot;skewX&quot;:1.7589483427592575e-16,&quot;scale&quot;:{&quot;x&quot;:-0.07022206354538219,&quot;y&quot;:0.07022206354538219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24ab9fec-e0e6-43fb-a8cb-0d8eb2997380&quot;,&quot;order&quot;:&quot;1&quot;}},&quot;7cb39938-aa4e-44da-8995-805d63ee2893&quot;:{&quot;type&quot;:&quot;FIGURE_OBJECT&quot;,&quot;id&quot;:&quot;7cb39938-aa4e-44da-8995-805d63ee2893&quot;,&quot;parent&quot;:{&quot;type&quot;:&quot;CHILD&quot;,&quot;parentId&quot;:&quot;24ab9fec-e0e6-43fb-a8cb-0d8eb2997380&quot;,&quot;order&quot;:&quot;05&quot;},&quot;relativeTransform&quot;:{&quot;translate&quot;:{&quot;x&quot;:-152.2513813557169,&quot;y&quot;:1063.4658670154683},&quot;rotate&quot;:0}},&quot;447c8cfc-3a82-47b1-9a73-91965c249dc1&quot;:{&quot;type&quot;:&quot;FIGURE_OBJECT&quot;,&quot;id&quot;:&quot;447c8cfc-3a82-47b1-9a73-91965c249dc1&quot;,&quot;name&quot;:&quot;Petri dish&quot;,&quot;relativeTransform&quot;:{&quot;translate&quot;:{&quot;x&quot;:-292.3068285574646,&quot;y&quot;:204.1946005924825},&quot;rotate&quot;:0,&quot;skewX&quot;:0,&quot;scale&quot;:{&quot;x&quot;:0.2306030341952469,&quot;y&quot;:0.23060303419524686}},&quot;opacity&quot;:1,&quot;image&quot;:{&quot;url&quot;:&quot;https://icons.biorender.com/biorender/5ee274bf88e8df0028d0e386/petri-dish-2.png&quot;,&quot;fallbackUrl&quot;:&quot;https://res.cloudinary.com/dlcjuc3ej/image/upload/v1591899318/oczdzlkvdpbsx61kyazd.svg#/keystone/api/icons/5ee274bf88e8df0028d0e386/petri-dish-2.svg&quot;,&quot;size&quot;:{&quot;x&quot;:325,&quot;y&quot;:243},&quot;isPremium&quot;:false},&quot;source&quot;:{&quot;id&quot;:&quot;5ee0f3bac4e9c30027d95cee&quot;,&quot;type&quot;:&quot;ASSETS&quot;},&quot;pathStyles&quot;:[{&quot;type&quot;:&quot;FILL&quot;,&quot;fillStyle&quot;:&quot;rgb(0,0,0)&quot;}],&quot;isLocked&quot;:false,&quot;parent&quot;:{&quot;type&quot;:&quot;CHILD&quot;,&quot;parentId&quot;:&quot;7cb39938-aa4e-44da-8995-805d63ee2893&quot;,&quot;order&quot;:&quot;01&quot;}},&quot;447c8780-0b95-4c9c-a38a-f8496475d64e&quot;:{&quot;type&quot;:&quot;FIGURE_OBJECT&quot;,&quot;id&quot;:&quot;447c8780-0b95-4c9c-a38a-f8496475d64e&quot;,&quot;parent&quot;:{&quot;type&quot;:&quot;CHILD&quot;,&quot;parentId&quot;:&quot;7cb39938-aa4e-44da-8995-805d63ee2893&quot;,&quot;order&quot;:&quot;95&quot;},&quot;relativeTransform&quot;:{&quot;translate&quot;:{&quot;x&quot;:0,&quot;y&quot;:0},&quot;rotate&quot;:0}},&quot;281d1d91-0fb5-4b24-b784-2c475f3d8fbe&quot;:{&quot;type&quot;:&quot;FIGURE_OBJECT&quot;,&quot;id&quot;:&quot;281d1d91-0fb5-4b24-b784-2c475f3d8fbe&quot;,&quot;relativeTransform&quot;:{&quot;translate&quot;:{&quot;x&quot;:-280.9648582323718,&quot;y&quot;:212.3955983823578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1&quot;}},&quot;9bb27c2c-4fc7-4f9c-8138-519a5b90f303&quot;:{&quot;type&quot;:&quot;FIGURE_OBJECT&quot;,&quot;id&quot;:&quot;9bb27c2c-4fc7-4f9c-8138-519a5b90f303&quot;,&quot;relativeTransform&quot;:{&quot;translate&quot;:{&quot;x&quot;:-280.66724438222667,&quot;y&quot;:221.03573788958414},&quot;rotate&quot;:0},&quot;opacity&quot;:0.63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2&quot;}},&quot;6673cee9-83f4-4650-9b8b-059c925c8656&quot;:{&quot;type&quot;:&quot;FIGURE_OBJECT&quot;,&quot;id&quot;:&quot;6673cee9-83f4-4650-9b8b-059c925c8656&quot;,&quot;relativeTransform&quot;:{&quot;translate&quot;:{&quot;x&quot;:-275.466742405814,&quot;y&quot;:212.91159299488578},&quot;rotate&quot;:0},&quot;opacity&quot;:0.63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3&quot;}},&quot;3e227ff9-647c-4ed4-b701-f3267e8ee208&quot;:{&quot;type&quot;:&quot;FIGURE_OBJECT&quot;,&quot;id&quot;:&quot;3e227ff9-647c-4ed4-b701-f3267e8ee208&quot;,&quot;relativeTransform&quot;:{&quot;translate&quot;:{&quot;x&quot;:-289.66076271584126,&quot;y&quot;:216.23498627294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5&quot;}},&quot;de75a2c4-675a-4149-a769-ac61e410ad30&quot;:{&quot;type&quot;:&quot;FIGURE_OBJECT&quot;,&quot;id&quot;:&quot;de75a2c4-675a-4149-a769-ac61e410ad30&quot;,&quot;relativeTransform&quot;:{&quot;translate&quot;:{&quot;x&quot;:-308.0358063173516,&quot;y&quot;:205.4018899036870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6&quot;}},&quot;c296f8c4-0f4d-43ba-b7a3-5f3b3a9a6723&quot;:{&quot;type&quot;:&quot;FIGURE_OBJECT&quot;,&quot;id&quot;:&quot;c296f8c4-0f4d-43ba-b7a3-5f3b3a9a6723&quot;,&quot;relativeTransform&quot;:{&quot;translate&quot;:{&quot;x&quot;:-285.35736419320665,&quot;y&quot;:197.9875987801132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7&quot;}},&quot;150fb5e5-7e20-4b1f-98ed-d5d490ca4e97&quot;:{&quot;type&quot;:&quot;FIGURE_OBJECT&quot;,&quot;id&quot;:&quot;150fb5e5-7e20-4b1f-98ed-d5d490ca4e97&quot;,&quot;relativeTransform&quot;:{&quot;translate&quot;:{&quot;x&quot;:-265.06199115368304,&quot;y&quot;:205.4020051863175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&quot;}},&quot;d7aa27fa-8dd7-402b-9bd5-699693f45eec&quot;:{&quot;type&quot;:&quot;FIGURE_OBJECT&quot;,&quot;id&quot;:&quot;d7aa27fa-8dd7-402b-9bd5-699693f45eec&quot;,&quot;relativeTransform&quot;:{&quot;translate&quot;:{&quot;x&quot;:-268.6691414653236,&quot;y&quot;:207.57543878360758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1&quot;}},&quot;2ace27a5-05f1-4699-9f90-afb09c42985e&quot;:{&quot;type&quot;:&quot;FIGURE_OBJECT&quot;,&quot;id&quot;:&quot;2ace27a5-05f1-4699-9f90-afb09c42985e&quot;,&quot;relativeTransform&quot;:{&quot;translate&quot;:{&quot;x&quot;:-303.10907046403975,&quot;y&quot;:203.73970321432094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2&quot;}},&quot;cf71814b-8da0-4912-8302-450a0c555baf&quot;:{&quot;type&quot;:&quot;FIGURE_OBJECT&quot;,&quot;id&quot;:&quot;cf71814b-8da0-4912-8302-450a0c555baf&quot;,&quot;relativeTransform&quot;:{&quot;translate&quot;:{&quot;x&quot;:-322.74267044618153,&quot;y&quot;:213.59809822768486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3&quot;}},&quot;252d2042-a23d-48a3-814c-9bc21ea7081a&quot;:{&quot;type&quot;:&quot;FIGURE_OBJECT&quot;,&quot;id&quot;:&quot;252d2042-a23d-48a3-814c-9bc21ea7081a&quot;,&quot;relativeTransform&quot;:{&quot;translate&quot;:{&quot;x&quot;:-275.466742405814,&quot;y&quot;:208.3691167765491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5&quot;}},&quot;e9b8ca1c-deac-4438-a86f-17928d7314db&quot;:{&quot;type&quot;:&quot;FIGURE_OBJECT&quot;,&quot;id&quot;:&quot;e9b8ca1c-deac-4438-a86f-17928d7314db&quot;,&quot;relativeTransform&quot;:{&quot;translate&quot;:{&quot;x&quot;:-307.1059399034703,&quot;y&quot;:211.4246646303946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6&quot;}},&quot;3b4d62f5-7b85-4c01-91a5-28370b1147be&quot;:{&quot;type&quot;:&quot;FIGURE_OBJECT&quot;,&quot;id&quot;:&quot;3b4d62f5-7b85-4c01-91a5-28370b1147be&quot;,&quot;relativeTransform&quot;:{&quot;translate&quot;:{&quot;x&quot;:-291.0037947869941,&quot;y&quot;:200.16103237740347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7&quot;}},&quot;47c9eeb1-e6af-4e62-8fa4-0b0f75395605&quot;:{&quot;type&quot;:&quot;FIGURE_OBJECT&quot;,&quot;id&quot;:&quot;47c9eeb1-e6af-4e62-8fa4-0b0f75395605&quot;,&quot;relativeTransform&quot;:{&quot;translate&quot;:{&quot;x&quot;:-301.01957787200047,&quot;y&quot;:215.52589385783597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&quot;}},&quot;5d29be12-0c74-4e33-bf74-e3f48d935a48&quot;:{&quot;type&quot;:&quot;FIGURE_OBJECT&quot;,&quot;id&quot;:&quot;5d29be12-0c74-4e33-bf74-e3f48d935a48&quot;,&quot;relativeTransform&quot;:{&quot;translate&quot;:{&quot;x&quot;:-271.55092677132666,&quot;y&quot;:195.568941877542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1&quot;}},&quot;6eef1cc3-be0c-46fc-b0e6-a342fe660aae&quot;:{&quot;type&quot;:&quot;FIGURE_OBJECT&quot;,&quot;id&quot;:&quot;6eef1cc3-be0c-46fc-b0e6-a342fe660aae&quot;,&quot;relativeTransform&quot;:{&quot;translate&quot;:{&quot;x&quot;:-294.13664914647757,&quot;y&quot;:196.8003044293865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2&quot;}},&quot;d9a74dd1-c0e0-4e53-b2e5-c0c6aa1da726&quot;:{&quot;type&quot;:&quot;FIGURE_OBJECT&quot;,&quot;id&quot;:&quot;d9a74dd1-c0e0-4e53-b2e5-c0c6aa1da726&quot;,&quot;relativeTransform&quot;:{&quot;translate&quot;:{&quot;x&quot;:-303.1084331441191,&quot;y&quot;:208.11979913348844},&quot;rotate&quot;:0},&quot;opacity&quot;:0.54,&quot;path&quot;:{&quot;type&quot;:&quot;ELLIPSE&quot;,&quot;size&quot;:{&quot;x&quot;:4.409043686948905,&quot;y&quot;:1.25664922375002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3&quot;}},&quot;be983c13-d354-430f-ab9a-ee2b0238f2a4&quot;:{&quot;type&quot;:&quot;FIGURE_OBJECT&quot;,&quot;id&quot;:&quot;be983c13-d354-430f-ab9a-ee2b0238f2a4&quot;,&quot;relativeTransform&quot;:{&quot;translate&quot;:{&quot;x&quot;:-299.38286817441934,&quot;y&quot;:211.44651261295854},&quot;rotate&quot;:0},&quot;opacity&quot;:0.54,&quot;path&quot;:{&quot;type&quot;:&quot;ELLIPSE&quot;,&quot;size&quot;:{&quot;x&quot;:4.409043686948905,&quot;y&quot;:1.7974815552774785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5&quot;}},&quot;041a7395-c19a-4b57-a78f-2ec690028fdc&quot;:{&quot;type&quot;:&quot;FIGURE_OBJECT&quot;,&quot;id&quot;:&quot;041a7395-c19a-4b57-a78f-2ec690028fdc&quot;,&quot;relativeTransform&quot;:{&quot;translate&quot;:{&quot;x&quot;:-272.5776867810809,&quot;y&quot;:204.26342572656463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6&quot;}},&quot;3f42d4b9-4d8a-4512-a57d-aca056dd441d&quot;:{&quot;type&quot;:&quot;FIGURE_OBJECT&quot;,&quot;id&quot;:&quot;3f42d4b9-4d8a-4512-a57d-aca056dd441d&quot;,&quot;relativeTransform&quot;:{&quot;translate&quot;:{&quot;x&quot;:-273.14502789595974,&quot;y&quot;:200.6847548896469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7&quot;}},&quot;220dff2f-2227-49a3-a6f2-ebd52b245298&quot;:{&quot;type&quot;:&quot;FIGURE_OBJECT&quot;,&quot;id&quot;:&quot;220dff2f-2227-49a3-a6f2-ebd52b245298&quot;,&quot;relativeTransform&quot;:{&quot;translate&quot;:{&quot;x&quot;:-305.49546280183284,&quot;y&quot;:199.7898998154523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&quot;}},&quot;833c9b98-b0a1-4ec9-aa34-fcf191df8c73&quot;:{&quot;type&quot;:&quot;FIGURE_OBJECT&quot;,&quot;id&quot;:&quot;833c9b98-b0a1-4ec9-aa34-fcf191df8c73&quot;,&quot;relativeTransform&quot;:{&quot;translate&quot;:{&quot;x&quot;:-318.26700829542665,&quot;y&quot;:216.7584205313997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2&quot;}},&quot;62b124fe-f37c-49ee-8e16-690f7946670a&quot;:{&quot;type&quot;:&quot;FIGURE_OBJECT&quot;,&quot;id&quot;:&quot;62b124fe-f37c-49ee-8e16-690f7946670a&quot;,&quot;relativeTransform&quot;:{&quot;translate&quot;:{&quot;x&quot;:-317.3841445790102,&quot;y&quot;:198.8950447412576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5&quot;}},&quot;ca3c4753-8241-4620-959b-39715ad98928&quot;:{&quot;type&quot;:&quot;FIGURE_OBJECT&quot;,&quot;id&quot;:&quot;ca3c4753-8241-4620-959b-39715ad98928&quot;,&quot;relativeTransform&quot;:{&quot;translate&quot;:{&quot;x&quot;:-298.63340831328486,&quot;y&quot;:204.26342572656463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&quot;}},&quot;9b268dff-1eba-4dc3-9e4b-b978951b5a87&quot;:{&quot;type&quot;:&quot;FIGURE_OBJECT&quot;,&quot;id&quot;:&quot;9b268dff-1eba-4dc3-9e4b-b978951b5a87&quot;,&quot;relativeTransform&quot;:{&quot;translate&quot;:{&quot;x&quot;:-292.54329748170545,&quot;y&quot;:205.90249444286587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2&quot;}},&quot;e572548e-d219-4f34-9cd3-ce460e9b3631&quot;:{&quot;type&quot;:&quot;FIGURE_OBJECT&quot;,&quot;id&quot;:&quot;e572548e-d219-4f34-9cd3-ce460e9b3631&quot;,&quot;relativeTransform&quot;:{&quot;translate&quot;:{&quot;x&quot;:-293.3789452268705,&quot;y&quot;:191.30001850852017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5&quot;}},&quot;b071b7d9-ccd0-4817-a396-0292e2c7b489&quot;:{&quot;type&quot;:&quot;FIGURE_OBJECT&quot;,&quot;id&quot;:&quot;b071b7d9-ccd0-4817-a396-0292e2c7b489&quot;,&quot;relativeTransform&quot;:{&quot;translate&quot;:{&quot;x&quot;:-267.9864956717707,&quot;y&quot;:199.78989981545254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&quot;}},&quot;cae96f64-3dc3-43d4-ab1b-f8902bd300dc&quot;:{&quot;type&quot;:&quot;FIGURE_OBJECT&quot;,&quot;id&quot;:&quot;cae96f64-3dc3-43d4-ab1b-f8902bd300dc&quot;,&quot;relativeTransform&quot;:{&quot;translate&quot;:{&quot;x&quot;:-270.991080255059,&quot;y&quot;:210.5299508053489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1&quot;}},&quot;aa4bc0b8-9067-4a6b-8add-2e42decefe70&quot;:{&quot;type&quot;:&quot;FIGURE_OBJECT&quot;,&quot;id&quot;:&quot;aa4bc0b8-9067-4a6b-8add-2e42decefe70&quot;,&quot;relativeTransform&quot;:{&quot;translate&quot;:{&quot;x&quot;:-279.98459858867375,&quot;y&quot;:202.02770194768524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2&quot;}},&quot;9bdff14c-c690-4688-bc64-3b0d6f285733&quot;:{&quot;type&quot;:&quot;FIGURE_OBJECT&quot;,&quot;id&quot;:&quot;9bdff14c-c690-4688-bc64-3b0d6f285733&quot;,&quot;relativeTransform&quot;:{&quot;translate&quot;:{&quot;x&quot;:-277.7362190052701,&quot;y&quot;:197.463576406490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3&quot;}},&quot;99b31fba-ffe9-4ca8-8c7b-ff137d240317&quot;:{&quot;type&quot;:&quot;FIGURE_OBJECT&quot;,&quot;id&quot;:&quot;99b31fba-ffe9-4ca8-8c7b-ff137d240317&quot;,&quot;relativeTransform&quot;:{&quot;translate&quot;:{&quot;x&quot;:-301.7024464446308,&quot;y&quot;:222.32465892004598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5&quot;}},&quot;0e87a753-102b-42b3-b980-d65b34815e7a&quot;:{&quot;type&quot;:&quot;FIGURE_OBJECT&quot;,&quot;id&quot;:&quot;0e87a753-102b-42b3-b980-d65b34815e7a&quot;,&quot;relativeTransform&quot;:{&quot;translate&quot;:{&quot;x&quot;:-313.10847607123753,&quot;y&quot;:210.2725948931413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6&quot;}},&quot;6b77c31c-692e-41d4-9c2a-74446b2a4815&quot;:{&quot;type&quot;:&quot;FIGURE_OBJECT&quot;,&quot;id&quot;:&quot;6b77c31c-692e-41d4-9c2a-74446b2a4815&quot;,&quot;relativeTransform&quot;:{&quot;translate&quot;:{&quot;x&quot;:-286.04023426664094,&quot;y&quot;:225.38545299291957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7&quot;}},&quot;b7a69bf8-235b-48c3-9427-a3d2f6fa587c&quot;:{&quot;type&quot;:&quot;FIGURE_OBJECT&quot;,&quot;id&quot;:&quot;b7a69bf8-235b-48c3-9427-a3d2f6fa587c&quot;,&quot;relativeTransform&quot;:{&quot;translate&quot;:{&quot;x&quot;:-274.78409661226124,&quot;y&quot;:221.55946040182764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&quot;}},&quot;19d065aa-ccd6-4d3a-b91b-64191d321e35&quot;:{&quot;type&quot;:&quot;FIGURE_OBJECT&quot;,&quot;id&quot;:&quot;19d065aa-ccd6-4d3a-b91b-64191d321e35&quot;,&quot;relativeTransform&quot;:{&quot;translate&quot;:{&quot;x&quot;:-262.8669353603607,&quot;y&quot;:212.5509528709904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1&quot;}},&quot;47f70362-ddba-402f-8c59-5e434fb80456&quot;:{&quot;type&quot;:&quot;FIGURE_OBJECT&quot;,&quot;id&quot;:&quot;47f70362-ddba-402f-8c59-5e434fb80456&quot;,&quot;relativeTransform&quot;:{&quot;translate&quot;:{&quot;x&quot;:-262.8669353603607,&quot;y&quot;:202.0277869608001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2&quot;}},&quot;a8a022d4-ab07-41cf-b7aa-52608bef8934&quot;:{&quot;type&quot;:&quot;FIGURE_OBJECT&quot;,&quot;id&quot;:&quot;a8a022d4-ab07-41cf-b7aa-52608bef8934&quot;,&quot;relativeTransform&quot;:{&quot;translate&quot;:{&quot;x&quot;:-311.38846568993375,&quot;y&quot;:202.0277869608001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3&quot;}},&quot;88a26674-c70b-4071-ae8e-41f8c99346a1&quot;:{&quot;type&quot;:&quot;FIGURE_OBJECT&quot;,&quot;id&quot;:&quot;88a26674-c70b-4071-ae8e-41f8c99346a1&quot;,&quot;relativeTransform&quot;:{&quot;translate&quot;:{&quot;x&quot;:-287.3847652575163,&quot;y&quot;:193.0012923932957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5&quot;}},&quot;c7c2f814-3e69-44d6-aab4-943607208e84&quot;:{&quot;type&quot;:&quot;FIGURE_OBJECT&quot;,&quot;id&quot;:&quot;c7c2f814-3e69-44d6-aab4-943607208e84&quot;,&quot;relativeTransform&quot;:{&quot;translate&quot;:{&quot;x&quot;:-281.4835183109427,&quot;y&quot;:207.84503011345518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6&quot;}},&quot;0fcba632-284a-475d-a4bc-7fa336198534&quot;:{&quot;type&quot;:&quot;FIGURE_OBJECT&quot;,&quot;id&quot;:&quot;0fcba632-284a-475d-a4bc-7fa336198534&quot;,&quot;relativeTransform&quot;:{&quot;translate&quot;:{&quot;x&quot;:-294.2243359502301,&quot;y&quot;:215.0048186251721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7&quot;}},&quot;063d0d39-090c-42dc-af1d-77a41c6aded8&quot;:{&quot;type&quot;:&quot;FIGURE_OBJECT&quot;,&quot;id&quot;:&quot;063d0d39-090c-42dc-af1d-77a41c6aded8&quot;,&quot;relativeTransform&quot;:{&quot;translate&quot;:{&quot;x&quot;:-316.7081317842668,&quot;y&quot;:207.3084811423543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&quot;}},&quot;e46b675b-a4c2-44a8-ac65-d989ccc0c3e9&quot;:{&quot;type&quot;:&quot;FIGURE_OBJECT&quot;,&quot;id&quot;:&quot;e46b675b-a4c2-44a8-ac65-d989ccc0c3e9&quot;,&quot;relativeTransform&quot;:{&quot;translate&quot;:{&quot;x&quot;:-303.7919405374739,&quot;y&quot;:194.52119699167645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1&quot;}},&quot;536ca547-fa42-412a-8c42-bab4be34928d&quot;:{&quot;type&quot;:&quot;FIGURE_OBJECT&quot;,&quot;id&quot;:&quot;536ca547-fa42-412a-8c42-bab4be34928d&quot;,&quot;relativeTransform&quot;:{&quot;translate&quot;:{&quot;x&quot;:-279.98459858867375,&quot;y&quot;:193.0012923932957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2&quot;}},&quot;ed483881-a085-4742-a383-b7b999724443&quot;:{&quot;type&quot;:&quot;FIGURE_OBJECT&quot;,&quot;id&quot;:&quot;ed483881-a085-4742-a383-b7b999724443&quot;,&quot;relativeTransform&quot;:{&quot;translate&quot;:{&quot;x&quot;:-286.3044751877453,&quot;y&quot;:213.14041983153075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3&quot;}},&quot;399f17c2-a8b7-4c66-b10a-4abc1d4640fc&quot;:{&quot;type&quot;:&quot;FIGURE_OBJECT&quot;,&quot;id&quot;:&quot;399f17c2-a8b7-4c66-b10a-4abc1d4640fc&quot;,&quot;relativeTransform&quot;:{&quot;translate&quot;:{&quot;x&quot;:-292.54329748170545,&quot;y&quot;:210.52965962551062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5&quot;}},&quot;60534438-742d-4441-bd6a-8e5c150b5d0a&quot;:{&quot;type&quot;:&quot;FIGURE_OBJECT&quot;,&quot;id&quot;:&quot;60534438-742d-4441-bd6a-8e5c150b5d0a&quot;,&quot;relativeTransform&quot;:{&quot;translate&quot;:{&quot;x&quot;:-293.88012373497304,&quot;y&quot;:223.62923171953094},&quot;rotate&quot;:0},&quot;opacity&quot;:0.43,&quot;path&quot;:{&quot;type&quot;:&quot;ELLIPSE&quot;,&quot;size&quot;:{&quot;x&quot;:6.275619019166631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6&quot;}},&quot;26ffe67d-2ef3-4a85-9b1e-0e3c1d5f3355&quot;:{&quot;type&quot;:&quot;FIGURE_OBJECT&quot;,&quot;id&quot;:&quot;26ffe67d-2ef3-4a85-9b1e-0e3c1d5f3355&quot;,&quot;relativeTransform&quot;:{&quot;translate&quot;:{&quot;x&quot;:-266.8658430403782,&quot;y&quot;:217.67477312281687},&quot;rotate&quot;:0},&quot;opacity&quot;:0.43,&quot;path&quot;:{&quot;type&quot;:&quot;ELLIPSE&quot;,&quot;size&quot;:{&quot;x&quot;:6.650348949733906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7&quot;}},&quot;130649ab-9512-4759-a4a0-801b4cec9607&quot;:{&quot;type&quot;:&quot;FIGURE_OBJECT&quot;,&quot;id&quot;:&quot;130649ab-9512-4759-a4a0-801b4cec9607&quot;,&quot;relativeTransform&quot;:{&quot;translate&quot;:{&quot;x&quot;:-286.2641126261238,&quot;y&quot;:204.21447401684037},&quot;rotate&quot;:0},&quot;opacity&quot;:0.54,&quot;path&quot;:{&quot;type&quot;:&quot;ELLIPSE&quot;,&quot;size&quot;:{&quot;x&quot;:6.650348949733906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&quot;}},&quot;b9e27a95-8ebc-4f83-9353-0d89d8d9ab6f&quot;:{&quot;type&quot;:&quot;FIGURE_OBJECT&quot;,&quot;id&quot;:&quot;b9e27a95-8ebc-4f83-9353-0d89d8d9ab6f&quot;,&quot;relativeTransform&quot;:{&quot;translate&quot;:{&quot;x&quot;:-298.61231129723234,&quot;y&quot;:192.5929866996668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2&quot;}},&quot;af3630b6-e344-4c7f-9136-408b3f9c73c1&quot;:{&quot;type&quot;:&quot;FIGURE_OBJECT&quot;,&quot;id&quot;:&quot;af3630b6-e344-4c7f-9136-408b3f9c73c1&quot;,&quot;relativeTransform&quot;:{&quot;translate&quot;:{&quot;x&quot;:-299.3160541068378,&quot;y&quot;:198.3713222290142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5&quot;}},&quot;b183e4f4-74a4-40df-bd6d-e893041d1c0b&quot;:{&quot;type&quot;:&quot;FIGURE_OBJECT&quot;,&quot;id&quot;:&quot;b183e4f4-74a4-40df-bd6d-e893041d1c0b&quot;,&quot;relativeTransform&quot;:{&quot;translate&quot;:{&quot;x&quot;:-296.4193917435526,&quot;y&quot;:200.8535332890917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&quot;}},&quot;6eddce5c-ffa0-4d29-a7a1-f2e94ce02ef3&quot;:{&quot;type&quot;:&quot;FIGURE_OBJECT&quot;,&quot;id&quot;:&quot;6eddce5c-ffa0-4d29-a7a1-f2e94ce02ef3&quot;,&quot;relativeTransform&quot;:{&quot;translate&quot;:{&quot;x&quot;:-310.70559561649947,&quot;y&quot;:194.766420296956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2&quot;}},&quot;bb629af2-c5b3-4cf6-8fe9-1147deab5fe1&quot;:{&quot;type&quot;:&quot;FIGURE_OBJECT&quot;,&quot;id&quot;:&quot;bb629af2-c5b3-4cf6-8fe9-1147deab5fe1&quot;,&quot;relativeTransform&quot;:{&quot;translate&quot;:{&quot;x&quot;:-320.30767535735544,&quot;y&quot;:202.4873557863651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5&quot;}},&quot;7af0e57d-b8c1-4091-a50a-9d1aafba9a44&quot;:{&quot;type&quot;:&quot;FIGURE_OBJECT&quot;,&quot;id&quot;:&quot;7af0e57d-b8c1-4091-a50a-9d1aafba9a44&quot;,&quot;relativeTransform&quot;:{&quot;translate&quot;:{&quot;x&quot;:-394.49261009619346,&quot;y&quot;:1245.5896346326883},&quot;rotate&quot;:0},&quot;opacity&quot;:1,&quot;path&quot;:{&quot;type&quot;:&quot;POLY_LINE&quot;,&quot;points&quot;:[{&quot;x&quot;:-13.441169940489003,&quot;y&quot;:0},{&quot;x&quot;:13.441169940489061,&quot;y&quot;:0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81868900&quot;,&quot;1&quot;:&quot;#818689&quot;,&quot;0.45&quot;:&quot;#818689&quot;}},&quot;lineWidth&quot;:1.7319977087488678,&quot;lineJoin&quot;:&quot;round&quot;}],&quot;pathMarkers&quot;:{&quot;markerEnd&quot;:{&quot;type&quot;:&quot;PATH&quot;,&quot;units&quot;:{&quot;type&quot;:&quot;STROKE_WIDTH&quot;,&quot;scale&quot;: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24ab9fec-e0e6-43fb-a8cb-0d8eb2997380&quot;,&quot;order&quot;:&quot;3&quot;}},&quot;7fc24164-0b04-4731-9b3e-a5d8397324e7&quot;:{&quot;type&quot;:&quot;FIGURE_OBJECT&quot;,&quot;id&quot;:&quot;7fc24164-0b04-4731-9b3e-a5d8397324e7&quot;,&quot;name&quot;:&quot;15mL test tube (1/2 liquid)&quot;,&quot;relativeTransform&quot;:{&quot;translate&quot;:{&quot;x&quot;:-369.7049995788727,&quot;y&quot;:1252.3993205086974},&quot;rotate&quot;:0,&quot;skewX&quot;:0,&quot;scale&quot;:{&quot;x&quot;:0.1446871376234895,&quot;y&quot;:0.14468713762348953}},&quot;opacity&quot;:1,&quot;image&quot;:{&quot;url&quot;:&quot;https://icons.biorender.com/biorender/5e56d2354b682f00285fd381/test-tube-15ml-half.png&quot;,&quot;fallbackUrl&quot;:&quot;https://res.cloudinary.com/dlcjuc3ej/image/upload/v1582748206/l2jfcfol3hjxd8d2gkz4.svg#/keystone/api/icons/5e56d2354b682f00285fd381/test-tube-15ml-half.svg&quot;,&quot;size&quot;:{&quot;x&quot;:114,&quot;y&quot;:508},&quot;isPremium&quot;:false,&quot;isPacked&quot;:true},&quot;source&quot;:{&quot;id&quot;:&quot;5e56940cc45c7c0028ca1e8e&quot;,&quot;type&quot;:&quot;ASSETS&quot;},&quot;pathStyles&quot;:[{&quot;type&quot;:&quot;FILL&quot;,&quot;fillStyle&quot;:&quot;rgb(0,0,0)&quot;}],&quot;isLocked&quot;:false,&quot;parent&quot;:{&quot;type&quot;:&quot;CHILD&quot;,&quot;parentId&quot;:&quot;24ab9fec-e0e6-43fb-a8cb-0d8eb2997380&quot;,&quot;order&quot;:&quot;35&quot;}},&quot;174a506b-3951-4daa-944d-2b00121a1166&quot;:{&quot;type&quot;:&quot;FIGURE_OBJECT&quot;,&quot;id&quot;:&quot;174a506b-3951-4daa-944d-2b00121a1166&quot;,&quot;parent&quot;:{&quot;type&quot;:&quot;CHILD&quot;,&quot;parentId&quot;:&quot;24ab9fec-e0e6-43fb-a8cb-0d8eb2997380&quot;,&quot;order&quot;:&quot;6&quot;},&quot;relativeTransform&quot;:{&quot;translate&quot;:{&quot;x&quot;:131.5263852764739,&quot;y&quot;:-344.782978324379},&quot;rotate&quot;:0}},&quot;ed367d81-7133-4fc3-8876-01db310db750&quot;:{&quot;type&quot;:&quot;FIGURE_OBJECT&quot;,&quot;id&quot;:&quot;ed367d81-7133-4fc3-8876-01db310db750&quot;,&quot;relativeTransform&quot;:{&quot;translate&quot;:{&quot;x&quot;:-629.7026284496508,&quot;y&quot;:1564.0643356468638},&quot;rotate&quot;:-1.133107779529596e-15,&quot;skewX&quot;:-1.2767564783189298e-15},&quot;opacity&quot;:1,&quot;path&quot;:{&quot;type&quot;:&quot;ELLIPSE&quot;,&quot;size&quot;:{&quot;x&quot;:67.27406163200764,&quot;y&quot;:68.05361587184349}},&quot;pathStyles&quot;:[{&quot;type&quot;:&quot;FILL&quot;,&quot;fillStyle&quot;:&quot;rgba(255,252,244,1)&quot;},{&quot;type&quot;:&quot;STROKE&quot;,&quot;strokeStyle&quot;:&quot;rgb(198, 141, 50)&quot;,&quot;lineWidth&quot;:0.8659988543744339,&quot;lineJoin&quot;:&quot;round&quot;,&quot;dashArray&quot;:[0,0]}],&quot;isLocked&quot;:false,&quot;parent&quot;:{&quot;type&quot;:&quot;CHILD&quot;,&quot;parentId&quot;:&quot;174a506b-3951-4daa-944d-2b00121a1166&quot;,&quot;order&quot;:&quot;5&quot;},&quot;layout&quot;:{&quot;sizeRatio&quot;:{&quot;x&quot;:0.7071067811865476,&quot;y&quot;:0.7071067811865476},&quot;keepAspectRatio&quot;:true}},&quot;a40defbc-35df-4d43-b197-d32b35b4f51a&quot;:{&quot;id&quot;:&quot;a40defbc-35df-4d43-b197-d32b35b4f51a&quot;,&quot;type&quot;:&quot;FIGURE_OBJECT&quot;,&quot;relativeTransform&quot;:{&quot;translate&quot;:{&quot;x&quot;:0,&quot;y&quot;:0},&quot;rotate&quot;:0,&quot;skewX&quot;:-6.383782391594649e-15},&quot;text&quot;:{&quot;textData&quot;:{&quot;lineSpacing&quot;:&quot;normal&quot;,&quot;alignment&quot;:&quot;center&quot;,&quot;verticalAlign&quot;:&quot;TOP&quot;,&quot;lines&quot;:[{&quot;runs&quot;:[],&quot;text&quot;:&quot;&quot;,&quot;baseStyle&quot;:{&quot;fontFamily&quot;:&quot;Roboto&quot;,&quot;fontSize&quot;:20.648356959328108,&quot;color&quot;:&quot;black&quot;,&quot;fontWeight&quot;:&quot;normal&quot;,&quot;fontStyle&quot;:&quot;normal&quot;,&quot;decoration&quot;:&quot;none&quot;}}]},&quot;format&quot;:&quot;BETTER_TEXT&quot;,&quot;size&quot;:{&quot;x&quot;:47.569945177954345,&quot;y&quot;:24.115523715786146},&quot;targetSize&quot;:{&quot;x&quot;:47.569945177954345,&quot;y&quot;:2}},&quot;parent&quot;:{&quot;type&quot;:&quot;CHILD&quot;,&quot;parentId&quot;:&quot;ed367d81-7133-4fc3-8876-01db310db750&quot;,&quot;order&quot;:&quot;5&quot;}},&quot;fed42cbe-85c9-4da1-a22d-63b85fffb681&quot;:{&quot;type&quot;:&quot;FIGURE_OBJECT&quot;,&quot;id&quot;:&quot;fed42cbe-85c9-4da1-a22d-63b85fffb681&quot;,&quot;relativeTransform&quot;:{&quot;translate&quot;:{&quot;x&quot;:-746.2206375436209,&quot;y&quot;:1556.2068601654616},&quot;rotate&quot;:-2.449293598294706e-16},&quot;opacity&quot;:0.86,&quot;path&quot;:{&quot;type&quot;:&quot;POLY_LINE&quot;,&quot;points&quot;:[{&quot;x&quot;:157.10346666957108,&quot;y&quot;:51.99065801533471},{&quot;x&quot;:149.77489300013127,&quot;y&quot;:1.4758696473287964},{&quot;x&quot;:103.47538005608862,&quot;y&quot;:39.68355156298669}],&quot;closed&quot;:true},&quot;pathStyles&quot;:[{&quot;type&quot;:&quot;FILL&quot;,&quot;fillStyle&quot;:&quot;rgba(201, 160, 5, 0.5019607843137255)&quot;},{&quot;type&quot;:&quot;STROKE&quot;,&quot;strokeStyle&quot;:&quot;rgba(0,0,0,0)&quot;,&quot;lineWidth&quot;:0.953807645361852,&quot;lineJoin&quot;:&quot;round&quot;}],&quot;isLocked&quot;:false,&quot;parent&quot;:{&quot;type&quot;:&quot;CHILD&quot;,&quot;parentId&quot;:&quot;174a506b-3951-4daa-944d-2b00121a1166&quot;,&quot;order&quot;:&quot;2&quot;},&quot;connectorInfo&quot;:{&quot;connectedObjects&quot;:[],&quot;type&quot;:&quot;ELBOW&quot;,&quot;offset&quot;:{&quot;x&quot;:0,&quot;y&quot;:0},&quot;bending&quot;:-0.1,&quot;firstElementIsHead&quot;:true,&quot;customized&quot;:true}},&quot;53adb940-4ca6-48a5-a634-3fed271de8ee&quot;:{&quot;type&quot;:&quot;FIGURE_OBJECT&quot;,&quot;id&quot;:&quot;53adb940-4ca6-48a5-a634-3fed271de8ee&quot;,&quot;parent&quot;:{&quot;type&quot;:&quot;CHILD&quot;,&quot;parentId&quot;:&quot;24ab9fec-e0e6-43fb-a8cb-0d8eb2997380&quot;,&quot;order&quot;:&quot;5&quot;},&quot;relativeTransform&quot;:{&quot;translate&quot;:{&quot;x&quot;:0,&quot;y&quot;:0},&quot;rotate&quot;:0}},&quot;146c7ead-00a7-4b0e-b9b8-bf98b0e2f197&quot;:{&quot;type&quot;:&quot;FIGURE_OBJECT&quot;,&quot;id&quot;:&quot;146c7ead-00a7-4b0e-b9b8-bf98b0e2f197&quot;,&quot;parent&quot;:{&quot;type&quot;:&quot;CHILD&quot;,&quot;parentId&quot;:&quot;53adb940-4ca6-48a5-a634-3fed271de8ee&quot;,&quot;order&quot;:&quot;2&quot;},&quot;relativeTransform&quot;:{&quot;translate&quot;:{&quot;x&quot;:-200.3339601917883,&quot;y&quot;:1081.8260853455301},&quot;rotate&quot;:0}},&quot;2cf2833b-7202-4db3-9184-47f036700efe&quot;:{&quot;type&quot;:&quot;FIGURE_OBJECT&quot;,&quot;id&quot;:&quot;2cf2833b-7202-4db3-9184-47f036700efe&quot;,&quot;name&quot;:&quot;Inoculation loop&quot;,&quot;relativeTransform&quot;:{&quot;translate&quot;:{&quot;x&quot;:-169.41558650089743,&quot;y&quot;:149.4343064885711},&quot;rotate&quot;:4.71238898038469,&quot;skewX&quot;:-1.4991650651924604e-31,&quot;scale&quot;:{&quot;x&quot;:-0.07168454149912785,&quot;y&quot;:0.07168454149912777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146c7ead-00a7-4b0e-b9b8-bf98b0e2f197&quot;,&quot;order&quot;:&quot;5&quot;}},&quot;93e2b077-cea6-41be-acd9-60002f9964a4&quot;:{&quot;type&quot;:&quot;FIGURE_OBJECT&quot;,&quot;id&quot;:&quot;93e2b077-cea6-41be-acd9-60002f9964a4&quot;,&quot;parent&quot;:{&quot;type&quot;:&quot;CROP&quot;,&quot;parentId&quot;:&quot;146c7ead-00a7-4b0e-b9b8-bf98b0e2f197&quot;,&quot;order&quot;:&quot;5&quot;},&quot;relativeTransform&quot;:{&quot;translate&quot;:{&quot;x&quot;:-169.41558650089743,&quot;y&quot;:124.6987292334231},&quot;rotate&quot;:0,&quot;skewX&quot;:0,&quot;scale&quot;:{&quot;x&quot;:2.9749084722137997,&quot;y&quot;:12.361172970650669}},&quot;path&quot;:{&quot;type&quot;:&quot;RECT&quot;,&quot;size&quot;:{&quot;x&quot;:2,&quot;y&quot;:2}},&quot;pathStyles&quot;:[{&quot;type&quot;:&quot;FILL&quot;,&quot;fillStyle&quot;:&quot;#fff&quot;}],&quot;isFrozen&quot;:true},&quot;62e14f46-f892-4fcb-829a-6f56a6e4797e&quot;:{&quot;type&quot;:&quot;FIGURE_OBJECT&quot;,&quot;id&quot;:&quot;62e14f46-f892-4fcb-829a-6f56a6e4797e&quot;,&quot;parent&quot;:{&quot;type&quot;:&quot;CHILD&quot;,&quot;parentId&quot;:&quot;53adb940-4ca6-48a5-a634-3fed271de8ee&quot;,&quot;order&quot;:&quot;5&quot;},&quot;relativeTransform&quot;:{&quot;translate&quot;:{&quot;x&quot;:-200.3339601917883,&quot;y&quot;:1081.8260853455301},&quot;rotate&quot;:0},&quot;opacity&quot;:0.52},&quot;c36a3aef-70b9-4dc9-9046-59bf1581960c&quot;:{&quot;type&quot;:&quot;FIGURE_OBJECT&quot;,&quot;id&quot;:&quot;c36a3aef-70b9-4dc9-9046-59bf1581960c&quot;,&quot;name&quot;:&quot;Inoculation loop&quot;,&quot;relativeTransform&quot;:{&quot;translate&quot;:{&quot;x&quot;:-169.41558650089743,&quot;y&quot;:149.4343064885711},&quot;rotate&quot;:4.71238898038469,&quot;skewX&quot;:-1.4991650651924604e-31,&quot;scale&quot;:{&quot;x&quot;:-0.07168454149912785,&quot;y&quot;:0.07168454149912777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62e14f46-f892-4fcb-829a-6f56a6e4797e&quot;,&quot;order&quot;:&quot;5&quot;}},&quot;f3213350-0cc9-4615-9de7-2ec8b8cf7352&quot;:{&quot;type&quot;:&quot;FIGURE_OBJECT&quot;,&quot;id&quot;:&quot;f3213350-0cc9-4615-9de7-2ec8b8cf7352&quot;,&quot;parent&quot;:{&quot;type&quot;:&quot;CROP&quot;,&quot;parentId&quot;:&quot;62e14f46-f892-4fcb-829a-6f56a6e4797e&quot;,&quot;order&quot;:&quot;5&quot;},&quot;relativeTransform&quot;:{&quot;translate&quot;:{&quot;x&quot;:-169.41558650089743,&quot;y&quot;:160.9549863060373},&quot;rotate&quot;:0,&quot;skewX&quot;:0,&quot;scale&quot;:{&quot;x&quot;:2.9749084722137997,&quot;y&quot;:24.05127455013843}},&quot;path&quot;:{&quot;type&quot;:&quot;RECT&quot;,&quot;size&quot;:{&quot;x&quot;:2,&quot;y&quot;:2}},&quot;pathStyles&quot;:[{&quot;type&quot;:&quot;FILL&quot;,&quot;fillStyle&quot;:&quot;#fff&quot;}],&quot;isFrozen&quot;:true},&quot;bd5180a9-7f0f-430c-afbd-c7a4988deca4&quot;:{&quot;relativeTransform&quot;:{&quot;translate&quot;:{&quot;x&quot;:-95.28301423075933,&quot;y&quot;:-66.58043788419951},&quot;rotate&quot;:3.141592653589793},&quot;type&quot;:&quot;FIGURE_OBJECT&quot;,&quot;id&quot;:&quot;bd5180a9-7f0f-430c-afbd-c7a4988deca4&quot;,&quot;parent&quot;:{&quot;type&quot;:&quot;CHILD&quot;,&quot;parentId&quot;:&quot;a71f5267-345f-4636-9d56-1d7c98ef3f99&quot;,&quot;order&quot;:&quot;7&quot;},&quot;name&quot;:&quot;Mycobacteria &quot;,&quot;displayName&quot;:&quot;Mycobacteria &quot;,&quot;source&quot;:{&quot;id&quot;:&quot;67069e1d9c4f3555e331da0a&quot;,&quot;type&quot;:&quot;ASSETS&quot;},&quot;isPremium&quot;:false},&quot;9c1c5aea-b3f9-4163-8b6d-2144b7d82fae&quot;:{&quot;id&quot;:&quot;9c1c5aea-b3f9-4163-8b6d-2144b7d82fae&quot;,&quot;name&quot;:&quot;Mycobacterium&quot;,&quot;displayName&quot;:&quot;&quot;,&quot;type&quot;:&quot;FIGURE_OBJECT&quot;,&quot;relativeTransform&quot;:{&quot;translate&quot;:{&quot;x&quot;:-31.902120010708735,&quot;y&quot;:19.426338756543544},&quot;rotate&quot;:2.7928758690413265,&quot;skewX&quot;:1.8261131963054307e-16,&quot;scale&quot;:{&quot;x&quot;:0.16881534001889714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1&quot;}},&quot;a8732276-c17f-4fe6-804d-528ffa0536c8&quot;:{&quot;id&quot;:&quot;a8732276-c17f-4fe6-804d-528ffa0536c8&quot;,&quot;name&quot;:&quot;Mycobacterium&quot;,&quot;displayName&quot;:&quot;&quot;,&quot;type&quot;:&quot;FIGURE_OBJECT&quot;,&quot;relativeTransform&quot;:{&quot;translate&quot;:{&quot;x&quot;:-48.385177900906086,&quot;y&quot;:17.19410396903235},&quot;rotate&quot;:0.2808234766458876,&quot;skewX&quot;:1.521760996921193e-16,&quot;scale&quot;:{&quot;x&quot;:0.1688153400188971,&quot;y&quot;:0.16881534001889723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2&quot;}},&quot;e80ef45a-ce15-4e09-8161-ebef3753076d&quot;:{&quot;id&quot;:&quot;e80ef45a-ce15-4e09-8161-ebef3753076d&quot;,&quot;name&quot;:&quot;Mycobacterium&quot;,&quot;displayName&quot;:&quot;&quot;,&quot;type&quot;:&quot;FIGURE_OBJECT&quot;,&quot;relativeTransform&quot;:{&quot;translate&quot;:{&quot;x&quot;:-42.5715228271522,&quot;y&quot;:9.436261536805066},&quot;rotate&quot;:1.2135274289116575,&quot;skewX&quot;:5.478339588916297e-16,&quot;scale&quot;:{&quot;x&quot;:0.16881534001889706,&quot;y&quot;:0.168815340018897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3&quot;}},&quot;5f588688-b804-4462-936a-fe0b506ff0ae&quot;:{&quot;id&quot;:&quot;5f588688-b804-4462-936a-fe0b506ff0ae&quot;,&quot;name&quot;:&quot;Mycobacterium&quot;,&quot;displayName&quot;:&quot;&quot;,&quot;type&quot;:&quot;FIGURE_OBJECT&quot;,&quot;relativeTransform&quot;:{&quot;translate&quot;:{&quot;x&quot;:-33.13598024451665,&quot;y&quot;:9.935026617098776},&quot;rotate&quot;:0.2808234766458875,&quot;skewX&quot;:3.3478741932266247e-16,&quot;scale&quot;:{&quot;x&quot;:0.1688153400188971,&quot;y&quot;:0.1688153400188974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5&quot;}},&quot;b2b9d92e-e088-49a9-9541-502b4d300dcc&quot;:{&quot;id&quot;:&quot;b2b9d92e-e088-49a9-9541-502b4d300dcc&quot;,&quot;name&quot;:&quot;Mycobacterium&quot;,&quot;displayName&quot;:&quot;&quot;,&quot;type&quot;:&quot;FIGURE_OBJECT&quot;,&quot;relativeTransform&quot;:{&quot;translate&quot;:{&quot;x&quot;:-29.200662510991375,&quot;y&quot;:2.3756749178213683},&quot;rotate&quot;:2.8317967113608,&quot;skewX&quot;:3.652226392610863e-16,&quot;scale&quot;:{&quot;x&quot;:0.1688153400188971,&quot;y&quot;:0.16881534001889734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6&quot;}},&quot;cc07ef8b-f275-4d18-9a3f-bbbd3429b51e&quot;:{&quot;id&quot;:&quot;cc07ef8b-f275-4d18-9a3f-bbbd3429b51e&quot;,&quot;name&quot;:&quot;Mycobacterium&quot;,&quot;displayName&quot;:&quot;&quot;,&quot;type&quot;:&quot;FIGURE_OBJECT&quot;,&quot;relativeTransform&quot;:{&quot;translate&quot;:{&quot;x&quot;:-17.627542087629696,&quot;y&quot;:10.000418331873322},&quot;rotate&quot;:-2.516939314301023,&quot;skewX&quot;:3.0435219938423855e-16,&quot;scale&quot;:{&quot;x&quot;:0.16881534001889711,&quot;y&quot;:0.16881534001889736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7&quot;}},&quot;901a81fb-81d0-4e60-ae07-90a05f10bac1&quot;:{&quot;id&quot;:&quot;901a81fb-81d0-4e60-ae07-90a05f10bac1&quot;,&quot;name&quot;:&quot;Mycobacterium&quot;,&quot;displayName&quot;:&quot;&quot;,&quot;type&quot;:&quot;FIGURE_OBJECT&quot;,&quot;relativeTransform&quot;:{&quot;translate&quot;:{&quot;x&quot;:-9.292435125584166,&quot;y&quot;:7.45747843643372},&quot;rotate&quot;:-2.809107431084873,&quot;skewX&quot;:4.869635190147819e-16,&quot;scale&quot;:{&quot;x&quot;:0.16881534001889706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8&quot;}},&quot;a71f5267-345f-4636-9d56-1d7c98ef3f99&quot;:{&quot;type&quot;:&quot;FIGURE_OBJECT&quot;,&quot;id&quot;:&quot;a71f5267-345f-4636-9d56-1d7c98ef3f99&quot;,&quot;parent&quot;:{&quot;type&quot;:&quot;CHILD&quot;,&quot;parentId&quot;:&quot;f2649530-61e9-41f1-9f94-86db36006b6b&quot;,&quot;order&quot;:&quot;9999999995&quot;},&quot;relativeTransform&quot;:{&quot;translate&quot;:{&quot;x&quot;:-82.42813760504518,&quot;y&quot;:-78.44246206824688},&quot;rotate&quot;:0,&quot;skewX&quot;:0,&quot;scale&quot;:{&quot;x&quot;:1,&quot;y&quot;:1}}},&quot;1d2f3ef6-7ebf-4839-b277-f193e0873fe3&quot;:{&quot;id&quot;:&quot;1d2f3ef6-7ebf-4839-b277-f193e0873fe3&quot;,&quot;name&quot;:&quot;Sequencer (Illumina MiSeq)&quot;,&quot;displayName&quot;:&quot;&quot;,&quot;type&quot;:&quot;FIGURE_OBJECT&quot;,&quot;relativeTransform&quot;:{&quot;translate&quot;:{&quot;x&quot;:127.97843440828024,&quot;y&quot;:-117.75869353527645},&quot;rotate&quot;:0,&quot;skewX&quot;:0,&quot;scale&quot;:{&quot;x&quot;:0.6551264098414391,&quot;y&quot;:0.6551264098414391}},&quot;image&quot;:{&quot;url&quot;:&quot;https://icons.cdn.biorender.com/biorender/5d1230f784fc6c04006a9875/20191112162512/image/5d1230f784fc6c04006a9875.png&quot;,&quot;isPremium&quot;:false,&quot;isOrgIcon&quot;:false,&quot;size&quot;:{&quot;x&quot;:250,&quot;y&quot;:175.1453488372093}},&quot;source&quot;:{&quot;id&quot;:&quot;5d1230f784fc6c04006a9875&quot;,&quot;version&quot;:&quot;20191112162512&quot;,&quot;type&quot;:&quot;ASSETS&quot;},&quot;isPremium&quot;:false,&quot;parent&quot;:{&quot;type&quot;:&quot;CHILD&quot;,&quot;parentId&quot;:&quot;f2649530-61e9-41f1-9f94-86db36006b6b&quot;,&quot;order&quot;:&quot;9999999997&quot;}},&quot;679ae14d-0621-4e77-9abd-011b383bda37&quot;:{&quot;relativeTransform&quot;:{&quot;translate&quot;:{&quot;x&quot;:-665.2490159347401,&quot;y&quot;:-406.67816722713667},&quot;rotate&quot;:0,&quot;skewX&quot;:0,&quot;scale&quot;:{&quot;x&quot;:1,&quot;y&quot;:1}},&quot;type&quot;:&quot;FIGURE_OBJECT&quot;,&quot;id&quot;:&quot;679ae14d-0621-4e77-9abd-011b383bda37&quot;,&quot;parent&quot;:{&quot;type&quot;:&quot;CHILD&quot;,&quot;parentId&quot;:&quot;f2649530-61e9-41f1-9f94-86db36006b6b&quot;,&quot;order&quot;:&quot;9999999998&quot;},&quot;name&quot;:&quot;Sputum sample (in bottle)&quot;,&quot;displayName&quot;:&quot;Sputum sample (in bottle)&quot;,&quot;source&quot;:{&quot;id&quot;:&quot;66feadfb0e39d578e1ac598f&quot;,&quot;type&quot;:&quot;ASSETS&quot;},&quot;isPremium&quot;:false},&quot;c87c79c7-1aba-4e16-867b-e2016765ed53&quot;:{&quot;type&quot;:&quot;FIGURE_OBJECT&quot;,&quot;id&quot;:&quot;c87c79c7-1aba-4e16-867b-e2016765ed53&quot;,&quot;name&quot;:&quot;Universal bottle&quot;,&quot;relativeTransform&quot;:{&quot;translate&quot;:{&quot;x&quot;:711.372152759021,&quot;y&quot;:150.9344703487927},&quot;rotate&quot;:0,&quot;skewX&quot;:0,&quot;scale&quot;:{&quot;x&quot;:0.2985956968129192,&quot;y&quot;:0.23691253227878523}},&quot;opacity&quot;:1,&quot;image&quot;:{&quot;url&quot;:&quot;https://icons.biorender.com/biorender/5d49ede730c1eb0004de8a8e/universal-bottle.png&quot;,&quot;fallbackUrl&quot;:&quot;https://res.cloudinary.com/dlcjuc3ej/image/upload/v1565126116/w92ucy6a79mzb1vhdwnn.svg#/keystone/api/icons/5d49ede730c1eb0004de8a8e/universal-bottle.svg&quot;,&quot;size&quot;:{&quot;x&quot;:148,&quot;y&quot;:400},&quot;isPremium&quot;:false},&quot;source&quot;:{&quot;id&quot;:&quot;5cdad0cb344d5c3300588e9e&quot;,&quot;type&quot;:&quot;ASSETS&quot;},&quot;pathStyles&quot;:[{&quot;type&quot;:&quot;FILL&quot;,&quot;fillStyle&quot;:&quot;rgb(0,0,0)&quot;}],&quot;isLocked&quot;:false,&quot;parent&quot;:{&quot;type&quot;:&quot;CHILD&quot;,&quot;parentId&quot;:&quot;679ae14d-0621-4e77-9abd-011b383bda37&quot;,&quot;order&quot;:&quot;2&quot;}},&quot;3c6cfb62-d9b8-4121-a95c-2cc47e47abae&quot;:{&quot;type&quot;:&quot;FIGURE_OBJECT&quot;,&quot;id&quot;:&quot;3c6cfb62-d9b8-4121-a95c-2cc47e47abae&quot;,&quot;relativeTransform&quot;:{&quot;translate&quot;:{&quot;x&quot;:711.3724499846583,&quot;y&quot;:172.69641154759097},&quot;rotate&quot;:0},&quot;opacity&quot;:1,&quot;source&quot;:{&quot;id&quot;:&quot;5e0bc2be2b78d800957687f7&quot;,&quot;type&quot;:&quot;ASSETS&quot;},&quot;pathStyles&quot;:[{&quot;type&quot;:&quot;FILL&quot;,&quot;fillStyle&quot;:&quot;rgb(0,0,0)&quot;}],&quot;isLocked&quot;:false,&quot;parent&quot;:{&quot;type&quot;:&quot;CHILD&quot;,&quot;parentId&quot;:&quot;679ae14d-0621-4e77-9abd-011b383bda37&quot;,&quot;order&quot;:&quot;5&quot;}},&quot;f3b5dd05-f62a-47cb-9702-f9cebf8ffad5&quot;:{&quot;type&quot;:&quot;FIGURE_OBJECT&quot;,&quot;id&quot;:&quot;f3b5dd05-f62a-47cb-9702-f9cebf8ffad5&quot;,&quot;name&quot;:&quot;Bacillus&quot;,&quot;relativeTransform&quot;:{&quot;translate&quot;:{&quot;x&quot;:12.012105691295242,&quot;y&quot;:-2.9532940609028855},&quot;rotate&quot;:0.19250981649497456,&quot;skewX&quot;:-1.088583933558638e-16,&quot;scale&quot;:{&quot;x&quot;:0.09979853738449945,&quot;y&quot;:0.10164665844717517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05&quot;}},&quot;ddebb8f2-9738-4f3b-948e-a84d5b4d7eda&quot;:{&quot;type&quot;:&quot;FIGURE_OBJECT&quot;,&quot;id&quot;:&quot;ddebb8f2-9738-4f3b-948e-a84d5b4d7eda&quot;,&quot;name&quot;:&quot;Bacillus&quot;,&quot;relativeTransform&quot;:{&quot;translate&quot;:{&quot;x&quot;:5.12788705559944,&quot;y&quot;:14.176928016056552},&quot;rotate&quot;:-0.8169741544452824,&quot;skewX&quot;:5.225202881081462e-16,&quot;scale&quot;:{&quot;x&quot;:0.09979853738449947,&quot;y&quot;:0.10164665844717616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1&quot;}},&quot;1610a7c6-32be-42e6-a164-f498b4552879&quot;:{&quot;type&quot;:&quot;FIGURE_OBJECT&quot;,&quot;id&quot;:&quot;1610a7c6-32be-42e6-a164-f498b4552879&quot;,&quot;name&quot;:&quot;Bacillus&quot;,&quot;relativeTransform&quot;:{&quot;translate&quot;:{&quot;x&quot;:1.9881972572915145,&quot;y&quot;:-6.082526104973892},&quot;rotate&quot;:1.0272301492317302,&quot;skewX&quot;:-2.6126014405407314e-16,&quot;scale&quot;:{&quot;x&quot;:0.09979853738449945,&quot;y&quot;:0.10164665844717563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15&quot;}},&quot;61b2b824-744b-4312-b275-9543a4f9f3ef&quot;:{&quot;type&quot;:&quot;FIGURE_OBJECT&quot;,&quot;id&quot;:&quot;61b2b824-744b-4312-b275-9543a4f9f3ef&quot;,&quot;name&quot;:&quot;Bacillus&quot;,&quot;relativeTransform&quot;:{&quot;translate&quot;:{&quot;x&quot;:-9.38023919725773,&quot;y&quot;:-7.421779146109166},&quot;rotate&quot;:0.7066838141325043,&quot;skewX&quot;:-1.1321272909009837e-15,&quot;scale&quot;:{&quot;x&quot;:0.09979853738449944,&quot;y&quot;:0.10164665844717533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2&quot;}},&quot;40abe02f-1b42-4269-a12f-b7e75f22a3bc&quot;:{&quot;type&quot;:&quot;FIGURE_OBJECT&quot;,&quot;id&quot;:&quot;40abe02f-1b42-4269-a12f-b7e75f22a3bc&quot;,&quot;name&quot;:&quot;Bacillus&quot;,&quot;relativeTransform&quot;:{&quot;translate&quot;:{&quot;x&quot;:7.249357101518899,&quot;y&quot;:-14.461208942298107},&quot;rotate&quot;:2.023185668911827,&quot;skewX&quot;:-4.3543357342345463e-16,&quot;scale&quot;:{&quot;x&quot;:0.09979853738449952,&quot;y&quot;:0.10164665844717556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25&quot;}},&quot;861727f4-4be8-458a-ba64-ff54c1be7577&quot;:{&quot;type&quot;:&quot;FIGURE_OBJECT&quot;,&quot;id&quot;:&quot;861727f4-4be8-458a-ba64-ff54c1be7577&quot;,&quot;name&quot;:&quot;Bacillus&quot;,&quot;relativeTransform&quot;:{&quot;translate&quot;:{&quot;x&quot;:-7.790951371790917,&quot;y&quot;:-13.290122505795843},&quot;rotate&quot;:-0.09058258817850577,&quot;skewX&quot;:-4.3543357342345686e-17,&quot;scale&quot;:{&quot;x&quot;:0.09979853738449926,&quot;y&quot;:0.10164665844717394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3&quot;}},&quot;38f9f80b-0ae6-43ab-80a6-23b402b1484d&quot;:{&quot;type&quot;:&quot;FIGURE_OBJECT&quot;,&quot;id&quot;:&quot;38f9f80b-0ae6-43ab-80a6-23b402b1484d&quot;,&quot;name&quot;:&quot;Coccus&quot;,&quot;relativeTransform&quot;:{&quot;translate&quot;:{&quot;x&quot;:12.011794763256493,&quot;y&quot;:-9.85941166617185},&quot;rotate&quot;:0.7066838141325041,&quot;skewX&quot;:2.6233973142619685e-16,&quot;scale&quot;:{&quot;x&quot;:0.04065866337887019,&quot;y&quot;:0.04065866337887002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4&quot;}},&quot;9efbcd51-c8c1-40cc-91df-4d71578a48ef&quot;:{&quot;type&quot;:&quot;FIGURE_OBJECT&quot;,&quot;id&quot;:&quot;9efbcd51-c8c1-40cc-91df-4d71578a48ef&quot;,&quot;name&quot;:&quot;Bacillus&quot;,&quot;relativeTransform&quot;:{&quot;translate&quot;:{&quot;x&quot;:12.210491188982989,&quot;y&quot;:11.030576017308139},&quot;rotate&quot;:1.5379841368574032,&quot;skewX&quot;:-3.102464210642131e-16,&quot;scale&quot;:{&quot;x&quot;:0.09979853738449924,&quot;y&quot;:0.1016466584471755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5&quot;}},&quot;172462ae-8a3c-428d-8931-dc859f1d4d0d&quot;:{&quot;type&quot;:&quot;FIGURE_OBJECT&quot;,&quot;id&quot;:&quot;172462ae-8a3c-428d-8931-dc859f1d4d0d&quot;,&quot;name&quot;:&quot;Bacillus&quot;,&quot;relativeTransform&quot;:{&quot;translate&quot;:{&quot;x&quot;:-2.316646845873867,&quot;y&quot;:-2.517610804752531},&quot;rotate&quot;:1.2397073676915722,&quot;skewX&quot;:4.789769307658009e-16,&quot;scale&quot;:{&quot;x&quot;:0.09979853738449944,&quot;y&quot;:0.10164665844717523}},&quot;opacity&quot;:0.54,&quot;image&quot;:{&quot;url&quot;:&quot;https://icons.biorender.com/biorender/5b0709f1bd399f0014847cb8/bacillus.png&quot;,&quot;fallbackUrl&quot;:&quot;https://res.cloudinary.com/dlcjuc3ej/image/upload/v1527187947/kzk2malzvtkjd5kbardi.svg#/keystone/api/icons/5b0709f1bd399f0014847cb8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55&quot;}},&quot;3880db56-c68c-47aa-83b8-00b04585e728&quot;:{&quot;type&quot;:&quot;FIGURE_OBJECT&quot;,&quot;id&quot;:&quot;3880db56-c68c-47aa-83b8-00b04585e728&quot;,&quot;name&quot;:&quot;Bacillus&quot;,&quot;relativeTransform&quot;:{&quot;translate&quot;:{&quot;x&quot;:-10.43246405521592,&quot;y&quot;:-3.64214950125637},&quot;rotate&quot;:1.147379450261072,&quot;skewX&quot;:2.6126014405407314e-16,&quot;scale&quot;:{&quot;x&quot;:0.09979853738449945,&quot;y&quot;:0.10164665844717528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6&quot;}},&quot;25abc96b-e106-4bd7-8e56-5ef26a1b3650&quot;:{&quot;type&quot;:&quot;FIGURE_OBJECT&quot;,&quot;id&quot;:&quot;25abc96b-e106-4bd7-8e56-5ef26a1b3650&quot;,&quot;name&quot;:&quot;Bacillus&quot;,&quot;relativeTransform&quot;:{&quot;translate&quot;:{&quot;x&quot;:-13.575137304219325,&quot;y&quot;:9.056340331688688},&quot;rotate&quot;:1.2397073676915722,&quot;skewX&quot;:3.0480350139641875e-16,&quot;scale&quot;:{&quot;x&quot;:0.09979853738449944,&quot;y&quot;:0.10164665844717542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65&quot;}},&quot;33016403-8190-467d-a024-476e7b606778&quot;:{&quot;type&quot;:&quot;FIGURE_OBJECT&quot;,&quot;id&quot;:&quot;33016403-8190-467d-a024-476e7b606778&quot;,&quot;name&quot;:&quot;Yeast (Saccharomyces 2, budding 2)&quot;,&quot;relativeTransform&quot;:{&quot;translate&quot;:{&quot;x&quot;:1.988278641107464,&quot;y&quot;:4.993228654057934},&quot;rotate&quot;:0.3659034076214156,&quot;skewX&quot;:-1.0916291651364303e-16,&quot;scale&quot;:{&quot;x&quot;:0.03151501886772166,&quot;y&quot;:0.03151501886772165}},&quot;opacity&quot;:0.54,&quot;image&quot;:{&quot;url&quot;:&quot;https://icons.biorender.com/biorender/5aeb69cef9dff00014e8c9ff/yeast-saccharomyces-2-budding-2.png&quot;,&quot;fallbackUrl&quot;:&quot;https://res.cloudinary.com/dlcjuc3ej/image/upload/v1525377483/fenms8aa9qudcjlcq2c1.svg#/keystone/api/icons/5aeb69cef9dff00014e8c9ff/yeast-saccharomyces-2-budding-2.svg&quot;,&quot;size&quot;:{&quot;x&quot;:270,&quot;y&quot;:277},&quot;isPremium&quot;:false},&quot;source&quot;:{&quot;id&quot;:&quot;5aeb69abc644c8001480f5cf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7&quot;}},&quot;8eb8d410-c150-4c8c-8d46-42109413598a&quot;:{&quot;type&quot;:&quot;FIGURE_OBJECT&quot;,&quot;id&quot;:&quot;8eb8d410-c150-4c8c-8d46-42109413598a&quot;,&quot;name&quot;:&quot;Coccus&quot;,&quot;relativeTransform&quot;:{&quot;translate&quot;:{&quot;x&quot;:-6.412660630848208,&quot;y&quot;:3.6930146393105274},&quot;rotate&quot;:0.7066838141325041,&quot;skewX&quot;:2.6233973142619685e-16,&quot;scale&quot;:{&quot;x&quot;:0.04065866337887019,&quot;y&quot;:0.04065866337887002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75&quot;}},&quot;83a5a862-2907-4c78-b683-67df20653b90&quot;:{&quot;type&quot;:&quot;FIGURE_OBJECT&quot;,&quot;id&quot;:&quot;83a5a862-2907-4c78-b683-67df20653b90&quot;,&quot;name&quot;:&quot;Aspergillus&quot;,&quot;relativeTransform&quot;:{&quot;translate&quot;:{&quot;x&quot;:-1.9129630268482964,&quot;y&quot;:14.253216669047664},&quot;rotate&quot;:-0.7853981633974485,&quot;skewX&quot;:4.2365005398881653e-16,&quot;scale&quot;:{&quot;x&quot;:0.050588465195661174,&quot;y&quot;:0.05058846519566124}},&quot;opacity&quot;:0.54,&quot;image&quot;:{&quot;url&quot;:&quot;https://icons.biorender.com/biorender/5af59ce003ebea00142ea35c/aspergillus.png&quot;,&quot;fallbackUrl&quot;:&quot;https://res.cloudinary.com/dlcjuc3ej/image/upload/v1526045917/ewzgn07mienmugmgowdv.svg#/keystone/api/icons/5af59ce003ebea00142ea35c/aspergillus.svg&quot;,&quot;size&quot;:{&quot;x&quot;:272,&quot;y&quot;:298},&quot;isPremium&quot;:false},&quot;source&quot;:{&quot;id&quot;:&quot;5af59c91234de7001436329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8&quot;}},&quot;a3ce91b2-83b9-4b58-95fe-df73e6b94993&quot;:{&quot;type&quot;:&quot;FIGURE_OBJECT&quot;,&quot;id&quot;:&quot;a3ce91b2-83b9-4b58-95fe-df73e6b94993&quot;,&quot;relativeTransform&quot;:{&quot;translate&quot;:{&quot;x&quot;:-4.547e-13,&quot;y&quot;:-77.522415875982},&quot;rotate&quot;:0,&quot;skewX&quot;:0,&quot;scale&quot;:{&quot;x&quot;:1,&quot;y&quot;:0.4814554122007716}},&quot;opacity&quot;:1,&quot;path&quot;:{&quot;type&quot;:&quot;RECT&quot;,&quot;size&quot;:{&quot;x&quot;:272,&quot;y&quot;:298}},&quot;pathStyles&quot;:[{&quot;type&quot;:&quot;FILL&quot;,&quot;fillStyle&quot;:&quot;#fff&quot;}],&quot;isFrozen&quot;:true,&quot;isLocked&quot;:false,&quot;parent&quot;:{&quot;type&quot;:&quot;CROP&quot;,&quot;parentId&quot;:&quot;83a5a862-2907-4c78-b683-67df20653b90&quot;,&quot;order&quot;:&quot;5&quot;}},&quot;166c45ea-5872-4840-94a7-79053305d78d&quot;:{&quot;type&quot;:&quot;FIGURE_OBJECT&quot;,&quot;id&quot;:&quot;166c45ea-5872-4840-94a7-79053305d78d&quot;,&quot;name&quot;:&quot;Coccus&quot;,&quot;relativeTransform&quot;:{&quot;translate&quot;:{&quot;x&quot;:8.370617263512521,&quot;y&quot;:7.175875164892437},&quot;rotate&quot;:0.706683814132504,&quot;skewX&quot;:8.526041271351427e-16,&quot;scale&quot;:{&quot;x&quot;:0.04065866337887012,&quot;y&quot;:0.040658663378870044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9&quot;}},&quot;3590b086-eb09-4f15-990e-56474d23c95e&quot;:{&quot;type&quot;:&quot;FIGURE_OBJECT&quot;,&quot;id&quot;:&quot;3590b086-eb09-4f15-990e-56474d23c95e&quot;,&quot;parent&quot;:{&quot;type&quot;:&quot;CHILD&quot;,&quot;parentId&quot;:&quot;f2649530-61e9-41f1-9f94-86db36006b6b&quot;,&quot;order&quot;:&quot;99999999997&quot;},&quot;relativeTransform&quot;:{&quot;translate&quot;:{&quot;x&quot;:-345.9121688821784,&quot;y&quot;:198.58982783947346},&quot;rotate&quot;:0,&quot;skewX&quot;:0,&quot;scale&quot;:{&quot;x&quot;:1,&quot;y&quot;:1}}},&quot;3e0f761d-e77e-4920-a6c9-aa9c22f8836d&quot;:{&quot;type&quot;:&quot;FIGURE_OBJECT&quot;,&quot;id&quot;:&quot;3e0f761d-e77e-4920-a6c9-aa9c22f8836d&quot;,&quot;relativeTransform&quot;:{&quot;translate&quot;:{&quot;x&quot;:498.1317998473175,&quot;y&quot;:55.91684430596965},&quot;rotate&quot;:0},&quot;opacity&quot;:1,&quot;path&quot;:{&quot;type&quot;:&quot;RECT&quot;,&quot;size&quot;:{&quot;x&quot;:44.299521352623366,&quot;y&quot;:57.75815480048281},&quot;cornerRounding&quot;:{&quot;type&quot;:&quot;ARC_LENGTH&quot;,&quot;global&quot;:0}},&quot;pathStyles&quot;:[{&quot;type&quot;:&quot;FILL&quot;,&quot;fillStyle&quot;:&quot;rgba(229, 235, 251, 1)&quot;},{&quot;type&quot;:&quot;STROKE&quot;,&quot;strokeStyle&quot;:&quot;rgba(79, 96, 156, 1)&quot;,&quot;lineWidth&quot;:1.121504688598881,&quot;lineJoin&quot;:&quot;round&quot;}],&quot;isLocked&quot;:false,&quot;parent&quot;:{&quot;type&quot;:&quot;CHILD&quot;,&quot;parentId&quot;:&quot;3590b086-eb09-4f15-990e-56474d23c95e&quot;,&quot;order&quot;:&quot;2&quot;}},&quot;fd12510e-1538-4adc-bf19-dac97178f449&quot;:{&quot;type&quot;:&quot;FIGURE_OBJECT&quot;,&quot;id&quot;:&quot;fd12510e-1538-4adc-bf19-dac97178f449&quot;,&quot;relativeTransform&quot;:{&quot;translate&quot;:{&quot;x&quot;:491.76395663932954,&quot;y&quot;:64.5576170126753},&quot;rotate&quot;:0},&quot;layout&quot;:{&quot;sizeRatio&quot;:{&quot;x&quot;:0.88,&quot;y&quot;:0.88},&quot;keepAspectRatio&quot;:false},&quot;opacity&quot;:1,&quot;path&quot;:{&quot;type&quot;:&quot;RECT&quot;,&quot;size&quot;:{&quot;x&quot;:45.33181739901478,&quot;y&quot;:57.75815480048281},&quot;cornerRounding&quot;:{&quot;type&quot;:&quot;ARC_LENGTH&quot;,&quot;global&quot;:0}},&quot;pathStyles&quot;:[{&quot;type&quot;:&quot;FILL&quot;,&quot;fillStyle&quot;:&quot;rgba(229, 235, 251, 1)&quot;},{&quot;type&quot;:&quot;STROKE&quot;,&quot;strokeStyle&quot;:&quot;rgba(79, 96, 156, 1)&quot;,&quot;lineWidth&quot;:1.121504688598881,&quot;lineJoin&quot;:&quot;round&quot;}],&quot;isLocked&quot;:false,&quot;parent&quot;:{&quot;type&quot;:&quot;CHILD&quot;,&quot;parentId&quot;:&quot;3590b086-eb09-4f15-990e-56474d23c95e&quot;,&quot;order&quot;:&quot;5&quot;}},&quot;84c813ba-b4d2-4016-b1f8-27a4a4164d3e&quot;:{&quot;type&quot;:&quot;FIGURE_OBJECT&quot;,&quot;id&quot;:&quot;84c813ba-b4d2-4016-b1f8-27a4a4164d3e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0.467377093589555,&quot;color&quot;:&quot;rgb(0,0,0)&quot;,&quot;fontWeight&quot;:&quot;normal&quot;,&quot;fontStyle&quot;:&quot;normal&quot;,&quot;decoration&quot;:&quot;none&quot;,&quot;script&quot;:&quot;none&quot;},&quot;range&quot;:[0,2]}],&quot;text&quot;:&quot;BAM&quot;}],&quot;verticalAlign&quot;:&quot;TOP&quot;,&quot;_lastCaretLocation&quot;:{&quot;lineIndex&quot;:0,&quot;runIndex&quot;:-1,&quot;charIndex&quot;:-1,&quot;endOfLine&quot;:true}},&quot;size&quot;:{&quot;x&quot;:39.89199931113301,&quot;y&quot;:12.37374738218427},&quot;targetSize&quot;:{&quot;x&quot;:39.89199931113301,&quot;y&quot;:2},&quot;format&quot;:&quot;BETTER_TEXT&quot;},&quot;parent&quot;:{&quot;type&quot;:&quot;CHILD&quot;,&quot;parentId&quot;:&quot;fd12510e-1538-4adc-bf19-dac97178f449&quot;,&quot;order&quot;:&quot;5&quot;}},&quot;cbfe945b-6020-42bb-ba68-150be6d14f58&quot;:{&quot;type&quot;:&quot;FIGURE_OBJECT&quot;,&quot;id&quot;:&quot;cbfe945b-6020-42bb-ba68-150be6d14f58&quot;,&quot;parent&quot;:{&quot;type&quot;:&quot;CHILD&quot;,&quot;parentId&quot;:&quot;f2649530-61e9-41f1-9f94-86db36006b6b&quot;,&quot;order&quot;:&quot;99999999996&quot;},&quot;relativeTransform&quot;:{&quot;translate&quot;:{&quot;x&quot;:19.20216644733354,&quot;y&quot;:107.9093461102955},&quot;rotate&quot;:0,&quot;skewX&quot;:0,&quot;scale&quot;:{&quot;x&quot;:1,&quot;y&quot;:1}}},&quot;a3a4e250-d1f3-4b5f-8b04-76e40cfa093c&quot;:{&quot;type&quot;:&quot;FIGURE_OBJECT&quot;,&quot;id&quot;:&quot;a3a4e250-d1f3-4b5f-8b04-76e40cfa093c&quot;,&quot;relativeTransform&quot;:{&quot;translate&quot;:{&quot;x&quot;:-21.659191398060315,&quot;y&quot;:88.33485191377171},&quot;rotate&quot;:0},&quot;layout&quot;:{&quot;sizeRatio&quot;:{&quot;x&quot;:0.9782135076252723,&quot;y&quot;:0.95},&quot;keepAspectRatio&quot;:false},&quot;opacity&quot;:1,&quot;path&quot;:{&quot;type&quot;:&quot;RECT&quot;,&quot;size&quot;:{&quot;x&quot;:61.761934260824546,&quot;y&quot;:36.799464001488225},&quot;cornerRounding&quot;:{&quot;type&quot;:&quot;ARC_LENGTH&quot;,&quot;global&quot;:3.701137354588036}},&quot;pathStyles&quot;:[{&quot;type&quot;:&quot;FILL&quot;,&quot;fillStyle&quot;:&quot;rgba(63, 120, 193, 1)&quot;},{&quot;type&quot;:&quot;STROKE&quot;,&quot;strokeStyle&quot;:&quot;rgba(19,54,122,1)&quot;,&quot;lineWidth&quot;:0.942486888071595,&quot;lineJoin&quot;:&quot;round&quot;}],&quot;isLocked&quot;:false,&quot;parent&quot;:{&quot;type&quot;:&quot;CHILD&quot;,&quot;parentId&quot;:&quot;cbfe945b-6020-42bb-ba68-150be6d14f58&quot;,&quot;order&quot;:&quot;1&quot;}},&quot;ae06733d-9ebe-4b17-915c-2ba4a39da987&quot;:{&quot;type&quot;:&quot;FIGURE_OBJECT&quot;,&quot;id&quot;:&quot;ae06733d-9ebe-4b17-915c-2ba4a39da987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9.704899907595506,&quot;color&quot;:&quot;rgba(255,255,255,1)&quot;,&quot;fontWeight&quot;:&quot;normal&quot;,&quot;fontStyle&quot;:&quot;normal&quot;,&quot;decoration&quot;:&quot;none&quot;,&quot;script&quot;:&quot;none&quot;},&quot;range&quot;:[0,5]}],&quot;text&quot;:&quot;Step 1&quot;}],&quot;verticalAlign&quot;:&quot;TOP&quot;,&quot;_lastCaretLocation&quot;:{&quot;lineIndex&quot;:0,&quot;runIndex&quot;:-1,&quot;charIndex&quot;:-1,&quot;endOfLine&quot;:true}},&quot;size&quot;:{&quot;x&quot;:60.41635835100264,&quot;y&quot;:10.918012396044944},&quot;targetSize&quot;:{&quot;x&quot;:60.41635835100264,&quot;y&quot;:2},&quot;format&quot;:&quot;BETTER_TEXT&quot;},&quot;parent&quot;:{&quot;type&quot;:&quot;CHILD&quot;,&quot;parentId&quot;:&quot;a3a4e250-d1f3-4b5f-8b04-76e40cfa093c&quot;,&quot;order&quot;:&quot;5&quot;}},&quot;ea341679-7667-4792-8bf2-96316d4008a9&quot;:{&quot;type&quot;:&quot;FIGURE_OBJECT&quot;,&quot;id&quot;:&quot;ea341679-7667-4792-8bf2-96316d4008a9&quot;,&quot;relativeTransform&quot;:{&quot;translate&quot;:{&quot;x&quot;:-21.659525137932203,&quot;y&quot;:145.94201944925874},&quot;rotate&quot;:0},&quot;layout&quot;:{&quot;sizeRatio&quot;:{&quot;x&quot;:0.9782135076252723,&quot;y&quot;:0.95},&quot;keepAspectRatio&quot;:false},&quot;opacity&quot;:1,&quot;path&quot;:{&quot;type&quot;:&quot;RECT&quot;,&quot;size&quot;:{&quot;x&quot;:61.761934260824546,&quot;y&quot;:36.799464001488225},&quot;cornerRounding&quot;:{&quot;type&quot;:&quot;ARC_LENGTH&quot;,&quot;global&quot;:3.701137354588036}},&quot;pathStyles&quot;:[{&quot;type&quot;:&quot;FILL&quot;,&quot;fillStyle&quot;:&quot;rgba(63, 120, 193, 1)&quot;},{&quot;type&quot;:&quot;STROKE&quot;,&quot;strokeStyle&quot;:&quot;rgba(19,54,122,1)&quot;,&quot;lineWidth&quot;:0.942486888071595,&quot;lineJoin&quot;:&quot;round&quot;}],&quot;isLocked&quot;:false,&quot;parent&quot;:{&quot;type&quot;:&quot;CHILD&quot;,&quot;parentId&quot;:&quot;cbfe945b-6020-42bb-ba68-150be6d14f58&quot;,&quot;order&quot;:&quot;2&quot;}},&quot;5b8b12fb-9fef-4710-860e-13600c65aae7&quot;:{&quot;type&quot;:&quot;FIGURE_OBJECT&quot;,&quot;id&quot;:&quot;5b8b12fb-9fef-4710-860e-13600c65aae7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9.704899907595506,&quot;color&quot;:&quot;rgba(255,255,255,1)&quot;,&quot;fontWeight&quot;:&quot;normal&quot;,&quot;fontStyle&quot;:&quot;normal&quot;,&quot;decoration&quot;:&quot;none&quot;,&quot;script&quot;:&quot;none&quot;},&quot;range&quot;:[0,5]}],&quot;text&quot;:&quot;Step 2&quot;}],&quot;verticalAlign&quot;:&quot;TOP&quot;,&quot;_lastCaretLocation&quot;:{&quot;lineIndex&quot;:0,&quot;runIndex&quot;:-1,&quot;charIndex&quot;:-1,&quot;endOfLine&quot;:true}},&quot;size&quot;:{&quot;x&quot;:60.41635835100264,&quot;y&quot;:10.918012396044944},&quot;targetSize&quot;:{&quot;x&quot;:60.41635835100264,&quot;y&quot;:2},&quot;format&quot;:&quot;BETTER_TEXT&quot;},&quot;parent&quot;:{&quot;type&quot;:&quot;CHILD&quot;,&quot;parentId&quot;:&quot;ea341679-7667-4792-8bf2-96316d4008a9&quot;,&quot;order&quot;:&quot;5&quot;}},&quot;5dd56067-18af-4f97-aa97-ce6e41e0b9e8&quot;:{&quot;type&quot;:&quot;FIGURE_OBJECT&quot;,&quot;id&quot;:&quot;5dd56067-18af-4f97-aa97-ce6e41e0b9e8&quot;,&quot;relativeTransform&quot;:{&quot;translate&quot;:{&quot;x&quot;:-21.659525137932203,&quot;y&quot;:203.54892443712887},&quot;rotate&quot;:0},&quot;layout&quot;:{&quot;sizeRatio&quot;:{&quot;x&quot;:0.9782135076252723,&quot;y&quot;:0.95},&quot;keepAspectRatio&quot;:false},&quot;opacity&quot;:1,&quot;path&quot;:{&quot;type&quot;:&quot;RECT&quot;,&quot;size&quot;:{&quot;x&quot;:61.761934260824546,&quot;y&quot;:36.799464001488225},&quot;cornerRounding&quot;:{&quot;type&quot;:&quot;ARC_LENGTH&quot;,&quot;global&quot;:3.701137354588036}},&quot;pathStyles&quot;:[{&quot;type&quot;:&quot;FILL&quot;,&quot;fillStyle&quot;:&quot;rgba(63, 120, 193, 1)&quot;},{&quot;type&quot;:&quot;STROKE&quot;,&quot;strokeStyle&quot;:&quot;rgba(19,54,122,1)&quot;,&quot;lineWidth&quot;:0.942486888071595,&quot;lineJoin&quot;:&quot;round&quot;}],&quot;isLocked&quot;:false,&quot;parent&quot;:{&quot;type&quot;:&quot;CHILD&quot;,&quot;parentId&quot;:&quot;cbfe945b-6020-42bb-ba68-150be6d14f58&quot;,&quot;order&quot;:&quot;5&quot;}},&quot;847d702d-ba0f-45bb-8259-06e3bb586efd&quot;:{&quot;type&quot;:&quot;FIGURE_OBJECT&quot;,&quot;id&quot;:&quot;847d702d-ba0f-45bb-8259-06e3bb586efd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9.704899907595506,&quot;color&quot;:&quot;rgba(255,255,255,1)&quot;,&quot;fontWeight&quot;:&quot;normal&quot;,&quot;fontStyle&quot;:&quot;normal&quot;,&quot;decoration&quot;:&quot;none&quot;,&quot;script&quot;:&quot;none&quot;},&quot;range&quot;:[0,5]}],&quot;text&quot;:&quot;Step N&quot;}],&quot;verticalAlign&quot;:&quot;TOP&quot;,&quot;_lastCaretLocation&quot;:{&quot;lineIndex&quot;:0,&quot;runIndex&quot;:-1,&quot;charIndex&quot;:-1,&quot;endOfLine&quot;:true}},&quot;size&quot;:{&quot;x&quot;:60.41635835100264,&quot;y&quot;:10.918012396044944},&quot;targetSize&quot;:{&quot;x&quot;:60.41635835100264,&quot;y&quot;:2},&quot;format&quot;:&quot;BETTER_TEXT&quot;},&quot;parent&quot;:{&quot;type&quot;:&quot;CHILD&quot;,&quot;parentId&quot;:&quot;5dd56067-18af-4f97-aa97-ce6e41e0b9e8&quot;,&quot;order&quot;:&quot;5&quot;}},&quot;6b7f700e-a2aa-4d82-8a17-c1f554eacd79&quot;:{&quot;type&quot;:&quot;FIGURE_OBJECT&quot;,&quot;id&quot;:&quot;6b7f700e-a2aa-4d82-8a17-c1f554eacd79&quot;,&quot;relativeTransform&quot;:{&quot;translate&quot;:{&quot;x&quot;:0,&quot;y&quot;:0},&quot;rotate&quot;:0,&quot;skewX&quot;:0,&quot;scale&quot;:{&quot;x&quot;:1,&quot;y&quot;:1}},&quot;opacity&quot;:1,&quot;path&quot;:{&quot;type&quot;:&quot;POLY_LINE&quot;,&quot;points&quot;:[{&quot;x&quot;:9.22144199248007,&quot;y&quot;:145.94201944925874},{&quot;x&quot;:35.809959492021356,&quot;y&quot;:145.94201944925874},{&quot;x&quot;:35.52541631617665,&quot;y&quot;:88.26859945140771},{&quot;x&quot;:9.221775732351958,&quot;y&quot;:88.33485191377171}],&quot;closed&quot;:false},&quot;pathStyles&quot;:[{&quot;type&quot;:&quot;FILL&quot;,&quot;fillStyle&quot;:&quot;rgba(0,0,0,0)&quot;},{&quot;type&quot;:&quot;STROKE&quot;,&quot;strokeStyle&quot;:&quot;rgba(19,54,122,1)&quot;,&quot;lineWidth&quot;:0.9300273605450644,&quot;lineJoin&quot;:&quot;round&quot;}],&quot;pathMarkers&quot;:{&quot;markerStart&quot;:{&quot;type&quot;:&quot;PATH&quot;,&quot;units&quot;:{&quot;type&quot;:&quot;STROKE_WIDTH&quot;,&quot;scale&quot;:1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cbfe945b-6020-42bb-ba68-150be6d14f58&quot;,&quot;order&quot;:&quot;6&quot;},&quot;connectorInfo&quot;:{&quot;connectedObjects&quot;:[{&quot;objectId&quot;:&quot;ea341679-7667-4792-8bf2-96316d4008a9&quot;,&quot;coordinates&quot;:{&quot;x&quot;:1,&quot;y&quot;:0.5}},{&quot;objectId&quot;:&quot;a3a4e250-d1f3-4b5f-8b04-76e40cfa093c&quot;,&quot;coordinates&quot;:{&quot;x&quot;:1,&quot;y&quot;:0.5}}],&quot;type&quot;:&quot;ELBOW&quot;,&quot;offset&quot;:{&quot;x&quot;:0,&quot;y&quot;:0},&quot;bending&quot;:0.1,&quot;firstElementIsHead&quot;:true,&quot;customized&quot;:true}},&quot;5729b1aa-bafd-4b41-9007-5d9a99ea6ecb&quot;:{&quot;type&quot;:&quot;FIGURE_OBJECT&quot;,&quot;id&quot;:&quot;5729b1aa-bafd-4b41-9007-5d9a99ea6ecb&quot;,&quot;relativeTransform&quot;:{&quot;translate&quot;:{&quot;x&quot;:0,&quot;y&quot;:0},&quot;rotate&quot;:0,&quot;skewX&quot;:0,&quot;scale&quot;:{&quot;x&quot;:1,&quot;y&quot;:1}},&quot;opacity&quot;:1,&quot;path&quot;:{&quot;type&quot;:&quot;POLY_LINE&quot;,&quot;points&quot;:[{&quot;x&quot;:-52.54049226834448,&quot;y&quot;:203.54892443712887},{&quot;x&quot;:-78.84570776315105,&quot;y&quot;:203.50777255810073},{&quot;x&quot;:-78.84570776315105,&quot;y&quot;:146.2362147729693},{&quot;x&quot;:-52.54049226834448,&quot;y&quot;:145.94201944925874}],&quot;closed&quot;:false},&quot;pathStyles&quot;:[{&quot;type&quot;:&quot;FILL&quot;,&quot;fillStyle&quot;:&quot;rgba(0,0,0,0)&quot;},{&quot;type&quot;:&quot;STROKE&quot;,&quot;strokeStyle&quot;:&quot;rgba(19,54,122,1)&quot;,&quot;lineWidth&quot;:0.9300273605450644,&quot;lineJoin&quot;:&quot;round&quot;}],&quot;pathMarkers&quot;:{&quot;markerStart&quot;:{&quot;type&quot;:&quot;PATH&quot;,&quot;units&quot;:{&quot;type&quot;:&quot;STROKE_WIDTH&quot;,&quot;scale&quot;:1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cbfe945b-6020-42bb-ba68-150be6d14f58&quot;,&quot;order&quot;:&quot;7&quot;},&quot;connectorInfo&quot;:{&quot;connectedObjects&quot;:[{&quot;objectId&quot;:&quot;5dd56067-18af-4f97-aa97-ce6e41e0b9e8&quot;,&quot;coordinates&quot;:{&quot;x&quot;:0,&quot;y&quot;:0.5}},{&quot;objectId&quot;:&quot;ea341679-7667-4792-8bf2-96316d4008a9&quot;,&quot;coordinates&quot;:{&quot;x&quot;:0,&quot;y&quot;:0.5}}],&quot;type&quot;:&quot;ELBOW&quot;,&quot;offset&quot;:{&quot;x&quot;:0,&quot;y&quot;:0},&quot;bending&quot;:0.1,&quot;firstElementIsHead&quot;:true,&quot;customized&quot;:true}},&quot;97d9df12-fa41-4f36-9c6a-a2996d90bab4&quot;:{&quot;type&quot;:&quot;FIGURE_OBJECT&quot;,&quot;id&quot;:&quot;97d9df12-fa41-4f36-9c6a-a2996d90bab4&quot;,&quot;parent&quot;:{&quot;type&quot;:&quot;CHILD&quot;,&quot;parentId&quot;:&quot;f2649530-61e9-41f1-9f94-86db36006b6b&quot;,&quot;order&quot;:&quot;999999999982&quot;},&quot;relativeTransform&quot;:{&quot;translate&quot;:{&quot;x&quot;:441.8226149225732,&quot;y&quot;:-96.78888366293819},&quot;rotate&quot;:0,&quot;skewX&quot;:0,&quot;scale&quot;:{&quot;x&quot;:1,&quot;y&quot;:1}}},&quot;952cada6-3a37-4b96-9e0d-ccdd06e15796&quot;:{&quot;type&quot;:&quot;FIGURE_OBJECT&quot;,&quot;id&quot;:&quot;952cada6-3a37-4b96-9e0d-ccdd06e15796&quot;,&quot;parent&quot;:{&quot;type&quot;:&quot;CHILD&quot;,&quot;parentId&quot;:&quot;97d9df12-fa41-4f36-9c6a-a2996d90bab4&quot;,&quot;order&quot;:&quot;2&quot;},&quot;relativeTransform&quot;:{&quot;translate&quot;:{&quot;x&quot;:-538.0350969247551,&quot;y&quot;:-73.51742690704705},&quot;rotate&quot;:0}},&quot;a7f4d315-986e-4a72-8ce6-a467debcc67b&quot;:{&quot;type&quot;:&quot;FIGURE_OBJECT&quot;,&quot;id&quot;:&quot;a7f4d315-986e-4a72-8ce6-a467debcc67b&quot;,&quot;relativeTransform&quot;:{&quot;translate&quot;:{&quot;x&quot;:284.01937345948386,&quot;y&quot;:194.0230806729021},&quot;rotate&quot;:0},&quot;opacity&quot;:1,&quot;path&quot;:{&quot;type&quot;:&quot;POLY_LINE&quot;,&quot;points&quot;:[{&quot;x&quot;:-25.347368286560787,&quot;y&quot;:0},{&quot;x&quot;:25.347368286560787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05&quot;},&quot;connectorInfo&quot;:{&quot;connectedObjects&quot;:[],&quot;type&quot;:&quot;LINE&quot;,&quot;offset&quot;:{&quot;x&quot;:0,&quot;y&quot;:0},&quot;bending&quot;:0.1,&quot;firstElementIsHead&quot;:true,&quot;customized&quot;:false}},&quot;fd0f2033-545c-41f9-a490-b7ec6f58884b&quot;:{&quot;type&quot;:&quot;FIGURE_OBJECT&quot;,&quot;id&quot;:&quot;fd0f2033-545c-41f9-a490-b7ec6f58884b&quot;,&quot;relativeTransform&quot;:{&quot;translate&quot;:{&quot;x&quot;:310.5277599135876,&quot;y&quot;:206.46419974315378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1&quot;},&quot;connectorInfo&quot;:{&quot;connectedObjects&quot;:[],&quot;type&quot;:&quot;LINE&quot;,&quot;offset&quot;:{&quot;x&quot;:0,&quot;y&quot;:0},&quot;bending&quot;:0.1,&quot;firstElementIsHead&quot;:true,&quot;customized&quot;:false}},&quot;7319c913-69ca-4aef-8295-a058b624a15c&quot;:{&quot;type&quot;:&quot;FIGURE_OBJECT&quot;,&quot;id&quot;:&quot;7319c913-69ca-4aef-8295-a058b624a15c&quot;,&quot;relativeTransform&quot;:{&quot;translate&quot;:{&quot;x&quot;:304.4349860610731,&quot;y&quot;:218.9053188134055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da0b1a30-0d93-4605-8ac4-db23fc1f4353&quot;:{&quot;type&quot;:&quot;FIGURE_OBJECT&quot;,&quot;id&quot;:&quot;da0b1a30-0d93-4605-8ac4-db23fc1f4353&quot;,&quot;relativeTransform&quot;:{&quot;translate&quot;:{&quot;x&quot;:291.03088358554123,&quot;y&quot;:231.34643788365722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25&quot;},&quot;connectorInfo&quot;:{&quot;connectedObjects&quot;:[],&quot;type&quot;:&quot;LINE&quot;,&quot;offset&quot;:{&quot;x&quot;:0,&quot;y&quot;:0},&quot;bending&quot;:0.1,&quot;firstElementIsHead&quot;:true,&quot;customized&quot;:false}},&quot;c5fefe9f-e10e-441a-b976-1fff2d1d99fd&quot;:{&quot;type&quot;:&quot;FIGURE_OBJECT&quot;,&quot;id&quot;:&quot;c5fefe9f-e10e-441a-b976-1fff2d1d99fd&quot;,&quot;relativeTransform&quot;:{&quot;translate&quot;:{&quot;x&quot;:310.52762518413056,&quot;y&quot;:243.78755695390888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3&quot;},&quot;connectorInfo&quot;:{&quot;connectedObjects&quot;:[],&quot;type&quot;:&quot;LINE&quot;,&quot;offset&quot;:{&quot;x&quot;:0,&quot;y&quot;:0},&quot;bending&quot;:0.1,&quot;firstElementIsHead&quot;:true,&quot;customized&quot;:false}},&quot;86503ca4-44eb-4f54-b204-88754386c8d9&quot;:{&quot;type&quot;:&quot;FIGURE_OBJECT&quot;,&quot;id&quot;:&quot;86503ca4-44eb-4f54-b204-88754386c8d9&quot;,&quot;relativeTransform&quot;:{&quot;translate&quot;:{&quot;x&quot;:298.3420774791016,&quot;y&quot;:268.66979509441234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95188a29-ab3c-417b-8236-a951cd988398&quot;:{&quot;type&quot;:&quot;FIGURE_OBJECT&quot;,&quot;id&quot;:&quot;95188a29-ab3c-417b-8236-a951cd988398&quot;,&quot;relativeTransform&quot;:{&quot;translate&quot;:{&quot;x&quot;:274.84941129702514,&quot;y&quot;:256.2286760241606},&quot;rotate&quot;:0},&quot;opacity&quot;:1,&quot;path&quot;:{&quot;type&quot;:&quot;POLY_LINE&quot;,&quot;points&quot;:[{&quot;x&quot;:-16.305756364555243,&quot;y&quot;:0},{&quot;x&quot;:16.30575636455524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55&quot;},&quot;connectorInfo&quot;:{&quot;connectedObjects&quot;:[],&quot;type&quot;:&quot;LINE&quot;,&quot;offset&quot;:{&quot;x&quot;:0,&quot;y&quot;:0},&quot;bending&quot;:0.1,&quot;firstElementIsHead&quot;:true,&quot;customized&quot;:false}},&quot;3585d4e4-13a8-4227-999c-e811de02b1de&quot;:{&quot;type&quot;:&quot;FIGURE_OBJECT&quot;,&quot;id&quot;:&quot;3585d4e4-13a8-4227-999c-e811de02b1de&quot;,&quot;relativeTransform&quot;:{&quot;translate&quot;:{&quot;x&quot;:310.5287905885436,&quot;y&quot;:281.110914164664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6&quot;},&quot;connectorInfo&quot;:{&quot;connectedObjects&quot;:[],&quot;type&quot;:&quot;LINE&quot;,&quot;offset&quot;:{&quot;x&quot;:0,&quot;y&quot;:0},&quot;bending&quot;:0.1,&quot;firstElementIsHead&quot;:true,&quot;customized&quot;:false}},&quot;fa101d6f-7c59-4eef-9e7f-56028faacaf2&quot;:{&quot;type&quot;:&quot;FIGURE_OBJECT&quot;,&quot;id&quot;:&quot;fa101d6f-7c59-4eef-9e7f-56028faacaf2&quot;,&quot;relativeTransform&quot;:{&quot;translate&quot;:{&quot;x&quot;:322.9239374626613,&quot;y&quot;:181.5819616026504},&quot;rotate&quot;:0},&quot;opacity&quot;:1,&quot;path&quot;:{&quot;type&quot;:&quot;POLY_LINE&quot;,&quot;points&quot;:[{&quot;x&quot;:-13.868646883269168,&quot;y&quot;:0},{&quot;x&quot;:13.868646883269168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7&quot;},&quot;connectorInfo&quot;:{&quot;connectedObjects&quot;:[],&quot;type&quot;:&quot;LINE&quot;,&quot;offset&quot;:{&quot;x&quot;:0,&quot;y&quot;:0},&quot;bending&quot;:0.1,&quot;firstElementIsHead&quot;:true,&quot;customized&quot;:false}},&quot;1423b75d-aed6-4268-a467-ca515d3dceac&quot;:{&quot;type&quot;:&quot;FIGURE_OBJECT&quot;,&quot;id&quot;:&quot;1423b75d-aed6-4268-a467-ca515d3dceac&quot;,&quot;relativeTransform&quot;:{&quot;translate&quot;:{&quot;x&quot;:329.0173050429357,&quot;y&quot;:169.14084253239875},&quot;rotate&quot;:0},&quot;opacity&quot;:1,&quot;path&quot;:{&quot;type&quot;:&quot;POLY_LINE&quot;,&quot;points&quot;:[{&quot;x&quot;:-7.775873180053901,&quot;y&quot;:0},{&quot;x&quot;:7.775873180053901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75&quot;},&quot;connectorInfo&quot;:{&quot;connectedObjects&quot;:[],&quot;type&quot;:&quot;LINE&quot;,&quot;offset&quot;:{&quot;x&quot;:0,&quot;y&quot;:0},&quot;bending&quot;:0.1,&quot;firstElementIsHead&quot;:true,&quot;customized&quot;:false}},&quot;99bfabe5-cc13-4854-b425-fade89006580&quot;:{&quot;type&quot;:&quot;FIGURE_OBJECT&quot;,&quot;id&quot;:&quot;99bfabe5-cc13-4854-b425-fade89006580&quot;,&quot;relativeTransform&quot;:{&quot;translate&quot;:{&quot;x&quot;:304.4358629122275,&quot;y&quot;:156.699723462147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8&quot;},&quot;connectorInfo&quot;:{&quot;connectedObjects&quot;:[],&quot;type&quot;:&quot;LINE&quot;,&quot;offset&quot;:{&quot;x&quot;:0,&quot;y&quot;:0},&quot;bending&quot;:0.1,&quot;firstElementIsHead&quot;:true,&quot;customized&quot;:false}},&quot;3ba2b2ba-4f37-418c-8c18-83dfb5e216f6&quot;:{&quot;type&quot;:&quot;FIGURE_OBJECT&quot;,&quot;id&quot;:&quot;3ba2b2ba-4f37-418c-8c18-83dfb5e216f6&quot;,&quot;parent&quot;:{&quot;type&quot;:&quot;CHILD&quot;,&quot;parentId&quot;:&quot;97d9df12-fa41-4f36-9c6a-a2996d90bab4&quot;,&quot;order&quot;:&quot;5&quot;},&quot;relativeTransform&quot;:{&quot;translate&quot;:{&quot;x&quot;:0,&quot;y&quot;:0},&quot;rotate&quot;:0}},&quot;d73fa70f-dc43-4001-859e-929eb90606ca&quot;:{&quot;relativeTransform&quot;:{&quot;translate&quot;:{&quot;x&quot;:-190.5558954355447,&quot;y&quot;:368.3111309098287},&quot;rotate&quot;:0},&quot;type&quot;:&quot;FIGURE_OBJECT&quot;,&quot;id&quot;:&quot;d73fa70f-dc43-4001-859e-929eb90606ca&quot;,&quot;parent&quot;:{&quot;type&quot;:&quot;CHILD&quot;,&quot;parentId&quot;:&quot;3ba2b2ba-4f37-418c-8c18-83dfb5e216f6&quot;,&quot;order&quot;:&quot;2&quot;},&quot;name&quot;:&quot;Pre-sliced introns and exons (editable)&quot;,&quot;displayName&quot;:&quot;Pre-sliced introns and exons&quot;,&quot;source&quot;:{&quot;id&quot;:&quot;603298ba59681400a6b4b680&quot;,&quot;type&quot;:&quot;ASSETS&quot;},&quot;isPremium&quot;:true},&quot;8244ea5f-60bc-49b6-b340-721a227749f1&quot;:{&quot;type&quot;:&quot;FIGURE_OBJECT&quot;,&quot;id&quot;:&quot;8244ea5f-60bc-49b6-b340-721a227749f1&quot;,&quot;relativeTransform&quot;:{&quot;translate&quot;:{&quot;x&quot;:32.15073440799206,&quot;y&quot;:-140.09979857689277},&quot;rotate&quot;:0},&quot;opacity&quot;:1,&quot;path&quot;:{&quot;type&quot;:&quot;POLY_LINE&quot;,&quot;points&quot;:[{&quot;x&quot;:-159.49399377169348,&quot;y&quot;:0},{&quot;x&quot;:152.575900770576,&quot;y&quot;:0}],&quot;closed&quot;:false},&quot;pathStyles&quot;:[{&quot;type&quot;:&quot;FILL&quot;,&quot;fillStyle&quot;:&quot;rgba(0,0,0,0)&quot;},{&quot;type&quot;:&quot;STROKE&quot;,&quot;strokeStyle&quot;:&quot;rgba(69,69,70,1)&quot;,&quot;lineWidth&quot;:2.5968013673495145,&quot;lineJoin&quot;:&quot;round&quot;,&quot;dashArray&quot;:[0,0]}],&quot;isLocked&quot;:false,&quot;parent&quot;:{&quot;type&quot;:&quot;CHILD&quot;,&quot;parentId&quot;:&quot;d73fa70f-dc43-4001-859e-929eb90606ca&quot;,&quot;order&quot;:&quot;05&quot;}},&quot;79e953ef-002d-462c-a9d8-43981e3eb495&quot;:{&quot;type&quot;:&quot;FIGURE_OBJECT&quot;,&quot;id&quot;:&quot;79e953ef-002d-462c-a9d8-43981e3eb495&quot;,&quot;relativeTransform&quot;:{&quot;translate&quot;:{&quot;x&quot;:-49.38892772047745,&quot;y&quot;:-140.0998708554761},&quot;rotate&quot;:0},&quot;layout&quot;:{&quot;sizeRatio&quot;:{&quot;x&quot;:0.88,&quot;y&quot;:0.88},&quot;keepAspectRatio&quot;:false},&quot;opacity&quot;:1,&quot;path&quot;:{&quot;type&quot;:&quot;RECT&quot;,&quot;size&quot;:{&quot;x&quot;:80.71664093459867,&quot;y&quot;:28.140003263339587},&quot;cornerRounding&quot;:{&quot;type&quot;:&quot;ARC_LENGTH&quot;,&quot;global&quot;:0}},&quot;pathStyles&quot;:[{&quot;type&quot;:&quot;FILL&quot;,&quot;fillStyle&quot;:&quot;rgb(255, 134, 163)&quot;},{&quot;type&quot;:&quot;STROKE&quot;,&quot;strokeStyle&quot;:&quot;rgb(136, 8, 76)&quot;,&quot;lineWidth&quot;:1.22091049575098,&quot;lineJoin&quot;:&quot;round&quot;}],&quot;isLocked&quot;:false,&quot;parent&quot;:{&quot;type&quot;:&quot;CHILD&quot;,&quot;parentId&quot;:&quot;d73fa70f-dc43-4001-859e-929eb90606ca&quot;,&quot;order&quot;:&quot;1&quot;}},&quot;18e4ca51-26ec-4624-8e73-588abaa580d9&quot;:{&quot;type&quot;:&quot;FIGURE_OBJECT&quot;,&quot;id&quot;:&quot;18e4ca51-26ec-4624-8e73-588abaa580d9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20.774410938796116,&quot;color&quot;:&quot;rgba(23,23,23,1)&quot;,&quot;fontWeight&quot;:&quot;bold&quot;,&quot;fontStyle&quot;:&quot;normal&quot;,&quot;decoration&quot;:&quot;none&quot;,&quot;script&quot;:&quot;none&quot;},&quot;range&quot;:[0,5]}],&quot;text&quot;:&quot;Gene 1&quot;}],&quot;verticalAlign&quot;:&quot;TOP&quot;,&quot;_lastCaretLocation&quot;:{&quot;lineIndex&quot;:0,&quot;runIndex&quot;:-1,&quot;charIndex&quot;:-1,&quot;endOfLine&quot;:true}},&quot;size&quot;:{&quot;x&quot;:71.03064402244684,&quot;y&quot;:23.7214956631349},&quot;targetSize&quot;:{&quot;x&quot;:71.03064402244684,&quot;y&quot;:2},&quot;format&quot;:&quot;BETTER_TEXT&quot;,&quot;verticalAlign&quot;:&quot;TOP&quot;},&quot;parent&quot;:{&quot;type&quot;:&quot;CHILD&quot;,&quot;parentId&quot;:&quot;79e953ef-002d-462c-a9d8-43981e3eb495&quot;,&quot;order&quot;:&quot;5&quot;}},&quot;a9a97300-9cae-4257-8f08-d856a463daa1&quot;:{&quot;type&quot;:&quot;FIGURE_OBJECT&quot;,&quot;id&quot;:&quot;a9a97300-9cae-4257-8f08-d856a463daa1&quot;,&quot;relativeTransform&quot;:{&quot;translate&quot;:{&quot;x&quot;:110.80320403611567,&quot;y&quot;:-140.0998708554761},&quot;rotate&quot;:0},&quot;layout&quot;:{&quot;sizeRatio&quot;:{&quot;x&quot;:0.88,&quot;y&quot;:0.88},&quot;keepAspectRatio&quot;:false},&quot;opacity&quot;:1,&quot;path&quot;:{&quot;type&quot;:&quot;RECT&quot;,&quot;size&quot;:{&quot;x&quot;:86.4893887966871,&quot;y&quot;:28.140003263339587},&quot;cornerRounding&quot;:{&quot;type&quot;:&quot;ARC_LENGTH&quot;,&quot;global&quot;:0}},&quot;pathStyles&quot;:[{&quot;type&quot;:&quot;FILL&quot;,&quot;fillStyle&quot;:&quot;rgb(255, 134, 163)&quot;},{&quot;type&quot;:&quot;STROKE&quot;,&quot;strokeStyle&quot;:&quot;rgb(136, 8, 76)&quot;,&quot;lineWidth&quot;:1.22091049575098,&quot;lineJoin&quot;:&quot;round&quot;}],&quot;isLocked&quot;:false,&quot;parent&quot;:{&quot;type&quot;:&quot;CHILD&quot;,&quot;parentId&quot;:&quot;d73fa70f-dc43-4001-859e-929eb90606ca&quot;,&quot;order&quot;:&quot;8&quot;}},&quot;b3ab219b-960c-48c7-8490-d7e765d96cf7&quot;:{&quot;type&quot;:&quot;FIGURE_OBJECT&quot;,&quot;id&quot;:&quot;b3ab219b-960c-48c7-8490-d7e765d96cf7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20.774410938796116,&quot;color&quot;:&quot;rgba(23,23,23,1)&quot;,&quot;fontWeight&quot;:&quot;bold&quot;,&quot;fontStyle&quot;:&quot;normal&quot;,&quot;decoration&quot;:&quot;none&quot;,&quot;script&quot;:&quot;none&quot;},&quot;range&quot;:[0,5]}],&quot;text&quot;:&quot;Gene 2&quot;}],&quot;verticalAlign&quot;:&quot;TOP&quot;,&quot;_lastCaretLocation&quot;:{&quot;lineIndex&quot;:0,&quot;runIndex&quot;:-1,&quot;charIndex&quot;:-1,&quot;endOfLine&quot;:true}},&quot;size&quot;:{&quot;x&quot;:76.11066214108463,&quot;y&quot;:23.7214956631349},&quot;targetSize&quot;:{&quot;x&quot;:76.11066214108463,&quot;y&quot;:2},&quot;format&quot;:&quot;BETTER_TEXT&quot;,&quot;verticalAlign&quot;:&quot;TOP&quot;},&quot;parent&quot;:{&quot;type&quot;:&quot;CHILD&quot;,&quot;parentId&quot;:&quot;a9a97300-9cae-4257-8f08-d856a463daa1&quot;,&quot;order&quot;:&quot;5&quot;}},&quot;74a4ecad-2f25-45b5-8635-e5950da9f245&quot;:{&quot;type&quot;:&quot;FIGURE_OBJECT&quot;,&quot;id&quot;:&quot;74a4ecad-2f25-45b5-8635-e5950da9f245&quot;,&quot;parent&quot;:{&quot;type&quot;:&quot;CHILD&quot;,&quot;parentId&quot;:&quot;3ba2b2ba-4f37-418c-8c18-83dfb5e216f6&quot;,&quot;order&quot;:&quot;5&quot;},&quot;relativeTransform&quot;:{&quot;translate&quot;:{&quot;x&quot;:-613.7599254104651,&quot;y&quot;:-73.51763813594037},&quot;rotate&quot;:0}},&quot;22efb141-d233-4d1c-8bd1-4b99be56d5e6&quot;:{&quot;type&quot;:&quot;FIGURE_OBJECT&quot;,&quot;id&quot;:&quot;22efb141-d233-4d1c-8bd1-4b99be56d5e6&quot;,&quot;relativeTransform&quot;:{&quot;translate&quot;:{&quot;x&quot;:480.68870875417423,&quot;y&quot;:194.02382695356187},&quot;rotate&quot;:-1.6986101013487643e-16},&quot;opacity&quot;:1,&quot;path&quot;:{&quot;type&quot;:&quot;POLY_LINE&quot;,&quot;points&quot;:[{&quot;x&quot;:19.853070553481096,&quot;y&quot;:0},{&quot;x&quot;:-19.853070553481096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05&quot;},&quot;connectorInfo&quot;:{&quot;connectedObjects&quot;:[],&quot;type&quot;:&quot;LINE&quot;,&quot;offset&quot;:{&quot;x&quot;:0,&quot;y&quot;:0},&quot;bending&quot;:0.1,&quot;firstElementIsHead&quot;:true,&quot;customized&quot;:false}},&quot;49580664-2d7a-4bc0-bda9-9ae354e8cd79&quot;:{&quot;type&quot;:&quot;FIGURE_OBJECT&quot;,&quot;id&quot;:&quot;49580664-2d7a-4bc0-bda9-9ae354e8cd79&quot;,&quot;relativeTransform&quot;:{&quot;translate&quot;:{&quot;x&quot;:445.55332322609655,&quot;y&quot;:206.46488164341568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1&quot;},&quot;connectorInfo&quot;:{&quot;connectedObjects&quot;:[],&quot;type&quot;:&quot;LINE&quot;,&quot;offset&quot;:{&quot;x&quot;:0,&quot;y&quot;:0},&quot;bending&quot;:0.1,&quot;firstElementIsHead&quot;:true,&quot;customized&quot;:false}},&quot;d5de13d8-0dc4-48df-a8ab-ca0fd75db047&quot;:{&quot;type&quot;:&quot;FIGURE_OBJECT&quot;,&quot;id&quot;:&quot;d5de13d8-0dc4-48df-a8ab-ca0fd75db047&quot;,&quot;relativeTransform&quot;:{&quot;translate&quot;:{&quot;x&quot;:437.99406156114037,&quot;y&quot;:218.90593633326952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2636e096-910a-49d2-b70b-d96c5703944d&quot;:{&quot;type&quot;:&quot;FIGURE_OBJECT&quot;,&quot;id&quot;:&quot;2636e096-910a-49d2-b70b-d96c5703944d&quot;,&quot;relativeTransform&quot;:{&quot;translate&quot;:{&quot;x&quot;:467.9923166569297,&quot;y&quot;:231.34699102312342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25&quot;},&quot;connectorInfo&quot;:{&quot;connectedObjects&quot;:[],&quot;type&quot;:&quot;LINE&quot;,&quot;offset&quot;:{&quot;x&quot;:0,&quot;y&quot;:0},&quot;bending&quot;:0.1,&quot;firstElementIsHead&quot;:true,&quot;customized&quot;:false}},&quot;cfdc6a8a-2c56-4905-8af1-77f01416db95&quot;:{&quot;type&quot;:&quot;FIGURE_OBJECT&quot;,&quot;id&quot;:&quot;cfdc6a8a-2c56-4905-8af1-77f01416db95&quot;,&quot;relativeTransform&quot;:{&quot;translate&quot;:{&quot;x&quot;:437.9935492362722,&quot;y&quot;:243.78804571297727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3&quot;},&quot;connectorInfo&quot;:{&quot;connectedObjects&quot;:[],&quot;type&quot;:&quot;LINE&quot;,&quot;offset&quot;:{&quot;x&quot;:0,&quot;y&quot;:0},&quot;bending&quot;:0.1,&quot;firstElementIsHead&quot;:true,&quot;customized&quot;:false}},&quot;f1d00eed-44a8-4690-9747-9cedfe143643&quot;:{&quot;type&quot;:&quot;FIGURE_OBJECT&quot;,&quot;id&quot;:&quot;f1d00eed-44a8-4690-9747-9cedfe143643&quot;,&quot;relativeTransform&quot;:{&quot;translate&quot;:{&quot;x&quot;:453.1125267457176,&quot;y&quot;:268.670155092685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fd16f1d5-e8f3-478a-bb8c-5d6b546a4454&quot;:{&quot;type&quot;:&quot;FIGURE_OBJECT&quot;,&quot;id&quot;:&quot;fd16f1d5-e8f3-478a-bb8c-5d6b546a4454&quot;,&quot;relativeTransform&quot;:{&quot;translate&quot;:{&quot;x&quot;:481.0668509198036,&quot;y&quot;:256.22910040283114},&quot;rotate&quot;:-1.6986101013487643e-16},&quot;opacity&quot;:1,&quot;path&quot;:{&quot;type&quot;:&quot;POLY_LINE&quot;,&quot;points&quot;:[{&quot;x&quot;:20.231044981955353,&quot;y&quot;:0},{&quot;x&quot;:-20.23104498195535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55&quot;},&quot;connectorInfo&quot;:{&quot;connectedObjects&quot;:[],&quot;type&quot;:&quot;LINE&quot;,&quot;offset&quot;:{&quot;x&quot;:0,&quot;y&quot;:0},&quot;bending&quot;:0.1,&quot;firstElementIsHead&quot;:true,&quot;customized&quot;:false}},&quot;786a04cf-e6c2-4bbc-9178-684d4011d84a&quot;:{&quot;type&quot;:&quot;FIGURE_OBJECT&quot;,&quot;id&quot;:&quot;786a04cf-e6c2-4bbc-9178-684d4011d84a&quot;,&quot;relativeTransform&quot;:{&quot;translate&quot;:{&quot;x&quot;:437.992103283777,&quot;y&quot;:281.1112097825388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6&quot;},&quot;connectorInfo&quot;:{&quot;connectedObjects&quot;:[],&quot;type&quot;:&quot;LINE&quot;,&quot;offset&quot;:{&quot;x&quot;:0,&quot;y&quot;:0},&quot;bending&quot;:0.1,&quot;firstElementIsHead&quot;:true,&quot;customized&quot;:false}},&quot;a58b898a-d746-4230-9804-27b7fd761349&quot;:{&quot;type&quot;:&quot;FIGURE_OBJECT&quot;,&quot;id&quot;:&quot;a58b898a-d746-4230-9804-27b7fd761349&quot;,&quot;relativeTransform&quot;:{&quot;translate&quot;:{&quot;x&quot;:427.052882939331,&quot;y&quot;:181.58277226370802},&quot;rotate&quot;:-1.6986101013487643e-16},&quot;opacity&quot;:1,&quot;path&quot;:{&quot;type&quot;:&quot;POLY_LINE&quot;,&quot;points&quot;:[{&quot;x&quot;:11.937365548934581,&quot;y&quot;:0},{&quot;x&quot;:-11.937365548934581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7&quot;},&quot;connectorInfo&quot;:{&quot;connectedObjects&quot;:[],&quot;type&quot;:&quot;LINE&quot;,&quot;offset&quot;:{&quot;x&quot;:0,&quot;y&quot;:0},&quot;bending&quot;:0.1,&quot;firstElementIsHead&quot;:true,&quot;customized&quot;:false}},&quot;d0175748-531d-4536-bab5-3933ae5e1d32&quot;:{&quot;type&quot;:&quot;FIGURE_OBJECT&quot;,&quot;id&quot;:&quot;d0175748-531d-4536-bab5-3933ae5e1d32&quot;,&quot;relativeTransform&quot;:{&quot;translate&quot;:{&quot;x&quot;:432.202252818762,&quot;y&quot;:169.14171757385415},&quot;rotate&quot;:-1.6986101013487643e-16},&quot;opacity&quot;:1,&quot;path&quot;:{&quot;type&quot;:&quot;POLY_LINE&quot;,&quot;points&quot;:[{&quot;x&quot;:17.087597227354333,&quot;y&quot;:0},{&quot;x&quot;:-17.08759722735433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75&quot;},&quot;connectorInfo&quot;:{&quot;connectedObjects&quot;:[],&quot;type&quot;:&quot;LINE&quot;,&quot;offset&quot;:{&quot;x&quot;:0,&quot;y&quot;:0},&quot;bending&quot;:0.1,&quot;firstElementIsHead&quot;:true,&quot;customized&quot;:false}},&quot;ecd0279b-5c3e-4378-b124-5b5357877889&quot;:{&quot;type&quot;:&quot;FIGURE_OBJECT&quot;,&quot;id&quot;:&quot;ecd0279b-5c3e-4378-b124-5b5357877889&quot;,&quot;relativeTransform&quot;:{&quot;translate&quot;:{&quot;x&quot;:445.5533380368074,&quot;y&quot;:156.7006628840003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8&quot;},&quot;connectorInfo&quot;:{&quot;connectedObjects&quot;:[],&quot;type&quot;:&quot;LINE&quot;,&quot;offset&quot;:{&quot;x&quot;:0,&quot;y&quot;:0},&quot;bending&quot;:0.1,&quot;firstElementIsHead&quot;:true,&quot;customized&quot;:false}},&quot;a59d8b48-5dc6-4857-8879-627059653016&quot;:{&quot;type&quot;:&quot;FIGURE_OBJECT&quot;,&quot;id&quot;:&quot;a59d8b48-5dc6-4857-8879-627059653016&quot;,&quot;parent&quot;:{&quot;type&quot;:&quot;CHILD&quot;,&quot;parentId&quot;:&quot;3ba2b2ba-4f37-418c-8c18-83dfb5e216f6&quot;,&quot;order&quot;:&quot;7&quot;},&quot;relativeTransform&quot;:{&quot;translate&quot;:{&quot;x&quot;:-530.1282902360975,&quot;y&quot;:-73.51728932990075},&quot;rotate&quot;:0}},&quot;33ecccf7-cab1-4a67-936f-bb3d09af5047&quot;:{&quot;type&quot;:&quot;FIGURE_OBJECT&quot;,&quot;id&quot;:&quot;33ecccf7-cab1-4a67-936f-bb3d09af5047&quot;,&quot;relativeTransform&quot;:{&quot;translate&quot;:{&quot;x&quot;:480.68870875417423,&quot;y&quot;:194.02382695356187},&quot;rotate&quot;:-1.6986101013487643e-16},&quot;opacity&quot;:1,&quot;path&quot;:{&quot;type&quot;:&quot;POLY_LINE&quot;,&quot;points&quot;:[{&quot;x&quot;:19.853070553481096,&quot;y&quot;:0},{&quot;x&quot;:-19.853070553481096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05&quot;},&quot;connectorInfo&quot;:{&quot;connectedObjects&quot;:[],&quot;type&quot;:&quot;LINE&quot;,&quot;offset&quot;:{&quot;x&quot;:0,&quot;y&quot;:0},&quot;bending&quot;:0.1,&quot;firstElementIsHead&quot;:true,&quot;customized&quot;:false}},&quot;fc3d2d46-9164-4848-a69c-d1586f29fcd1&quot;:{&quot;type&quot;:&quot;FIGURE_OBJECT&quot;,&quot;id&quot;:&quot;fc3d2d46-9164-4848-a69c-d1586f29fcd1&quot;,&quot;relativeTransform&quot;:{&quot;translate&quot;:{&quot;x&quot;:445.55332322609655,&quot;y&quot;:206.46488164341568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1&quot;},&quot;connectorInfo&quot;:{&quot;connectedObjects&quot;:[],&quot;type&quot;:&quot;LINE&quot;,&quot;offset&quot;:{&quot;x&quot;:0,&quot;y&quot;:0},&quot;bending&quot;:0.1,&quot;firstElementIsHead&quot;:true,&quot;customized&quot;:false}},&quot;63a51a81-aa91-4bdf-ba71-6e74691b9594&quot;:{&quot;type&quot;:&quot;FIGURE_OBJECT&quot;,&quot;id&quot;:&quot;63a51a81-aa91-4bdf-ba71-6e74691b9594&quot;,&quot;relativeTransform&quot;:{&quot;translate&quot;:{&quot;x&quot;:437.99406156114037,&quot;y&quot;:218.90593633326952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3b5f7c8a-0529-4283-99f9-c9a86e63b1e8&quot;:{&quot;type&quot;:&quot;FIGURE_OBJECT&quot;,&quot;id&quot;:&quot;3b5f7c8a-0529-4283-99f9-c9a86e63b1e8&quot;,&quot;relativeTransform&quot;:{&quot;translate&quot;:{&quot;x&quot;:467.9923166569297,&quot;y&quot;:231.34699102312342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25&quot;},&quot;connectorInfo&quot;:{&quot;connectedObjects&quot;:[],&quot;type&quot;:&quot;LINE&quot;,&quot;offset&quot;:{&quot;x&quot;:0,&quot;y&quot;:0},&quot;bending&quot;:0.1,&quot;firstElementIsHead&quot;:true,&quot;customized&quot;:false}},&quot;36ce8b52-3a77-43e7-9cec-aaaeb48eb1bc&quot;:{&quot;type&quot;:&quot;FIGURE_OBJECT&quot;,&quot;id&quot;:&quot;36ce8b52-3a77-43e7-9cec-aaaeb48eb1bc&quot;,&quot;relativeTransform&quot;:{&quot;translate&quot;:{&quot;x&quot;:437.9935492362722,&quot;y&quot;:243.78804571297727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3&quot;},&quot;connectorInfo&quot;:{&quot;connectedObjects&quot;:[],&quot;type&quot;:&quot;LINE&quot;,&quot;offset&quot;:{&quot;x&quot;:0,&quot;y&quot;:0},&quot;bending&quot;:0.1,&quot;firstElementIsHead&quot;:true,&quot;customized&quot;:false}},&quot;c394d007-0658-4c64-9b91-69d0ce74379e&quot;:{&quot;type&quot;:&quot;FIGURE_OBJECT&quot;,&quot;id&quot;:&quot;c394d007-0658-4c64-9b91-69d0ce74379e&quot;,&quot;relativeTransform&quot;:{&quot;translate&quot;:{&quot;x&quot;:453.1125267457176,&quot;y&quot;:268.670155092685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f8d53b27-c049-41b0-8b41-72cb167c0cc5&quot;:{&quot;type&quot;:&quot;FIGURE_OBJECT&quot;,&quot;id&quot;:&quot;f8d53b27-c049-41b0-8b41-72cb167c0cc5&quot;,&quot;relativeTransform&quot;:{&quot;translate&quot;:{&quot;x&quot;:481.0668509198036,&quot;y&quot;:256.22910040283114},&quot;rotate&quot;:-1.6986101013487643e-16},&quot;opacity&quot;:1,&quot;path&quot;:{&quot;type&quot;:&quot;POLY_LINE&quot;,&quot;points&quot;:[{&quot;x&quot;:20.231044981955353,&quot;y&quot;:0},{&quot;x&quot;:-20.23104498195535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55&quot;},&quot;connectorInfo&quot;:{&quot;connectedObjects&quot;:[],&quot;type&quot;:&quot;LINE&quot;,&quot;offset&quot;:{&quot;x&quot;:0,&quot;y&quot;:0},&quot;bending&quot;:0.1,&quot;firstElementIsHead&quot;:true,&quot;customized&quot;:false}},&quot;abb0cf4d-319e-46ed-b7b9-5fd9addcc160&quot;:{&quot;type&quot;:&quot;FIGURE_OBJECT&quot;,&quot;id&quot;:&quot;abb0cf4d-319e-46ed-b7b9-5fd9addcc160&quot;,&quot;relativeTransform&quot;:{&quot;translate&quot;:{&quot;x&quot;:437.992103283777,&quot;y&quot;:281.1112097825388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6&quot;},&quot;connectorInfo&quot;:{&quot;connectedObjects&quot;:[],&quot;type&quot;:&quot;LINE&quot;,&quot;offset&quot;:{&quot;x&quot;:0,&quot;y&quot;:0},&quot;bending&quot;:0.1,&quot;firstElementIsHead&quot;:true,&quot;customized&quot;:false}},&quot;8b84958f-7a23-4088-abd7-7c2830e26941&quot;:{&quot;type&quot;:&quot;FIGURE_OBJECT&quot;,&quot;id&quot;:&quot;8b84958f-7a23-4088-abd7-7c2830e26941&quot;,&quot;relativeTransform&quot;:{&quot;translate&quot;:{&quot;x&quot;:427.052882939331,&quot;y&quot;:181.58277226370802},&quot;rotate&quot;:-1.6986101013487643e-16},&quot;opacity&quot;:1,&quot;path&quot;:{&quot;type&quot;:&quot;POLY_LINE&quot;,&quot;points&quot;:[{&quot;x&quot;:11.937365548934581,&quot;y&quot;:0},{&quot;x&quot;:-11.937365548934581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7&quot;},&quot;connectorInfo&quot;:{&quot;connectedObjects&quot;:[],&quot;type&quot;:&quot;LINE&quot;,&quot;offset&quot;:{&quot;x&quot;:0,&quot;y&quot;:0},&quot;bending&quot;:0.1,&quot;firstElementIsHead&quot;:true,&quot;customized&quot;:false}},&quot;3ddba264-ca59-4a42-abd1-73542ad43817&quot;:{&quot;type&quot;:&quot;FIGURE_OBJECT&quot;,&quot;id&quot;:&quot;3ddba264-ca59-4a42-abd1-73542ad43817&quot;,&quot;relativeTransform&quot;:{&quot;translate&quot;:{&quot;x&quot;:432.202252818762,&quot;y&quot;:169.14171757385415},&quot;rotate&quot;:-1.6986101013487643e-16},&quot;opacity&quot;:1,&quot;path&quot;:{&quot;type&quot;:&quot;POLY_LINE&quot;,&quot;points&quot;:[{&quot;x&quot;:17.087597227354333,&quot;y&quot;:0},{&quot;x&quot;:-17.08759722735433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75&quot;},&quot;connectorInfo&quot;:{&quot;connectedObjects&quot;:[],&quot;type&quot;:&quot;LINE&quot;,&quot;offset&quot;:{&quot;x&quot;:0,&quot;y&quot;:0},&quot;bending&quot;:0.1,&quot;firstElementIsHead&quot;:true,&quot;customized&quot;:false}},&quot;68410438-ef83-4a52-8f2c-377f4b1c22e1&quot;:{&quot;type&quot;:&quot;FIGURE_OBJECT&quot;,&quot;id&quot;:&quot;68410438-ef83-4a52-8f2c-377f4b1c22e1&quot;,&quot;relativeTransform&quot;:{&quot;translate&quot;:{&quot;x&quot;:445.5533380368074,&quot;y&quot;:156.7006628840003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8&quot;},&quot;connectorInfo&quot;:{&quot;connectedObjects&quot;:[],&quot;type&quot;:&quot;LINE&quot;,&quot;offset&quot;:{&quot;x&quot;:0,&quot;y&quot;:0},&quot;bending&quot;:0.1,&quot;firstElementIsHead&quot;:true,&quot;customized&quot;:false}},&quot;06a9c158-89b1-4057-a930-78df2194d1c7&quot;:{&quot;relativeTransform&quot;:{&quot;translate&quot;:{&quot;x&quot;:-230.45685886435353,&quot;y&quot;:272.30632191207474},&quot;rotate&quot;:0,&quot;skewX&quot;:0,&quot;scale&quot;:{&quot;x&quot;:1,&quot;y&quot;:1}},&quot;type&quot;:&quot;FIGURE_OBJECT&quot;,&quot;id&quot;:&quot;06a9c158-89b1-4057-a930-78df2194d1c7&quot;,&quot;opacity&quot;:1,&quot;path&quot;:{&quot;type&quot;:&quot;RECT&quot;,&quot;size&quot;:{&quot;x&quot;:43,&quot;y&quot;:61.36363636363636},&quot;cornerRounding&quot;:{&quot;type&quot;:&quot;ARC_LENGTH&quot;,&quot;global&quot;:0}},&quot;pathStyles&quot;:[{&quot;type&quot;:&quot;FILL&quot;,&quot;fillStyle&quot;:&quot;rgba(0,0,0,0)&quot;},{&quot;type&quot;:&quot;STROKE&quot;,&quot;strokeStyle&quot;:&quot;rgba(0,0,0,0)&quot;,&quot;lineWidth&quot;:2,&quot;lineJoin&quot;:&quot;round&quot;}],&quot;isLocked&quot;:false,&quot;parent&quot;:{&quot;type&quot;:&quot;CHILD&quot;,&quot;parentId&quot;:&quot;f2649530-61e9-41f1-9f94-86db36006b6b&quot;,&quot;order&quot;:&quot;99999999999&quot;},&quot;layout&quot;:{&quot;sizeRatio&quot;:{&quot;x&quot;:0.88,&quot;y&quot;:0.88},&quot;keepAspectRatio&quot;:false},&quot;name&quot;:&quot;Question mark (text)&quot;,&quot;displayName&quot;:&quot;Question mark (text)&quot;,&quot;source&quot;:{&quot;id&quot;:&quot;6402575475df3cd2763b8344&quot;,&quot;type&quot;:&quot;ASSETS&quot;},&quot;isPremium&quot;:false},&quot;b00ce09c-7d9f-4950-b6d0-2a73154e229f&quot;:{&quot;id&quot;:&quot;b00ce09c-7d9f-4950-b6d0-2a73154e229f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46.666666666666664,&quot;color&quot;:&quot;black&quot;,&quot;fontWeight&quot;:&quot;bold&quot;,&quot;fontStyle&quot;:&quot;normal&quot;,&quot;decoration&quot;:&quot;none&quot;},&quot;range&quot;:[0,0]}],&quot;text&quot;:&quot;?&quot;}],&quot;_lastCaretLocation&quot;:{&quot;lineIndex&quot;:0,&quot;runIndex&quot;:-1,&quot;charIndex&quot;:-1,&quot;endOfLine&quot;:true}},&quot;format&quot;:&quot;BETTER_TEXT&quot;,&quot;size&quot;:{&quot;x&quot;:43,&quot;y&quot;:53.99999999999999},&quot;targetSize&quot;:{&quot;x&quot;:43,&quot;y&quot;:2}},&quot;parent&quot;:{&quot;type&quot;:&quot;CHILD&quot;,&quot;parentId&quot;:&quot;06a9c158-89b1-4057-a930-78df2194d1c7&quot;,&quot;order&quot;:&quot;5&quot;}},&quot;7fde2828-b53f-41f9-b59d-c991e451f0a7&quot;:{&quot;relativeTransform&quot;:{&quot;translate&quot;:{&quot;x&quot;:-234.82903071070413,&quot;y&quot;:312.22844903349323},&quot;rotate&quot;:0,&quot;skewX&quot;:0,&quot;scale&quot;:{&quot;x&quot;:1,&quot;y&quot;:1}},&quot;type&quot;:&quot;FIGURE_OBJECT&quot;,&quot;id&quot;:&quot;7fde2828-b53f-41f9-b59d-c991e451f0a7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999995&quot;},&quot;name&quot;:&quot;Sequenced genome (simple)&quot;,&quot;displayName&quot;:&quot;Sequenced genome (simple)&quot;,&quot;isPremium&quot;:true},&quot;57b230cc-2a44-414e-a9f6-8f9c91cc28e3&quot;:{&quot;type&quot;:&quot;FIGURE_OBJECT&quot;,&quot;id&quot;:&quot;57b230cc-2a44-414e-a9f6-8f9c91cc28e3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0, 0, 1)&quot;,&quot;lineWidth&quot;:1.4229012533820635,&quot;lineJoin&quot;:&quot;round&quot;}],&quot;isLocked&quot;:false,&quot;parent&quot;:{&quot;type&quot;:&quot;CHILD&quot;,&quot;parentId&quot;:&quot;7fde2828-b53f-41f9-b59d-c991e451f0a7&quot;,&quot;order&quot;:&quot;1&quot;}},&quot;92ec688b-9a02-497f-af07-5c671f814c81&quot;:{&quot;type&quot;:&quot;FIGURE_OBJECT&quot;,&quot;id&quot;:&quot;92ec688b-9a02-497f-af07-5c671f814c81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0, 0, 1)&quot;,&quot;lineWidth&quot;:1.4229012533820635,&quot;lineJoin&quot;:&quot;round&quot;}],&quot;isLocked&quot;:false,&quot;parent&quot;:{&quot;type&quot;:&quot;CHILD&quot;,&quot;parentId&quot;:&quot;7fde2828-b53f-41f9-b59d-c991e451f0a7&quot;,&quot;order&quot;:&quot;2&quot;}},&quot;7fd88d82-5243-4ecb-bb48-9ed1c43e9d06&quot;:{&quot;type&quot;:&quot;FIGURE_OBJECT&quot;,&quot;id&quot;:&quot;7fd88d82-5243-4ecb-bb48-9ed1c43e9d06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0, 0, 1)&quot;,&quot;lineWidth&quot;:1.4229012533820635,&quot;lineJoin&quot;:&quot;round&quot;}],&quot;isLocked&quot;:false,&quot;parent&quot;:{&quot;type&quot;:&quot;CHILD&quot;,&quot;parentId&quot;:&quot;7fde2828-b53f-41f9-b59d-c991e451f0a7&quot;,&quot;order&quot;:&quot;3&quot;}},&quot;ce3ab190-6d85-466d-b87b-f8d2ebd370c0&quot;:{&quot;type&quot;:&quot;FIGURE_OBJECT&quot;,&quot;id&quot;:&quot;ce3ab190-6d85-466d-b87b-f8d2ebd370c0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0, 0, 1)&quot;,&quot;lineWidth&quot;:1.4229012533820635,&quot;lineJoin&quot;:&quot;round&quot;}],&quot;isLocked&quot;:false,&quot;parent&quot;:{&quot;type&quot;:&quot;CHILD&quot;,&quot;parentId&quot;:&quot;7fde2828-b53f-41f9-b59d-c991e451f0a7&quot;,&quot;order&quot;:&quot;5&quot;}},&quot;8b2aae28-3e05-4cb9-80be-05f3983ccd27&quot;:{&quot;type&quot;:&quot;FIGURE_OBJECT&quot;,&quot;id&quot;:&quot;8b2aae28-3e05-4cb9-80be-05f3983ccd27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0, 0, 1)&quot;,&quot;lineWidth&quot;:1.4229012533820635,&quot;lineJoin&quot;:&quot;round&quot;}],&quot;isLocked&quot;:false,&quot;parent&quot;:{&quot;type&quot;:&quot;CHILD&quot;,&quot;parentId&quot;:&quot;7fde2828-b53f-41f9-b59d-c991e451f0a7&quot;,&quot;order&quot;:&quot;6&quot;}},&quot;89b78e32-11de-442c-be26-b6f826ab7cb9&quot;:{&quot;type&quot;:&quot;FIGURE_OBJECT&quot;,&quot;id&quot;:&quot;89b78e32-11de-442c-be26-b6f826ab7cb9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0, 0, 1)&quot;,&quot;lineWidth&quot;:1.4229012533820635,&quot;lineJoin&quot;:&quot;round&quot;}],&quot;isLocked&quot;:false,&quot;parent&quot;:{&quot;type&quot;:&quot;CHILD&quot;,&quot;parentId&quot;:&quot;7fde2828-b53f-41f9-b59d-c991e451f0a7&quot;,&quot;order&quot;:&quot;7&quot;}},&quot;711a34ce-32d3-4012-b813-88bead0b6d6a&quot;:{&quot;type&quot;:&quot;FIGURE_OBJECT&quot;,&quot;id&quot;:&quot;711a34ce-32d3-4012-b813-88bead0b6d6a&quot;,&quot;parent&quot;:{&quot;type&quot;:&quot;CHILD&quot;,&quot;parentId&quot;:&quot;f2649530-61e9-41f1-9f94-86db36006b6b&quot;,&quot;order&quot;:&quot;999999999997&quot;},&quot;relativeTransform&quot;:{&quot;translate&quot;:{&quot;x&quot;:-244.22267951365325,&quot;y&quot;:198.58987453665878},&quot;rotate&quot;:0,&quot;skewX&quot;:0,&quot;scale&quot;:{&quot;x&quot;:1,&quot;y&quot;:1}}},&quot;457a088c-8db5-47e7-a92d-0e5f8b56da99&quot;:{&quot;type&quot;:&quot;FIGURE_OBJECT&quot;,&quot;id&quot;:&quot;457a088c-8db5-47e7-a92d-0e5f8b56da99&quot;,&quot;relativeTransform&quot;:{&quot;translate&quot;:{&quot;x&quot;:498.1317998473175,&quot;y&quot;:55.91684430596965},&quot;rotate&quot;:0},&quot;opacity&quot;:1,&quot;path&quot;:{&quot;type&quot;:&quot;RECT&quot;,&quot;size&quot;:{&quot;x&quot;:44.299521352623366,&quot;y&quot;:57.75815480048281},&quot;cornerRounding&quot;:{&quot;type&quot;:&quot;ARC_LENGTH&quot;,&quot;global&quot;:0}},&quot;pathStyles&quot;:[{&quot;type&quot;:&quot;FILL&quot;,&quot;fillStyle&quot;:&quot;rgba(246, 244, 214, 1)&quot;},{&quot;type&quot;:&quot;STROKE&quot;,&quot;strokeStyle&quot;:&quot;rgba(149, 122, 42, 1)&quot;,&quot;lineWidth&quot;:1.121504688598881,&quot;lineJoin&quot;:&quot;round&quot;}],&quot;isLocked&quot;:false,&quot;parent&quot;:{&quot;type&quot;:&quot;CHILD&quot;,&quot;parentId&quot;:&quot;711a34ce-32d3-4012-b813-88bead0b6d6a&quot;,&quot;order&quot;:&quot;2&quot;}},&quot;2929b2f5-14e3-43bf-aa8f-f509b17ce266&quot;:{&quot;type&quot;:&quot;FIGURE_OBJECT&quot;,&quot;id&quot;:&quot;2929b2f5-14e3-43bf-aa8f-f509b17ce266&quot;,&quot;relativeTransform&quot;:{&quot;translate&quot;:{&quot;x&quot;:491.76395663932954,&quot;y&quot;:64.5576170126753},&quot;rotate&quot;:0,&quot;skewX&quot;:0,&quot;scale&quot;:{&quot;x&quot;:1,&quot;y&quot;:1}},&quot;layout&quot;:{&quot;sizeRatio&quot;:{&quot;x&quot;:0.88,&quot;y&quot;:0.88},&quot;keepAspectRatio&quot;:false},&quot;opacity&quot;:1,&quot;path&quot;:{&quot;type&quot;:&quot;RECT&quot;,&quot;size&quot;:{&quot;x&quot;:45.33181739901478,&quot;y&quot;:57.75815480048281},&quot;cornerRounding&quot;:{&quot;type&quot;:&quot;ARC_LENGTH&quot;,&quot;global&quot;:0}},&quot;pathStyles&quot;:[{&quot;type&quot;:&quot;FILL&quot;,&quot;fillStyle&quot;:&quot;rgba(246, 244, 214, 1)&quot;},{&quot;type&quot;:&quot;STROKE&quot;,&quot;strokeStyle&quot;:&quot;rgba(149, 122, 42, 1)&quot;,&quot;lineWidth&quot;:1.121504688598881,&quot;lineJoin&quot;:&quot;round&quot;}],&quot;isLocked&quot;:false,&quot;parent&quot;:{&quot;type&quot;:&quot;CHILD&quot;,&quot;parentId&quot;:&quot;711a34ce-32d3-4012-b813-88bead0b6d6a&quot;,&quot;order&quot;:&quot;5&quot;}},&quot;e28febbf-a48b-4d5f-8de7-8e375a05c674&quot;:{&quot;type&quot;:&quot;FIGURE_OBJECT&quot;,&quot;id&quot;:&quot;e28febbf-a48b-4d5f-8de7-8e375a05c674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0.467377093589555,&quot;color&quot;:&quot;rgb(0,0,0)&quot;,&quot;fontWeight&quot;:&quot;normal&quot;,&quot;fontStyle&quot;:&quot;normal&quot;,&quot;decoration&quot;:&quot;none&quot;,&quot;script&quot;:&quot;none&quot;},&quot;range&quot;:[0,4]}],&quot;text&quot;:&quot;FASTQ&quot;}],&quot;verticalAlign&quot;:&quot;TOP&quot;,&quot;_lastCaretLocation&quot;:{&quot;lineIndex&quot;:0,&quot;runIndex&quot;:-1,&quot;charIndex&quot;:-1,&quot;endOfLine&quot;:true}},&quot;size&quot;:{&quot;x&quot;:39.89199931113301,&quot;y&quot;:13},&quot;targetSize&quot;:{&quot;x&quot;:39.89199931113301,&quot;y&quot;:2},&quot;format&quot;:&quot;BETTER_TEXT&quot;},&quot;parent&quot;:{&quot;type&quot;:&quot;CHILD&quot;,&quot;parentId&quot;:&quot;2929b2f5-14e3-43bf-aa8f-f509b17ce266&quot;,&quot;order&quot;:&quot;5&quot;}},&quot;712e7b2a-1c71-4731-802f-81e007666edb&quot;:{&quot;id&quot;:&quot;712e7b2a-1c71-4731-802f-81e007666edb&quot;,&quot;type&quot;:&quot;FIGURE_OBJECT&quot;,&quot;document&quot;:{&quot;type&quot;:&quot;DOCUMENT_GROUP&quot;,&quot;canvasType&quot;:&quot;FIGURE&quot;,&quot;units&quot;:&quot;in&quot;}}}}"/>
  <p:tag name="TRANSPARENTBACKGROUND" val="false"/>
  <p:tag name="VERSION" val="1743951620266"/>
  <p:tag name="FIGURESLIDEID" val="f2649530-61e9-41f1-9f94-86db36006b6b"/>
  <p:tag name="TITLE" val="BST 281"/>
  <p:tag name="CREATORNAME" val="Sanjana Kulkarni"/>
  <p:tag name="DATEINSERTED" val="1743951636368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ddcf9e3e0c3a2d6ec7fb89"/>
  <p:tag name="BIOJSON" val="{&quot;id&quot;:&quot;712e7b2a-1c71-4731-802f-81e007666edb&quot;,&quot;objects&quot;:{&quot;f2649530-61e9-41f1-9f94-86db36006b6b&quot;:{&quot;id&quot;:&quot;f2649530-61e9-41f1-9f94-86db36006b6b&quot;,&quot;type&quot;:&quot;FIGURE_OBJECT&quot;,&quot;document&quot;:{&quot;type&quot;:&quot;FIGURE&quot;,&quot;canvasType&quot;:&quot;FIGURE&quot;,&quot;units&quot;:&quot;in&quot;},&quot;parent&quot;:{&quot;parentId&quot;:&quot;712e7b2a-1c71-4731-802f-81e007666edb&quot;,&quot;type&quot;:&quot;DOCUMENT&quot;,&quot;order&quot;:&quot;5&quot;}},&quot;9b279821-4243-4427-8d6c-ebd5ec3860cb&quot;:{&quot;id&quot;:&quot;9b279821-4243-4427-8d6c-ebd5ec3860cb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f2649530-61e9-41f1-9f94-86db36006b6b&quot;,&quot;order&quot;:&quot;5&quot;}},&quot;c4373e79-fa67-4653-bfa0-cef7b5646e3a&quot;:{&quot;relativeTransform&quot;:{&quot;translate&quot;:{&quot;x&quot;:-366.9079307372355,&quot;y&quot;:113.27577553069302},&quot;rotate&quot;:0,&quot;skewX&quot;:0,&quot;scale&quot;:{&quot;x&quot;:1,&quot;y&quot;:1}},&quot;type&quot;:&quot;FIGURE_OBJECT&quot;,&quot;id&quot;:&quot;c4373e79-fa67-4653-bfa0-cef7b5646e3a&quot;,&quot;name&quot;:&quot;Simple QC graph (generic)&quot;,&quot;displayName&quot;:&quot;Simple QC graph (generic)&quot;,&quot;opacity&quot;:1,&quot;source&quot;:{&quot;id&quot;:&quot;5f9879b6023b8300a229fbd0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5&quot;},&quot;isPremium&quot;:true},&quot;217e8bdc-5a9c-4c5a-91f5-e77c6b18db9a&quot;:{&quot;type&quot;:&quot;FIGURE_OBJECT&quot;,&quot;id&quot;:&quot;217e8bdc-5a9c-4c5a-91f5-e77c6b18db9a&quot;,&quot;relativeTransform&quot;:{&quot;translate&quot;:{&quot;x&quot;:-63.7014343103838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2&quot;}},&quot;6e7f5487-51da-4530-b25e-f5455feb5d34&quot;:{&quot;type&quot;:&quot;FIGURE_OBJECT&quot;,&quot;id&quot;:&quot;6e7f5487-51da-4530-b25e-f5455feb5d34&quot;,&quot;relativeTransform&quot;:{&quot;translate&quot;:{&quot;x&quot;:-63.57479486188623,&quot;y&quot;:-5.809390826203155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5&quot;}},&quot;214081e2-5ac2-493f-989c-450eb74a0f07&quot;:{&quot;type&quot;:&quot;FIGURE_OBJECT&quot;,&quot;id&quot;:&quot;214081e2-5ac2-493f-989c-450eb74a0f07&quot;,&quot;relativeTransform&quot;:{&quot;translate&quot;:{&quot;x&quot;:-63.57479486188623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&quot;}},&quot;2f6445f9-088b-4979-8906-1666417e8133&quot;:{&quot;type&quot;:&quot;FIGURE_OBJECT&quot;,&quot;id&quot;:&quot;2f6445f9-088b-4979-8906-1666417e8133&quot;,&quot;relativeTransform&quot;:{&quot;translate&quot;:{&quot;x&quot;:-47.7363215777046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2&quot;}},&quot;24220193-f18d-42e2-936f-3cc48ffba21b&quot;:{&quot;type&quot;:&quot;FIGURE_OBJECT&quot;,&quot;id&quot;:&quot;24220193-f18d-42e2-936f-3cc48ffba21b&quot;,&quot;relativeTransform&quot;:{&quot;translate&quot;:{&quot;x&quot;:-47.736268747956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5&quot;}},&quot;163e04bf-d7b7-4d69-b7d6-78eda2b5537c&quot;:{&quot;type&quot;:&quot;FIGURE_OBJECT&quot;,&quot;id&quot;:&quot;163e04bf-d7b7-4d69-b7d6-78eda2b5537c&quot;,&quot;relativeTransform&quot;:{&quot;translate&quot;:{&quot;x&quot;:-47.736268747956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&quot;}},&quot;e77b4141-fd7f-492f-bd63-fef051410e77&quot;:{&quot;type&quot;:&quot;FIGURE_OBJECT&quot;,&quot;id&quot;:&quot;e77b4141-fd7f-492f-bd63-fef051410e77&quot;,&quot;relativeTransform&quot;:{&quot;translate&quot;:{&quot;x&quot;:-31.771208845025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2&quot;}},&quot;72ff4c8c-33ef-45b5-8235-bdf348104072&quot;:{&quot;type&quot;:&quot;FIGURE_OBJECT&quot;,&quot;id&quot;:&quot;72ff4c8c-33ef-45b5-8235-bdf348104072&quot;,&quot;relativeTransform&quot;:{&quot;translate&quot;:{&quot;x&quot;:-31.77115601527715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5&quot;}},&quot;b8948351-f332-4da8-a0c7-90d922e6220e&quot;:{&quot;type&quot;:&quot;FIGURE_OBJECT&quot;,&quot;id&quot;:&quot;b8948351-f332-4da8-a0c7-90d922e6220e&quot;,&quot;relativeTransform&quot;:{&quot;translate&quot;:{&quot;x&quot;:-31.7711560152772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3&quot;}},&quot;f4ecf84f-1f7a-4e94-93b8-830dce159609&quot;:{&quot;type&quot;:&quot;FIGURE_OBJECT&quot;,&quot;id&quot;:&quot;f4ecf84f-1f7a-4e94-93b8-830dce159609&quot;,&quot;relativeTransform&quot;:{&quot;translate&quot;:{&quot;x&quot;:-15.8060961123464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4&quot;}},&quot;69b77829-8009-4e5d-b5cb-c2f46aff5398&quot;:{&quot;type&quot;:&quot;FIGURE_OBJECT&quot;,&quot;id&quot;:&quot;69b77829-8009-4e5d-b5cb-c2f46aff5398&quot;,&quot;relativeTransform&quot;:{&quot;translate&quot;:{&quot;x&quot;:-15.8060432825980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&quot;}},&quot;be1494d9-3b18-45c5-886c-267135b47866&quot;:{&quot;type&quot;:&quot;FIGURE_OBJECT&quot;,&quot;id&quot;:&quot;be1494d9-3b18-45c5-886c-267135b47866&quot;,&quot;relativeTransform&quot;:{&quot;translate&quot;:{&quot;x&quot;:-15.8060432825980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2&quot;}},&quot;b9dddb05-8e69-4713-a631-be6d19129fee&quot;:{&quot;type&quot;:&quot;FIGURE_OBJECT&quot;,&quot;id&quot;:&quot;b9dddb05-8e69-4713-a631-be6d19129fee&quot;,&quot;relativeTransform&quot;:{&quot;translate&quot;:{&quot;x&quot;:0.1590166203326937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5&quot;}},&quot;d864f44a-f6e4-40be-b645-5b78bb412f8a&quot;:{&quot;type&quot;:&quot;FIGURE_OBJECT&quot;,&quot;id&quot;:&quot;d864f44a-f6e4-40be-b645-5b78bb412f8a&quot;,&quot;relativeTransform&quot;:{&quot;translate&quot;:{&quot;x&quot;:0.1590694500811094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&quot;}},&quot;1ddb280a-f0d9-45ca-9e4f-8578641e1000&quot;:{&quot;type&quot;:&quot;FIGURE_OBJECT&quot;,&quot;id&quot;:&quot;1ddb280a-f0d9-45ca-9e4f-8578641e1000&quot;,&quot;relativeTransform&quot;:{&quot;translate&quot;:{&quot;x&quot;:0.15906945008104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5&quot;}},&quot;edf9d3bd-839e-45c4-bd3b-ad9a136f03a9&quot;:{&quot;type&quot;:&quot;FIGURE_OBJECT&quot;,&quot;id&quot;:&quot;edf9d3bd-839e-45c4-bd3b-ad9a136f03a9&quot;,&quot;relativeTransform&quot;:{&quot;translate&quot;:{&quot;x&quot;:16.12412935301185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&quot;}},&quot;46ae4c2d-84de-453d-b715-78f66a26bae0&quot;:{&quot;type&quot;:&quot;FIGURE_OBJECT&quot;,&quot;id&quot;:&quot;46ae4c2d-84de-453d-b715-78f66a26bae0&quot;,&quot;relativeTransform&quot;:{&quot;translate&quot;:{&quot;x&quot;:16.12418218276020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2&quot;}},&quot;86f615bf-246f-41c8-8849-84c774cd6b4f&quot;:{&quot;type&quot;:&quot;FIGURE_OBJECT&quot;,&quot;id&quot;:&quot;86f615bf-246f-41c8-8849-84c774cd6b4f&quot;,&quot;relativeTransform&quot;:{&quot;translate&quot;:{&quot;x&quot;:16.12418218276020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5&quot;}},&quot;5771f70a-14bd-40de-8600-7e2bc7d9de57&quot;:{&quot;type&quot;:&quot;FIGURE_OBJECT&quot;,&quot;id&quot;:&quot;5771f70a-14bd-40de-8600-7e2bc7d9de57&quot;,&quot;relativeTransform&quot;:{&quot;translate&quot;:{&quot;x&quot;:32.089242085690955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8&quot;}},&quot;8771d763-39c5-4820-ab00-19d60acfc4c4&quot;:{&quot;type&quot;:&quot;FIGURE_OBJECT&quot;,&quot;id&quot;:&quot;8771d763-39c5-4820-ab00-19d60acfc4c4&quot;,&quot;relativeTransform&quot;:{&quot;translate&quot;:{&quot;x&quot;:32.0892949154393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9&quot;}},&quot;da840c87-8c95-4fb7-a270-e9cf1ca796af&quot;:{&quot;type&quot;:&quot;FIGURE_OBJECT&quot;,&quot;id&quot;:&quot;da840c87-8c95-4fb7-a270-e9cf1ca796af&quot;,&quot;relativeTransform&quot;:{&quot;translate&quot;:{&quot;x&quot;:32.0892949154393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&quot;}},&quot;9107cd14-5343-4a87-8413-1d5554a2e813&quot;:{&quot;type&quot;:&quot;FIGURE_OBJECT&quot;,&quot;id&quot;:&quot;9107cd14-5343-4a87-8413-1d5554a2e813&quot;,&quot;relativeTransform&quot;:{&quot;translate&quot;:{&quot;x&quot;:48.054354818370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2&quot;}},&quot;f71b6ee2-e2ab-43de-82bb-dee679dcc4bd&quot;:{&quot;type&quot;:&quot;FIGURE_OBJECT&quot;,&quot;id&quot;:&quot;f71b6ee2-e2ab-43de-82bb-dee679dcc4bd&quot;,&quot;relativeTransform&quot;:{&quot;translate&quot;:{&quot;x&quot;:48.0544076481184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5&quot;}},&quot;57f426f2-7997-4506-bc40-054134cd8149&quot;:{&quot;type&quot;:&quot;FIGURE_OBJECT&quot;,&quot;id&quot;:&quot;57f426f2-7997-4506-bc40-054134cd8149&quot;,&quot;relativeTransform&quot;:{&quot;translate&quot;:{&quot;x&quot;:48.0544076481184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&quot;}},&quot;34c216ce-d6df-4f89-9590-b7732f2c8d23&quot;:{&quot;type&quot;:&quot;FIGURE_OBJECT&quot;,&quot;id&quot;:&quot;34c216ce-d6df-4f89-9590-b7732f2c8d23&quot;,&quot;relativeTransform&quot;:{&quot;translate&quot;:{&quot;x&quot;:64.0194675510492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5&quot;}},&quot;ee439fd4-e135-4958-8c3f-d000c592a5f2&quot;:{&quot;type&quot;:&quot;FIGURE_OBJECT&quot;,&quot;id&quot;:&quot;ee439fd4-e135-4958-8c3f-d000c592a5f2&quot;,&quot;relativeTransform&quot;:{&quot;translate&quot;:{&quot;x&quot;:64.0195203807975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&quot;}},&quot;f313b612-e32d-4d2d-9eab-d82041b39955&quot;:{&quot;type&quot;:&quot;FIGURE_OBJECT&quot;,&quot;id&quot;:&quot;f313b612-e32d-4d2d-9eab-d82041b39955&quot;,&quot;relativeTransform&quot;:{&quot;translate&quot;:{&quot;x&quot;:64.0195203807975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2&quot;}},&quot;9c1f4bb4-d12d-4c1a-b2c6-4b8ba832f460&quot;:{&quot;type&quot;:&quot;FIGURE_OBJECT&quot;,&quot;id&quot;:&quot;9c1f4bb4-d12d-4c1a-b2c6-4b8ba832f460&quot;,&quot;relativeTransform&quot;:{&quot;translate&quot;:{&quot;x&quot;:-58.3797300661574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5&quot;}},&quot;29be53de-9514-47f5-a3ea-7d57ee1b97a6&quot;:{&quot;type&quot;:&quot;FIGURE_OBJECT&quot;,&quot;id&quot;:&quot;29be53de-9514-47f5-a3ea-7d57ee1b97a6&quot;,&quot;relativeTransform&quot;:{&quot;translate&quot;:{&quot;x&quot;:-58.50005290757131,&quot;y&quot;:-5.809390826203274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3&quot;}},&quot;c9f8a54b-1ff8-4715-a433-fd7a45e9ffd8&quot;:{&quot;type&quot;:&quot;FIGURE_OBJECT&quot;,&quot;id&quot;:&quot;c9f8a54b-1ff8-4715-a433-fd7a45e9ffd8&quot;,&quot;relativeTransform&quot;:{&quot;translate&quot;:{&quot;x&quot;:-58.379677236409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4&quot;}},&quot;6aaf0733-c8d2-4736-98ee-01a53efb9477&quot;:{&quot;type&quot;:&quot;FIGURE_OBJECT&quot;,&quot;id&quot;:&quot;6aaf0733-c8d2-4736-98ee-01a53efb9477&quot;,&quot;relativeTransform&quot;:{&quot;translate&quot;:{&quot;x&quot;:-42.4146173334782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&quot;}},&quot;ab53f17c-3156-48f2-9879-bcb0320f7fc9&quot;:{&quot;type&quot;:&quot;FIGURE_OBJECT&quot;,&quot;id&quot;:&quot;ab53f17c-3156-48f2-9879-bcb0320f7fc9&quot;,&quot;relativeTransform&quot;:{&quot;translate&quot;:{&quot;x&quot;:-42.4145645037299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2&quot;}},&quot;6b2b5986-7d04-4539-a671-a043590663c7&quot;:{&quot;type&quot;:&quot;FIGURE_OBJECT&quot;,&quot;id&quot;:&quot;6b2b5986-7d04-4539-a671-a043590663c7&quot;,&quot;relativeTransform&quot;:{&quot;translate&quot;:{&quot;x&quot;:-42.414564503729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5&quot;}},&quot;b03eff11-1ad7-4be6-9ae3-b7104e689d13&quot;:{&quot;type&quot;:&quot;FIGURE_OBJECT&quot;,&quot;id&quot;:&quot;b03eff11-1ad7-4be6-9ae3-b7104e689d13&quot;,&quot;relativeTransform&quot;:{&quot;translate&quot;:{&quot;x&quot;:-26.4495046007991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&quot;}},&quot;495c1739-9fd5-4cf4-8fee-18e0f3bdcdae&quot;:{&quot;type&quot;:&quot;FIGURE_OBJECT&quot;,&quot;id&quot;:&quot;495c1739-9fd5-4cf4-8fee-18e0f3bdcdae&quot;,&quot;relativeTransform&quot;:{&quot;translate&quot;:{&quot;x&quot;:-26.44945177105078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5&quot;}},&quot;2ae4eeea-b366-4afe-aec2-bfa2a484e295&quot;:{&quot;type&quot;:&quot;FIGURE_OBJECT&quot;,&quot;id&quot;:&quot;2ae4eeea-b366-4afe-aec2-bfa2a484e295&quot;,&quot;relativeTransform&quot;:{&quot;translate&quot;:{&quot;x&quot;:-26.4494517710508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&quot;}},&quot;4dd1cd15-b77e-4314-92e5-13664b15b8c3&quot;:{&quot;type&quot;:&quot;FIGURE_OBJECT&quot;,&quot;id&quot;:&quot;4dd1cd15-b77e-4314-92e5-13664b15b8c3&quot;,&quot;relativeTransform&quot;:{&quot;translate&quot;:{&quot;x&quot;:-10.48439186811998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2&quot;}},&quot;59d9f600-0f34-44da-a4d0-3efc614b4779&quot;:{&quot;type&quot;:&quot;FIGURE_OBJECT&quot;,&quot;id&quot;:&quot;59d9f600-0f34-44da-a4d0-3efc614b4779&quot;,&quot;relativeTransform&quot;:{&quot;translate&quot;:{&quot;x&quot;:-10.48433903837162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5&quot;}},&quot;1af5f463-9eeb-4004-906c-812bbaeea689&quot;:{&quot;type&quot;:&quot;FIGURE_OBJECT&quot;,&quot;id&quot;:&quot;1af5f463-9eeb-4004-906c-812bbaeea689&quot;,&quot;relativeTransform&quot;:{&quot;translate&quot;:{&quot;x&quot;:-10.48433903837162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8&quot;}},&quot;b43f018c-d7e2-4c56-81e4-1848dd7e7f50&quot;:{&quot;type&quot;:&quot;FIGURE_OBJECT&quot;,&quot;id&quot;:&quot;b43f018c-d7e2-4c56-81e4-1848dd7e7f50&quot;,&quot;relativeTransform&quot;:{&quot;translate&quot;:{&quot;x&quot;:5.48072086455912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9&quot;}},&quot;c9504c12-a842-41f0-bff5-4f2ec1bd3ab7&quot;:{&quot;type&quot;:&quot;FIGURE_OBJECT&quot;,&quot;id&quot;:&quot;c9504c12-a842-41f0-bff5-4f2ec1bd3ab7&quot;,&quot;relativeTransform&quot;:{&quot;translate&quot;:{&quot;x&quot;:5.480773694307537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&quot;}},&quot;4facef6b-d4a5-4904-80f4-1e25ed1590a6&quot;:{&quot;type&quot;:&quot;FIGURE_OBJECT&quot;,&quot;id&quot;:&quot;4facef6b-d4a5-4904-80f4-1e25ed1590a6&quot;,&quot;relativeTransform&quot;:{&quot;translate&quot;:{&quot;x&quot;:5.498081738511207,&quot;y&quot;:-32.235543253785224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2&quot;}},&quot;f1648612-d080-4dd1-85e5-50e9a046ab5f&quot;:{&quot;type&quot;:&quot;FIGURE_OBJECT&quot;,&quot;id&quot;:&quot;f1648612-d080-4dd1-85e5-50e9a046ab5f&quot;,&quot;relativeTransform&quot;:{&quot;translate&quot;:{&quot;x&quot;:21.44583359723827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5&quot;}},&quot;ad8eb57b-ef2f-440b-b22f-99fdbf03d212&quot;:{&quot;type&quot;:&quot;FIGURE_OBJECT&quot;,&quot;id&quot;:&quot;ad8eb57b-ef2f-440b-b22f-99fdbf03d212&quot;,&quot;relativeTransform&quot;:{&quot;translate&quot;:{&quot;x&quot;:21.44588642698663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&quot;}},&quot;7162c458-ffc4-4f55-848d-3292a1552ef8&quot;:{&quot;type&quot;:&quot;FIGURE_OBJECT&quot;,&quot;id&quot;:&quot;7162c458-ffc4-4f55-848d-3292a1552ef8&quot;,&quot;relativeTransform&quot;:{&quot;translate&quot;:{&quot;x&quot;:21.44588642698663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2&quot;}},&quot;96972992-0fa3-4539-9e7f-4508f136137c&quot;:{&quot;type&quot;:&quot;FIGURE_OBJECT&quot;,&quot;id&quot;:&quot;96972992-0fa3-4539-9e7f-4508f136137c&quot;,&quot;relativeTransform&quot;:{&quot;translate&quot;:{&quot;x&quot;:37.4109463299174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5&quot;}},&quot;2c9063cf-6196-4e4e-8de8-5cdd00277b1c&quot;:{&quot;type&quot;:&quot;FIGURE_OBJECT&quot;,&quot;id&quot;:&quot;2c9063cf-6196-4e4e-8de8-5cdd00277b1c&quot;,&quot;relativeTransform&quot;:{&quot;translate&quot;:{&quot;x&quot;:37.410999159665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&quot;}},&quot;520a96c6-527b-4726-a9d8-67effa794a28&quot;:{&quot;type&quot;:&quot;FIGURE_OBJECT&quot;,&quot;id&quot;:&quot;520a96c6-527b-4726-a9d8-67effa794a28&quot;,&quot;relativeTransform&quot;:{&quot;translate&quot;:{&quot;x&quot;:37.354492426614506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2&quot;}},&quot;77427ba3-47fd-402d-bc79-d6cb33a60caa&quot;:{&quot;type&quot;:&quot;FIGURE_OBJECT&quot;,&quot;id&quot;:&quot;77427ba3-47fd-402d-bc79-d6cb33a60caa&quot;,&quot;relativeTransform&quot;:{&quot;translate&quot;:{&quot;x&quot;:53.3760590625964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5&quot;}},&quot;f61144a7-bdfb-4e15-9bf5-585935cd3f66&quot;:{&quot;type&quot;:&quot;FIGURE_OBJECT&quot;,&quot;id&quot;:&quot;f61144a7-bdfb-4e15-9bf5-585935cd3f66&quot;,&quot;relativeTransform&quot;:{&quot;translate&quot;:{&quot;x&quot;:53.3761118923449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3&quot;}},&quot;a66daf7b-1205-423d-aaee-5958ce4b11f7&quot;:{&quot;type&quot;:&quot;FIGURE_OBJECT&quot;,&quot;id&quot;:&quot;a66daf7b-1205-423d-aaee-5958ce4b11f7&quot;,&quot;relativeTransform&quot;:{&quot;translate&quot;:{&quot;x&quot;:53.3761118923449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4&quot;}},&quot;377c112d-0582-4bf5-8cd2-5e1314cb0cfb&quot;:{&quot;type&quot;:&quot;FIGURE_OBJECT&quot;,&quot;id&quot;:&quot;377c112d-0582-4bf5-8cd2-5e1314cb0cfb&quot;,&quot;relativeTransform&quot;:{&quot;translate&quot;:{&quot;x&quot;:69.3411717952756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&quot;}},&quot;3b6d96de-7999-49d7-90de-291303561667&quot;:{&quot;type&quot;:&quot;FIGURE_OBJECT&quot;,&quot;id&quot;:&quot;3b6d96de-7999-49d7-90de-291303561667&quot;,&quot;relativeTransform&quot;:{&quot;translate&quot;:{&quot;x&quot;:69.3412246250240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2&quot;}},&quot;7c9b9768-1ce3-4b3d-9f79-c3d28bbbd86b&quot;:{&quot;type&quot;:&quot;FIGURE_OBJECT&quot;,&quot;id&quot;:&quot;7c9b9768-1ce3-4b3d-9f79-c3d28bbbd86b&quot;,&quot;relativeTransform&quot;:{&quot;translate&quot;:{&quot;x&quot;:69.3412246250240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5&quot;}},&quot;b3d6b2ae-7b41-4474-9874-564a790fc67c&quot;:{&quot;type&quot;:&quot;FIGURE_OBJECT&quot;,&quot;id&quot;:&quot;b3d6b2ae-7b41-4474-9874-564a790fc67c&quot;,&quot;relativeTransform&quot;:{&quot;translate&quot;:{&quot;x&quot;:-53.05802582193109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&quot;}},&quot;21195641-394f-4cb6-9972-364a9c244f8c&quot;:{&quot;type&quot;:&quot;FIGURE_OBJECT&quot;,&quot;id&quot;:&quot;21195641-394f-4cb6-9972-364a9c244f8c&quot;,&quot;relativeTransform&quot;:{&quot;translate&quot;:{&quot;x&quot;:-53.057972992182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5&quot;}},&quot;a4379036-2562-4e09-bc88-6378fa08b9fb&quot;:{&quot;type&quot;:&quot;FIGURE_OBJECT&quot;,&quot;id&quot;:&quot;a4379036-2562-4e09-bc88-6378fa08b9fb&quot;,&quot;relativeTransform&quot;:{&quot;translate&quot;:{&quot;x&quot;:-53.0579729921826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&quot;}},&quot;577d3ea2-addc-4323-b164-89f2a89f7ca0&quot;:{&quot;type&quot;:&quot;FIGURE_OBJECT&quot;,&quot;id&quot;:&quot;577d3ea2-addc-4323-b164-89f2a89f7ca0&quot;,&quot;relativeTransform&quot;:{&quot;translate&quot;:{&quot;x&quot;:-37.09291308925199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2&quot;}},&quot;81d23e61-7bf8-4f8f-8fc4-57968a29fa2f&quot;:{&quot;type&quot;:&quot;FIGURE_OBJECT&quot;,&quot;id&quot;:&quot;81d23e61-7bf8-4f8f-8fc4-57968a29fa2f&quot;,&quot;relativeTransform&quot;:{&quot;translate&quot;:{&quot;x&quot;:-37.0928602595035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5&quot;}},&quot;38a1fa8e-75d1-47a1-95c1-1630558eeb1d&quot;:{&quot;type&quot;:&quot;FIGURE_OBJECT&quot;,&quot;id&quot;:&quot;38a1fa8e-75d1-47a1-95c1-1630558eeb1d&quot;,&quot;relativeTransform&quot;:{&quot;translate&quot;:{&quot;x&quot;:-37.0928602595035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8&quot;}},&quot;4ed6ed91-b3bf-4f75-8a39-f2203def35c9&quot;:{&quot;type&quot;:&quot;FIGURE_OBJECT&quot;,&quot;id&quot;:&quot;4ed6ed91-b3bf-4f75-8a39-f2203def35c9&quot;,&quot;relativeTransform&quot;:{&quot;translate&quot;:{&quot;x&quot;:-21.12780035657271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9&quot;}},&quot;5408bfe0-7247-47b9-8994-1ff323a428e7&quot;:{&quot;type&quot;:&quot;FIGURE_OBJECT&quot;,&quot;id&quot;:&quot;5408bfe0-7247-47b9-8994-1ff323a428e7&quot;,&quot;relativeTransform&quot;:{&quot;translate&quot;:{&quot;x&quot;:-21.1277475268244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&quot;}},&quot;911ead1e-d592-4c86-bcec-a822f025514b&quot;:{&quot;type&quot;:&quot;FIGURE_OBJECT&quot;,&quot;id&quot;:&quot;911ead1e-d592-4c86-bcec-a822f025514b&quot;,&quot;relativeTransform&quot;:{&quot;translate&quot;:{&quot;x&quot;:-21.1277475268244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05&quot;}},&quot;32b69e02-7f26-4e3d-8969-4efc38a0e7e6&quot;:{&quot;type&quot;:&quot;FIGURE_OBJECT&quot;,&quot;id&quot;:&quot;32b69e02-7f26-4e3d-8969-4efc38a0e7e6&quot;,&quot;relativeTransform&quot;:{&quot;translate&quot;:{&quot;x&quot;:-5.16268762389367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1&quot;}},&quot;ef6957df-d196-4eb0-bb73-528235c64dbc&quot;:{&quot;type&quot;:&quot;FIGURE_OBJECT&quot;,&quot;id&quot;:&quot;ef6957df-d196-4eb0-bb73-528235c64dbc&quot;,&quot;relativeTransform&quot;:{&quot;translate&quot;:{&quot;x&quot;:-5.162634794145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2&quot;}},&quot;6e93a4c9-6883-48cd-b5a2-affc0427ecc0&quot;:{&quot;type&quot;:&quot;FIGURE_OBJECT&quot;,&quot;id&quot;:&quot;6e93a4c9-6883-48cd-b5a2-affc0427ecc0&quot;,&quot;relativeTransform&quot;:{&quot;translate&quot;:{&quot;x&quot;:-5.162634794145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3&quot;}},&quot;d58f7a68-6fd7-4ba7-b957-530def1ee73a&quot;:{&quot;type&quot;:&quot;FIGURE_OBJECT&quot;,&quot;id&quot;:&quot;d58f7a68-6fd7-4ba7-b957-530def1ee73a&quot;,&quot;relativeTransform&quot;:{&quot;translate&quot;:{&quot;x&quot;:10.80242510878548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&quot;}},&quot;98740cee-c6e4-43a6-9d28-1e4a97607b9a&quot;:{&quot;type&quot;:&quot;FIGURE_OBJECT&quot;,&quot;id&quot;:&quot;98740cee-c6e4-43a6-9d28-1e4a97607b9a&quot;,&quot;relativeTransform&quot;:{&quot;translate&quot;:{&quot;x&quot;:10.80247793853384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5&quot;}},&quot;fe79a041-582e-4ca8-8855-0404bcd6a74d&quot;:{&quot;type&quot;:&quot;FIGURE_OBJECT&quot;,&quot;id&quot;:&quot;fe79a041-582e-4ca8-8855-0404bcd6a74d&quot;,&quot;relativeTransform&quot;:{&quot;translate&quot;:{&quot;x&quot;:10.80247793853384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6&quot;}},&quot;2644de69-bce3-4f47-b3b7-f814d598a146&quot;:{&quot;type&quot;:&quot;FIGURE_OBJECT&quot;,&quot;id&quot;:&quot;2644de69-bce3-4f47-b3b7-f814d598a146&quot;,&quot;relativeTransform&quot;:{&quot;translate&quot;:{&quot;x&quot;:26.76753784146458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7&quot;}},&quot;bfb882c0-6362-434f-86d6-eb4103528a6f&quot;:{&quot;type&quot;:&quot;FIGURE_OBJECT&quot;,&quot;id&quot;:&quot;bfb882c0-6362-434f-86d6-eb4103528a6f&quot;,&quot;relativeTransform&quot;:{&quot;translate&quot;:{&quot;x&quot;:26.76759067121282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8&quot;}},&quot;105fd3d8-82da-44c5-a4f9-8264bb22a22a&quot;:{&quot;type&quot;:&quot;FIGURE_OBJECT&quot;,&quot;id&quot;:&quot;105fd3d8-82da-44c5-a4f9-8264bb22a22a&quot;,&quot;relativeTransform&quot;:{&quot;translate&quot;:{&quot;x&quot;:26.76759067121282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&quot;}},&quot;aacd45aa-4503-4eda-9e58-e1a5146094a1&quot;:{&quot;type&quot;:&quot;FIGURE_OBJECT&quot;,&quot;id&quot;:&quot;aacd45aa-4503-4eda-9e58-e1a5146094a1&quot;,&quot;relativeTransform&quot;:{&quot;translate&quot;:{&quot;x&quot;:42.732650574143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05&quot;}},&quot;38726344-f8d4-436b-b7d6-42c60639f4d7&quot;:{&quot;type&quot;:&quot;FIGURE_OBJECT&quot;,&quot;id&quot;:&quot;38726344-f8d4-436b-b7d6-42c60639f4d7&quot;,&quot;relativeTransform&quot;:{&quot;translate&quot;:{&quot;x&quot;:42.73270340389204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1&quot;}},&quot;b0a7532d-8728-45b2-aac4-3ad572591e17&quot;:{&quot;type&quot;:&quot;FIGURE_OBJECT&quot;,&quot;id&quot;:&quot;b0a7532d-8728-45b2-aac4-3ad572591e17&quot;,&quot;relativeTransform&quot;:{&quot;translate&quot;:{&quot;x&quot;:42.7327034038920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2&quot;}},&quot;2de96f58-bf5f-40b3-b968-a7d8a57f82ad&quot;:{&quot;type&quot;:&quot;FIGURE_OBJECT&quot;,&quot;id&quot;:&quot;2de96f58-bf5f-40b3-b968-a7d8a57f82ad&quot;,&quot;relativeTransform&quot;:{&quot;translate&quot;:{&quot;x&quot;:58.6977633068229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3&quot;}},&quot;3db354c7-c715-44ae-b82b-7e6c5355bc29&quot;:{&quot;type&quot;:&quot;FIGURE_OBJECT&quot;,&quot;id&quot;:&quot;3db354c7-c715-44ae-b82b-7e6c5355bc29&quot;,&quot;relativeTransform&quot;:{&quot;translate&quot;:{&quot;x&quot;:58.6978161365711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&quot;}},&quot;507a14e6-7c75-41b3-983e-ce388ca743bb&quot;:{&quot;type&quot;:&quot;FIGURE_OBJECT&quot;,&quot;id&quot;:&quot;507a14e6-7c75-41b3-983e-ce388ca743bb&quot;,&quot;relativeTransform&quot;:{&quot;translate&quot;:{&quot;x&quot;:58.6978161365711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5&quot;}},&quot;8d004f53-7aa7-4d66-a31e-9d5d8eecf828&quot;:{&quot;type&quot;:&quot;FIGURE_OBJECT&quot;,&quot;id&quot;:&quot;8d004f53-7aa7-4d66-a31e-9d5d8eecf828&quot;,&quot;relativeTransform&quot;:{&quot;translate&quot;:{&quot;x&quot;:74.6628760395020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6&quot;}},&quot;9701d976-e09c-4bbb-b44d-398dc6416c92&quot;:{&quot;type&quot;:&quot;FIGURE_OBJECT&quot;,&quot;id&quot;:&quot;9701d976-e09c-4bbb-b44d-398dc6416c92&quot;,&quot;relativeTransform&quot;:{&quot;translate&quot;:{&quot;x&quot;:74.6629288692502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7&quot;}},&quot;dffd054b-1f42-4501-bd27-16765d468af4&quot;:{&quot;type&quot;:&quot;FIGURE_OBJECT&quot;,&quot;id&quot;:&quot;dffd054b-1f42-4501-bd27-16765d468af4&quot;,&quot;relativeTransform&quot;:{&quot;translate&quot;:{&quot;x&quot;:74.6629288692502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8&quot;}},&quot;f883d95a-415a-4060-96ca-69d5c9095b6b&quot;:{&quot;type&quot;:&quot;FIGURE_OBJECT&quot;,&quot;id&quot;:&quot;f883d95a-415a-4060-96ca-69d5c9095b6b&quot;,&quot;relativeTransform&quot;:{&quot;translate&quot;:{&quot;x&quot;:80.1892615425524,&quot;y&quot;:24.76343807463799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&quot;}},&quot;7b63a154-5347-418b-bdbe-90d778982687&quot;:{&quot;type&quot;:&quot;FIGURE_OBJECT&quot;,&quot;id&quot;:&quot;7b63a154-5347-418b-bdbe-90d778982687&quot;,&quot;relativeTransform&quot;:{&quot;translate&quot;:{&quot;x&quot;:79.9846331134767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2&quot;}},&quot;a0478145-a6a2-4a3b-9c8e-a6a22fdcfcdf&quot;:{&quot;type&quot;:&quot;FIGURE_OBJECT&quot;,&quot;id&quot;:&quot;a0478145-a6a2-4a3b-9c8e-a6a22fdcfcdf&quot;,&quot;relativeTransform&quot;:{&quot;translate&quot;:{&quot;x&quot;:79.98463311347673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5&quot;}},&quot;9e8d6216-c0b4-4eb3-ab56-2c36abbaf80c&quot;:{&quot;type&quot;:&quot;FIGURE_OBJECT&quot;,&quot;id&quot;:&quot;9e8d6216-c0b4-4eb3-ab56-2c36abbaf80c&quot;,&quot;relativeTransform&quot;:{&quot;translate&quot;:{&quot;x&quot;:8.043127820712458,&quot;y&quot;:-0.9207517404147035},&quot;rotate&quot;:0},&quot;opacity&quot;:1,&quot;path&quot;:{&quot;type&quot;:&quot;RECT&quot;,&quot;size&quot;:{&quot;x&quot;:149.01157720484946,&quot;y&quot;:97.26371613122815},&quot;cornerRounding&quot;:{&quot;type&quot;:&quot;ARC_LENGTH&quot;,&quot;global&quot;:0}},&quot;pathStyles&quot;:[{&quot;type&quot;:&quot;FILL&quot;,&quot;fillStyle&quot;:&quot;rgba(0,0,0,0)&quot;},{&quot;type&quot;:&quot;STROKE&quot;,&quot;strokeStyle&quot;:&quot;rgba(39,39,39,1)&quot;,&quot;lineWidth&quot;:0.8457903257191524,&quot;lineJoin&quot;:&quot;round&quot;}],&quot;isLocked&quot;:false,&quot;parent&quot;:{&quot;type&quot;:&quot;CHILD&quot;,&quot;parentId&quot;:&quot;c4373e79-fa67-4653-bfa0-cef7b5646e3a&quot;,&quot;order&quot;:&quot;51&quot;}},&quot;dd0d17cb-8218-49b2-8b65-afb9d150ff2f&quot;:{&quot;type&quot;:&quot;FIGURE_OBJECT&quot;,&quot;id&quot;:&quot;dd0d17cb-8218-49b2-8b65-afb9d150ff2f&quot;,&quot;relativeTransform&quot;:{&quot;translate&quot;:{&quot;x&quot;:-63.74417818131469,&quot;y&quot;:-25.43558249509643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2&quot;}},&quot;6bd328b3-a6a8-4e64-9ead-079139e54eff&quot;:{&quot;type&quot;:&quot;FIGURE_OBJECT&quot;,&quot;id&quot;:&quot;6bd328b3-a6a8-4e64-9ead-079139e54eff&quot;,&quot;relativeTransform&quot;:{&quot;translate&quot;:{&quot;x&quot;:-5.942725052905958e-14,&quot;y&quot;:-1.7637959851625777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d0d17cb-8218-49b2-8b65-afb9d150ff2f&quot;,&quot;order&quot;:&quot;1&quot;}},&quot;1eff5795-ae95-4b38-b4a5-2553c6652b82&quot;:{&quot;type&quot;:&quot;FIGURE_OBJECT&quot;,&quot;id&quot;:&quot;1eff5795-ae95-4b38-b4a5-2553c6652b82&quot;,&quot;relativeTransform&quot;:{&quot;translate&quot;:{&quot;x&quot;:-5.990211609757413e-14,&quot;y&quot;:5.092858192178685},&quot;rotate&quot;:0},&quot;opacity&quot;:1,&quot;path&quot;:{&quot;type&quot;:&quot;POLY_LINE&quot;,&quot;points&quot;:[{&quot;x&quot;:0,&quot;y&quot;:-1.6734644135745436},{&quot;x&quot;:0,&quot;y&quot;:1.673464413574543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2&quot;}},&quot;0a3ac684-2fa8-4f69-83d0-ba67ea794c5c&quot;:{&quot;type&quot;:&quot;FIGURE_OBJECT&quot;,&quot;id&quot;:&quot;0a3ac684-2fa8-4f69-83d0-ba67ea794c5c&quot;,&quot;relativeTransform&quot;:{&quot;translate&quot;:{&quot;x&quot;:-2.9924715869324626e-14,&quot;y&quot;:6.7663226057532295},&quot;rotate&quot;:0},&quot;opacity&quot;:1,&quot;path&quot;:{&quot;type&quot;:&quot;POLY_LINE&quot;,&quot;points&quot;:[{&quot;x&quot;:1.609536293862607,&quot;y&quot;:0},{&quot;x&quot;:-1.60953629386260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5&quot;}},&quot;12cd1319-64c0-49be-a5e5-7e9e8bbd9d2c&quot;:{&quot;type&quot;:&quot;FIGURE_OBJECT&quot;,&quot;id&quot;:&quot;12cd1319-64c0-49be-a5e5-7e9e8bbd9d2c&quot;,&quot;relativeTransform&quot;:{&quot;translate&quot;:{&quot;x&quot;:-2.9924715869324626e-14,&quot;y&quot;:-4.3241703712042465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d0d17cb-8218-49b2-8b65-afb9d150ff2f&quot;,&quot;order&quot;:&quot;7&quot;}},&quot;ac2b4b98-f203-4c4c-b277-9f60f6a4b2e1&quot;:{&quot;type&quot;:&quot;FIGURE_OBJECT&quot;,&quot;id&quot;:&quot;ac2b4b98-f203-4c4c-b277-9f60f6a4b2e1&quot;,&quot;relativeTransform&quot;:{&quot;translate&quot;:{&quot;x&quot;:-58.4974588607702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5&quot;}},&quot;a471b496-a5db-48ed-8380-6d409525bf3a&quot;:{&quot;type&quot;:&quot;FIGURE_OBJECT&quot;,&quot;id&quot;:&quot;a471b496-a5db-48ed-8380-6d409525bf3a&quot;,&quot;relativeTransform&quot;:{&quot;translate&quot;:{&quot;x&quot;:-5.942725052905958e-14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ac2b4b98-f203-4c4c-b277-9f60f6a4b2e1&quot;,&quot;order&quot;:&quot;1&quot;}},&quot;2f5aec74-6721-4e7e-83b9-4e74a50c7ed4&quot;:{&quot;type&quot;:&quot;FIGURE_OBJECT&quot;,&quot;id&quot;:&quot;2f5aec74-6721-4e7e-83b9-4e74a50c7ed4&quot;,&quot;relativeTransform&quot;:{&quot;translate&quot;:{&quot;x&quot;:-5.990211609757413e-14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2&quot;}},&quot;6cafd209-e308-451b-9b60-daa30b8687a3&quot;:{&quot;type&quot;:&quot;FIGURE_OBJECT&quot;,&quot;id&quot;:&quot;6cafd209-e308-451b-9b60-daa30b8687a3&quot;,&quot;relativeTransform&quot;:{&quot;translate&quot;:{&quot;x&quot;:-1.4972894806447285e-13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5&quot;}},&quot;33f54c8b-afe7-4cca-bd9d-5947a236fc74&quot;:{&quot;type&quot;:&quot;FIGURE_OBJECT&quot;,&quot;id&quot;:&quot;33f54c8b-afe7-4cca-bd9d-5947a236fc74&quot;,&quot;relativeTransform&quot;:{&quot;translate&quot;:{&quot;x&quot;:0,&quot;y&quot;:-6.766249894838151},&quot;rotate&quot;:0},&quot;opacity&quot;:1,&quot;path&quot;:{&quot;type&quot;:&quot;POLY_LINE&quot;,&quot;points&quot;:[{&quot;x&quot;:-2.2018741479555386,&quot;y&quot;:0},{&quot;x&quot;:2.201874147955538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ac2b4b98-f203-4c4c-b277-9f60f6a4b2e1&quot;,&quot;order&quot;:&quot;7&quot;}},&quot;e8167071-6779-4664-b95f-c792aac44144&quot;:{&quot;type&quot;:&quot;FIGURE_OBJECT&quot;,&quot;id&quot;:&quot;e8167071-6779-4664-b95f-c792aac44144&quot;,&quot;relativeTransform&quot;:{&quot;translate&quot;:{&quot;x&quot;:-53.0790441041047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&quot;}},&quot;5203afcf-34fc-49d7-8c09-b3d0554ca60d&quot;:{&quot;type&quot;:&quot;FIGURE_OBJECT&quot;,&quot;id&quot;:&quot;5203afcf-34fc-49d7-8c09-b3d0554ca60d&quot;,&quot;relativeTransform&quot;:{&quot;translate&quot;:{&quot;x&quot;:4.679311065280283e-16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8167071-6779-4664-b95f-c792aac44144&quot;,&quot;order&quot;:&quot;1&quot;}},&quot;9980a970-17b2-4b6e-9e38-53010b37bea7&quot;:{&quot;type&quot;:&quot;FIGURE_OBJECT&quot;,&quot;id&quot;:&quot;9980a970-17b2-4b6e-9e38-53010b37bea7&quot;,&quot;relativeTransform&quot;:{&quot;translate&quot;:{&quot;x&quot;:0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2&quot;}},&quot;89418457-0205-420d-b728-2e63b30e1fcb&quot;:{&quot;type&quot;:&quot;FIGURE_OBJECT&quot;,&quot;id&quot;:&quot;89418457-0205-420d-b728-2e63b30e1fcb&quot;,&quot;relativeTransform&quot;:{&quot;translate&quot;:{&quot;x&quot;:-8.982683196689875e-14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5&quot;}},&quot;61b634ae-d757-48ab-983f-d21dc05325a0&quot;:{&quot;type&quot;:&quot;FIGURE_OBJECT&quot;,&quot;id&quot;:&quot;61b634ae-d757-48ab-983f-d21dc05325a0&quot;,&quot;relativeTransform&quot;:{&quot;translate&quot;:{&quot;x&quot;:0,&quot;y&quot;:-6.76624989483815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8167071-6779-4664-b95f-c792aac44144&quot;,&quot;order&quot;:&quot;7&quot;}},&quot;ee705b2c-08d1-4bbd-b150-38829946554f&quot;:{&quot;type&quot;:&quot;FIGURE_OBJECT&quot;,&quot;id&quot;:&quot;ee705b2c-08d1-4bbd-b150-38829946554f&quot;,&quot;relativeTransform&quot;:{&quot;translate&quot;:{&quot;x&quot;:-47.73618661653686,&quot;y&quot;:-34.6150176110414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2&quot;}},&quot;1b4a4408-0f39-4696-b4a7-1b9f52ad5061&quot;:{&quot;type&quot;:&quot;FIGURE_OBJECT&quot;,&quot;id&quot;:&quot;1b4a4408-0f39-4696-b4a7-1b9f52ad5061&quot;,&quot;relativeTransform&quot;:{&quot;translate&quot;:{&quot;x&quot;:-0.00013838493075985907,&quot;y&quot;:-1.866015195159824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e705b2c-08d1-4bbd-b150-38829946554f&quot;,&quot;order&quot;:&quot;1&quot;}},&quot;c23e6141-077b-45d2-8079-9a5e10b38f14&quot;:{&quot;type&quot;:&quot;FIGURE_OBJECT&quot;,&quot;id&quot;:&quot;c23e6141-077b-45d2-8079-9a5e10b38f14&quot;,&quot;relativeTransform&quot;:{&quot;translate&quot;:{&quot;x&quot;:0.0005140280889660652,&quot;y&quot;:2.397815573413803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2&quot;}},&quot;7487b0d1-8b60-4ed7-883f-16f079747a65&quot;:{&quot;type&quot;:&quot;FIGURE_OBJECT&quot;,&quot;id&quot;:&quot;7487b0d1-8b60-4ed7-883f-16f079747a65&quot;,&quot;relativeTransform&quot;:{&quot;translate&quot;:{&quot;x&quot;:0.0005140280889960426,&quot;y&quot;:4.07127998698840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5&quot;}},&quot;7dc8b503-99da-4c41-9f2f-03e337668761&quot;:{&quot;type&quot;:&quot;FIGURE_OBJECT&quot;,&quot;id&quot;:&quot;7dc8b503-99da-4c41-9f2f-03e337668761&quot;,&quot;relativeTransform&quot;:{&quot;translate&quot;:{&quot;x&quot;:0,&quot;y&quot;:-4.07127998698840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e705b2c-08d1-4bbd-b150-38829946554f&quot;,&quot;order&quot;:&quot;7&quot;}},&quot;16418527-1e9e-4d03-b103-ff693a6e0236&quot;:{&quot;type&quot;:&quot;FIGURE_OBJECT&quot;,&quot;id&quot;:&quot;16418527-1e9e-4d03-b103-ff693a6e0236&quot;,&quot;relativeTransform&quot;:{&quot;translate&quot;:{&quot;x&quot;:-42.50610117239827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5&quot;}},&quot;58527cec-45d1-47b7-a24e-fd624475951a&quot;:{&quot;type&quot;:&quot;FIGURE_OBJECT&quot;,&quot;id&quot;:&quot;58527cec-45d1-47b7-a24e-fd624475951a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6418527-1e9e-4d03-b103-ff693a6e0236&quot;,&quot;order&quot;:&quot;1&quot;}},&quot;3ea276ee-ee03-4e15-9b2d-79ff7d2da402&quot;:{&quot;type&quot;:&quot;FIGURE_OBJECT&quot;,&quot;id&quot;:&quot;3ea276ee-ee03-4e15-9b2d-79ff7d2da402&quot;,&quot;relativeTransform&quot;:{&quot;translate&quot;:{&quot;x&quot;:0.015738253951876807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2&quot;}},&quot;3c8bfe73-dc09-4377-a7a5-c2b1877969dc&quot;:{&quot;type&quot;:&quot;FIGURE_OBJECT&quot;,&quot;id&quot;:&quot;3c8bfe73-dc09-4377-a7a5-c2b1877969dc&quot;,&quot;relativeTransform&quot;:{&quot;translate&quot;:{&quot;x&quot;:0.015738253951846883,&quot;y&quot;:4.0148939652737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5&quot;}},&quot;a57e3ab1-e5b2-422c-8abc-aa417ffcf946&quot;:{&quot;type&quot;:&quot;FIGURE_OBJECT&quot;,&quot;id&quot;:&quot;a57e3ab1-e5b2-422c-8abc-aa417ffcf946&quot;,&quot;relativeTransform&quot;:{&quot;translate&quot;:{&quot;x&quot;:0,&quot;y&quot;:-4.014893965273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6418527-1e9e-4d03-b103-ff693a6e0236&quot;,&quot;order&quot;:&quot;7&quot;}},&quot;0f912d3f-a67a-4816-9970-e02d3dcf77b7&quot;:{&quot;type&quot;:&quot;FIGURE_OBJECT&quot;,&quot;id&quot;:&quot;0f912d3f-a67a-4816-9970-e02d3dcf77b7&quot;,&quot;relativeTransform&quot;:{&quot;translate&quot;:{&quot;x&quot;:-37.12800242125874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3&quot;}},&quot;e1b07f99-6637-4a61-972d-bff8d28afae9&quot;:{&quot;type&quot;:&quot;FIGURE_OBJECT&quot;,&quot;id&quot;:&quot;e1b07f99-6637-4a61-972d-bff8d28afae9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0f912d3f-a67a-4816-9970-e02d3dcf77b7&quot;,&quot;order&quot;:&quot;1&quot;}},&quot;dc0fbb92-aeb9-475e-b4a1-d3ec1834e83f&quot;:{&quot;type&quot;:&quot;FIGURE_OBJECT&quot;,&quot;id&quot;:&quot;dc0fbb92-aeb9-475e-b4a1-d3ec1834e83f&quot;,&quot;relativeTransform&quot;:{&quot;translate&quot;:{&quot;x&quot;:0.16628893192984256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2&quot;}},&quot;4638fcdf-8358-4a6a-a954-436c47446943&quot;:{&quot;type&quot;:&quot;FIGURE_OBJECT&quot;,&quot;id&quot;:&quot;4638fcdf-8358-4a6a-a954-436c47446943&quot;,&quot;relativeTransform&quot;:{&quot;translate&quot;:{&quot;x&quot;:0.09219114550339468,&quot;y&quot;:3.88788890813731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5&quot;}},&quot;797b212a-50de-4fcc-be93-bd30e2c51822&quot;:{&quot;type&quot;:&quot;FIGURE_OBJECT&quot;,&quot;id&quot;:&quot;797b212a-50de-4fcc-be93-bd30e2c51822&quot;,&quot;relativeTransform&quot;:{&quot;translate&quot;:{&quot;x&quot;:0,&quot;y&quot;:-4.0148939652738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0f912d3f-a67a-4816-9970-e02d3dcf77b7&quot;,&quot;order&quot;:&quot;7&quot;}},&quot;e4fce2f2-2949-414a-95b0-ae28ed3f8a59&quot;:{&quot;type&quot;:&quot;FIGURE_OBJECT&quot;,&quot;id&quot;:&quot;e4fce2f2-2949-414a-95b0-ae28ed3f8a59&quot;,&quot;relativeTransform&quot;:{&quot;translate&quot;:{&quot;x&quot;:-31.74990367011922,&quot;y&quot;:-34.7277896544707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4&quot;}},&quot;9730fc5e-10cb-43c4-ad17-71b1beb6b953&quot;:{&quot;type&quot;:&quot;FIGURE_OBJECT&quot;,&quot;id&quot;:&quot;9730fc5e-10cb-43c4-ad17-71b1beb6b953&quot;,&quot;relativeTransform&quot;:{&quot;translate&quot;:{&quot;x&quot;:0.03349985079194935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1&quot;}},&quot;909966db-fac7-45d2-8ea3-84f7c60eafb7&quot;:{&quot;type&quot;:&quot;FIGURE_OBJECT&quot;,&quot;id&quot;:&quot;909966db-fac7-45d2-8ea3-84f7c60eafb7&quot;,&quot;relativeTransform&quot;:{&quot;translate&quot;:{&quot;x&quot;:-0.021283143073774637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4fce2f2-2949-414a-95b0-ae28ed3f8a59&quot;,&quot;order&quot;:&quot;2&quot;}},&quot;e0543869-da9e-4d56-9fc1-5386a7306dae&quot;:{&quot;type&quot;:&quot;FIGURE_OBJECT&quot;,&quot;id&quot;:&quot;e0543869-da9e-4d56-9fc1-5386a7306dae&quot;,&quot;relativeTransform&quot;:{&quot;translate&quot;:{&quot;x&quot;:0.03349985079185953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5&quot;}},&quot;45999e8b-8827-454d-b295-0e8b850b8d34&quot;:{&quot;type&quot;:&quot;FIGURE_OBJECT&quot;,&quot;id&quot;:&quot;45999e8b-8827-454d-b295-0e8b850b8d34&quot;,&quot;relativeTransform&quot;:{&quot;translate&quot;:{&quot;x&quot;:0,&quot;y&quot;:-3.95850794355919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4fce2f2-2949-414a-95b0-ae28ed3f8a59&quot;,&quot;order&quot;:&quot;7&quot;}},&quot;75e116cc-b4dc-427f-993d-499bf48c5aa5&quot;:{&quot;type&quot;:&quot;FIGURE_OBJECT&quot;,&quot;id&quot;:&quot;75e116cc-b4dc-427f-993d-499bf48c5aa5&quot;,&quot;relativeTransform&quot;:{&quot;translate&quot;:{&quot;x&quot;:-26.56238967237515,&quot;y&quot;:-34.727789654470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&quot;}},&quot;f85d958f-c1ef-43e6-a633-08d451d3f260&quot;:{&quot;type&quot;:&quot;FIGURE_OBJECT&quot;,&quot;id&quot;:&quot;f85d958f-c1ef-43e6-a633-08d451d3f260&quot;,&quot;relativeTransform&quot;:{&quot;translate&quot;:{&quot;x&quot;:-0.028806703202641122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1&quot;}},&quot;ff3c55da-446e-4903-83ae-6ae0712c0b8d&quot;:{&quot;type&quot;:&quot;FIGURE_OBJECT&quot;,&quot;id&quot;:&quot;ff3c55da-446e-4903-83ae-6ae0712c0b8d&quot;,&quot;relativeTransform&quot;:{&quot;translate&quot;:{&quot;x&quot;:0.00014354517773381106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5e116cc-b4dc-427f-993d-499bf48c5aa5&quot;,&quot;order&quot;:&quot;2&quot;}},&quot;4ca38afd-69d0-4aa1-9b55-a33230671f36&quot;:{&quot;type&quot;:&quot;FIGURE_OBJECT&quot;,&quot;id&quot;:&quot;4ca38afd-69d0-4aa1-9b55-a33230671f36&quot;,&quot;relativeTransform&quot;:{&quot;translate&quot;:{&quot;x&quot;:-0.028806703202671105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5&quot;}},&quot;750fd1ac-dba6-487e-8d73-a4da42ac085f&quot;:{&quot;type&quot;:&quot;FIGURE_OBJECT&quot;,&quot;id&quot;:&quot;750fd1ac-dba6-487e-8d73-a4da42ac085f&quot;,&quot;relativeTransform&quot;:{&quot;translate&quot;:{&quot;x&quot;:0,&quot;y&quot;:-3.9585079435590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5e116cc-b4dc-427f-993d-499bf48c5aa5&quot;,&quot;order&quot;:&quot;7&quot;}},&quot;7afed2ff-9000-4c3c-8a52-8a28e393c1cc&quot;:{&quot;type&quot;:&quot;FIGURE_OBJECT&quot;,&quot;id&quot;:&quot;7afed2ff-9000-4c3c-8a52-8a28e393c1cc&quot;,&quot;relativeTransform&quot;:{&quot;translate&quot;:{&quot;x&quot;:-21.127747526824503,&quot;y&quot;:-39.11398557273527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2&quot;}},&quot;dec2fba7-a445-4587-bcae-712b7a38eb2f&quot;:{&quot;type&quot;:&quot;FIGURE_OBJECT&quot;,&quot;id&quot;:&quot;dec2fba7-a445-4587-bcae-712b7a38eb2f&quot;,&quot;relativeTransform&quot;:{&quot;translate&quot;:{&quot;x&quot;:0,&quot;y&quot;:2.03007410223791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1&quot;}},&quot;97b4aacb-5881-44b3-a023-224d06681e2d&quot;:{&quot;type&quot;:&quot;FIGURE_OBJECT&quot;,&quot;id&quot;:&quot;97b4aacb-5881-44b3-a023-224d06681e2d&quot;,&quot;relativeTransform&quot;:{&quot;translate&quot;:{&quot;x&quot;:4.679311065280283e-16,&quot;y&quot;:-2.3414220691290355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afed2ff-9000-4c3c-8a52-8a28e393c1cc&quot;,&quot;order&quot;:&quot;2&quot;}},&quot;6160f161-5cd3-4ddf-bbd3-e202cafd1ccd&quot;:{&quot;type&quot;:&quot;FIGURE_OBJECT&quot;,&quot;id&quot;:&quot;6160f161-5cd3-4ddf-bbd3-e202cafd1ccd&quot;,&quot;relativeTransform&quot;:{&quot;translate&quot;:{&quot;x&quot;:-8.982683196689875e-14,&quot;y&quot;:4.54668686095761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5&quot;}},&quot;f13eb4fa-32a9-4082-8890-0536cd1f90bd&quot;:{&quot;type&quot;:&quot;FIGURE_OBJECT&quot;,&quot;id&quot;:&quot;f13eb4fa-32a9-4082-8890-0536cd1f90bd&quot;,&quot;relativeTransform&quot;:{&quot;translate&quot;:{&quot;x&quot;:0,&quot;y&quot;:-4.546686860957497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afed2ff-9000-4c3c-8a52-8a28e393c1cc&quot;,&quot;order&quot;:&quot;7&quot;}},&quot;8d3d5e3d-bb36-4798-a603-3b4edda52a21&quot;:{&quot;type&quot;:&quot;FIGURE_OBJECT&quot;,&quot;id&quot;:&quot;8d3d5e3d-bb36-4798-a603-3b4edda52a21&quot;,&quot;relativeTransform&quot;:{&quot;translate&quot;:{&quot;x&quot;:-15.839459922907583,&quot;y&quot;:-39.1656151380615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5&quot;}},&quot;7458ce12-982c-40c2-95ae-7c591207758b&quot;:{&quot;type&quot;:&quot;FIGURE_OBJECT&quot;,&quot;id&quot;:&quot;7458ce12-982c-40c2-95ae-7c591207758b&quot;,&quot;relativeTransform&quot;:{&quot;translate&quot;:{&quot;x&quot;:-1.1980423219514826e-13,&quot;y&quot;:1.9784445369112953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1&quot;}},&quot;1b72fee6-3304-4bd3-b969-3e684a41d2a2&quot;:{&quot;type&quot;:&quot;FIGURE_OBJECT&quot;,&quot;id&quot;:&quot;1b72fee6-3304-4bd3-b969-3e684a41d2a2&quot;,&quot;relativeTransform&quot;:{&quot;translate&quot;:{&quot;x&quot;:-5.942725052905958e-14,&quot;y&quot;:-2.289792503802541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d3d5e3d-bb36-4798-a603-3b4edda52a21&quot;,&quot;order&quot;:&quot;2&quot;}},&quot;255836d3-712b-4829-bb5a-3bbe979c8593&quot;:{&quot;type&quot;:&quot;FIGURE_OBJECT&quot;,&quot;id&quot;:&quot;255836d3-712b-4829-bb5a-3bbe979c8593&quot;,&quot;relativeTransform&quot;:{&quot;translate&quot;:{&quot;x&quot;:-5.990211609757413e-14,&quot;y&quot;:4.495057295631122},&quot;rotate&quot;:0},&quot;opacity&quot;:1,&quot;path&quot;:{&quot;type&quot;:&quot;POLY_LINE&quot;,&quot;points&quot;:[{&quot;x&quot;:2.0772112078380967,&quot;y&quot;:0},{&quot;x&quot;:-2.07721120783809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5&quot;}},&quot;40d89f5f-238e-4bf3-acb9-45fc6209e876&quot;:{&quot;type&quot;:&quot;FIGURE_OBJECT&quot;,&quot;id&quot;:&quot;40d89f5f-238e-4bf3-acb9-45fc6209e876&quot;,&quot;relativeTransform&quot;:{&quot;translate&quot;:{&quot;x&quot;:-2.9924715869324626e-14,&quot;y&quot;:-3.9875831001996063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d3d5e3d-bb36-4798-a603-3b4edda52a21&quot;,&quot;order&quot;:&quot;7&quot;}},&quot;3fe1a78a-efe4-4960-b2f9-4bb31c8fb251&quot;:{&quot;type&quot;:&quot;FIGURE_OBJECT&quot;,&quot;id&quot;:&quot;3fe1a78a-efe4-4960-b2f9-4bb31c8fb251&quot;,&quot;relativeTransform&quot;:{&quot;translate&quot;:{&quot;x&quot;:-10.61839624224342,&quot;y&quot;:-40.19790547268626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&quot;}},&quot;88fb19f1-3686-4627-915c-e3fb7727217f&quot;:{&quot;type&quot;:&quot;FIGURE_OBJECT&quot;,&quot;id&quot;:&quot;88fb19f1-3686-4627-915c-e3fb7727217f&quot;,&quot;relativeTransform&quot;:{&quot;translate&quot;:{&quot;x&quot;:4.679311065280283e-16,&quot;y&quot;:-4.8429879224977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fe1a78a-efe4-4960-b2f9-4bb31c8fb251&quot;,&quot;order&quot;:&quot;1&quot;}},&quot;95d6c94e-7ef4-4041-9afb-47c9d71133c2&quot;:{&quot;type&quot;:&quot;FIGURE_OBJECT&quot;,&quot;id&quot;:&quot;95d6c94e-7ef4-4041-9afb-47c9d71133c2&quot;,&quot;relativeTransform&quot;:{&quot;translate&quot;:{&quot;x&quot;:0,&quot;y&quot;:3.679509444529049},&quot;rotate&quot;:0},&quot;opacity&quot;:1,&quot;path&quot;:{&quot;type&quot;:&quot;POLY_LINE&quot;,&quot;points&quot;:[{&quot;x&quot;:0,&quot;y&quot;:-4.598421035880761},{&quot;x&quot;:0,&quot;y&quot;:4.59842103588076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2&quot;}},&quot;2fecf2e6-c440-4842-a7af-303ccb2d1c56&quot;:{&quot;type&quot;:&quot;FIGURE_OBJECT&quot;,&quot;id&quot;:&quot;2fecf2e6-c440-4842-a7af-303ccb2d1c56&quot;,&quot;relativeTransform&quot;:{&quot;translate&quot;:{&quot;x&quot;:-8.982683196689875e-14,&quot;y&quot;:8.5598605889829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5&quot;}},&quot;6f15d87e-cd35-42a7-b23e-42efd08df8aa&quot;:{&quot;type&quot;:&quot;FIGURE_OBJECT&quot;,&quot;id&quot;:&quot;6f15d87e-cd35-42a7-b23e-42efd08df8aa&quot;,&quot;relativeTransform&quot;:{&quot;translate&quot;:{&quot;x&quot;:0,&quot;y&quot;:-6.664365273961863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fe1a78a-efe4-4960-b2f9-4bb31c8fb251&quot;,&quot;order&quot;:&quot;7&quot;}},&quot;209f552a-8838-4cbe-9bcc-2d66a820780f&quot;:{&quot;type&quot;:&quot;FIGURE_OBJECT&quot;,&quot;id&quot;:&quot;209f552a-8838-4cbe-9bcc-2d66a820780f&quot;,&quot;relativeTransform&quot;:{&quot;translate&quot;:{&quot;x&quot;:-5.219152732960824,&quot;y&quot;:-39.7707417606561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5&quot;}},&quot;61ee672a-f04c-45e0-aad6-6a460b114f1f&quot;:{&quot;type&quot;:&quot;FIGURE_OBJECT&quot;,&quot;id&quot;:&quot;61ee672a-f04c-45e0-aad6-6a460b114f1f&quot;,&quot;relativeTransform&quot;:{&quot;translate&quot;:{&quot;x&quot;:0,&quot;y&quot;:3.908115165039649},&quot;rotate&quot;:0},&quot;opacity&quot;:1,&quot;path&quot;:{&quot;type&quot;:&quot;POLY_LINE&quot;,&quot;points&quot;:[{&quot;x&quot;:0,&quot;y&quot;:-4.7971817624248},{&quot;x&quot;:0,&quot;y&quot;:4.797181762424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1&quot;}},&quot;d71cb032-f574-43a9-a284-e490d14f9786&quot;:{&quot;type&quot;:&quot;FIGURE_OBJECT&quot;,&quot;id&quot;:&quot;d71cb032-f574-43a9-a284-e490d14f9786&quot;,&quot;relativeTransform&quot;:{&quot;translate&quot;:{&quot;x&quot;:4.679311065280283e-16,&quot;y&quot;:-5.021521743405518},&quot;rotate&quot;:0},&quot;opacity&quot;:1,&quot;path&quot;:{&quot;type&quot;:&quot;RECT&quot;,&quot;size&quot;:{&quot;x&quot;:3.9275735027780376,&quot;y&quot;:7.93141058526388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09f552a-8838-4cbe-9bcc-2d66a820780f&quot;,&quot;order&quot;:&quot;2&quot;}},&quot;dbb4af56-88f8-4305-8255-673b951604c2&quot;:{&quot;type&quot;:&quot;FIGURE_OBJECT&quot;,&quot;id&quot;:&quot;dbb4af56-88f8-4305-8255-673b951604c2&quot;,&quot;relativeTransform&quot;:{&quot;translate&quot;:{&quot;x&quot;:-8.982683196689875e-14,&quot;y&quot;:8.987227036037421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5&quot;}},&quot;22ddf52b-877c-4dfd-9160-e1db7b8458d4&quot;:{&quot;type&quot;:&quot;FIGURE_OBJECT&quot;,&quot;id&quot;:&quot;22ddf52b-877c-4dfd-9160-e1db7b8458d4&quot;,&quot;relativeTransform&quot;:{&quot;translate&quot;:{&quot;x&quot;:0,&quot;y&quot;:-6.5276687688461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09f552a-8838-4cbe-9bcc-2d66a820780f&quot;,&quot;order&quot;:&quot;7&quot;}},&quot;95e111e8-4f4b-4c9d-a62a-76b72d607e02&quot;:{&quot;type&quot;:&quot;FIGURE_OBJECT&quot;,&quot;id&quot;:&quot;95e111e8-4f4b-4c9d-a62a-76b72d607e02&quot;,&quot;relativeTransform&quot;:{&quot;translate&quot;:{&quot;x&quot;:0.23675872814481175,&quot;y&quot;:-38.7959684102647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&quot;}},&quot;d1f9418c-127b-495f-996a-55f72b245d84&quot;:{&quot;type&quot;:&quot;FIGURE_OBJECT&quot;,&quot;id&quot;:&quot;d1f9418c-127b-495f-996a-55f72b245d84&quot;,&quot;relativeTransform&quot;:{&quot;translate&quot;:{&quot;x&quot;:0,&quot;y&quot;:3.6650914114497657},&quot;rotate&quot;:0},&quot;opacity&quot;:1,&quot;path&quot;:{&quot;type&quot;:&quot;POLY_LINE&quot;,&quot;points&quot;:[{&quot;x&quot;:0,&quot;y&quot;:-4.683141033506947},{&quot;x&quot;:0,&quot;y&quot;:4.68314103350694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1&quot;}},&quot;d041ce75-539c-4003-9c45-021e81a6c06d&quot;:{&quot;type&quot;:&quot;FIGURE_OBJECT&quot;,&quot;id&quot;:&quot;d041ce75-539c-4003-9c45-021e81a6c06d&quot;,&quot;relativeTransform&quot;:{&quot;translate&quot;:{&quot;x&quot;:4.679311065280283e-16,&quot;y&quot;:-4.913289887044294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5e111e8-4f4b-4c9d-a62a-76b72d607e02&quot;,&quot;order&quot;:&quot;2&quot;}},&quot;afc754ed-8711-4e96-90d8-a1ab53c8706e&quot;:{&quot;type&quot;:&quot;FIGURE_OBJECT&quot;,&quot;id&quot;:&quot;afc754ed-8711-4e96-90d8-a1ab53c8706e&quot;,&quot;relativeTransform&quot;:{&quot;translate&quot;:{&quot;x&quot;:-8.982683196689875e-14,&quot;y&quot;:8.630162553529683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5&quot;}},&quot;c317b2c0-0bd2-4dd1-a703-3dd2c1120f8a&quot;:{&quot;type&quot;:&quot;FIGURE_OBJECT&quot;,&quot;id&quot;:&quot;c317b2c0-0bd2-4dd1-a703-3dd2c1120f8a&quot;,&quot;relativeTransform&quot;:{&quot;translate&quot;:{&quot;x&quot;:0,&quot;y&quot;:-6.245033835001689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5e111e8-4f4b-4c9d-a62a-76b72d607e02&quot;,&quot;order&quot;:&quot;7&quot;}},&quot;4039f150-e787-4b1a-b154-8ee2235974ee&quot;:{&quot;type&quot;:&quot;FIGURE_OBJECT&quot;,&quot;id&quot;:&quot;4039f150-e787-4b1a-b154-8ee2235974ee&quot;,&quot;relativeTransform&quot;:{&quot;translate&quot;:{&quot;x&quot;:5.424272725888946,&quot;y&quot;:-40.0456236165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2&quot;}},&quot;2ccff51e-7e96-4fbb-b300-526f28f8d131&quot;:{&quot;type&quot;:&quot;FIGURE_OBJECT&quot;,&quot;id&quot;:&quot;2ccff51e-7e96-4fbb-b300-526f28f8d131&quot;,&quot;relativeTransform&quot;:{&quot;translate&quot;:{&quot;x&quot;:0,&quot;y&quot;:3.626185056466678},&quot;rotate&quot;:0},&quot;opacity&quot;:1,&quot;path&quot;:{&quot;type&quot;:&quot;POLY_LINE&quot;,&quot;points&quot;:[{&quot;x&quot;:0,&quot;y&quot;:-4.8042300151390585},{&quot;x&quot;:0,&quot;y&quot;:4.804230015139058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1&quot;}},&quot;3455c39f-cc2f-4dd8-ab5f-e40e8f44b62f&quot;:{&quot;type&quot;:&quot;FIGURE_OBJECT&quot;,&quot;id&quot;:&quot;3455c39f-cc2f-4dd8-ab5f-e40e8f44b62f&quot;,&quot;relativeTransform&quot;:{&quot;translate&quot;:{&quot;x&quot;:4.679311065280283e-16,&quot;y&quot;:-4.995472513693318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039f150-e787-4b1a-b154-8ee2235974ee&quot;,&quot;order&quot;:&quot;2&quot;}},&quot;480beeec-2825-4b26-8298-23de5bc78a69&quot;:{&quot;type&quot;:&quot;FIGURE_OBJECT&quot;,&quot;id&quot;:&quot;480beeec-2825-4b26-8298-23de5bc78a69&quot;,&quot;relativeTransform&quot;:{&quot;translate&quot;:{&quot;x&quot;:-8.982683196689875e-14,&quot;y&quot;:8.712345180178708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5&quot;}},&quot;b8c70ce7-9b42-4402-b925-d7e28c64a7b1&quot;:{&quot;type&quot;:&quot;FIGURE_OBJECT&quot;,&quot;id&quot;:&quot;b8c70ce7-9b42-4402-b925-d7e28c64a7b1&quot;,&quot;relativeTransform&quot;:{&quot;translate&quot;:{&quot;x&quot;:0,&quot;y&quot;:-6.81664713013348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039f150-e787-4b1a-b154-8ee2235974ee&quot;,&quot;order&quot;:&quot;7&quot;}},&quot;2b970e99-bb1c-4a1f-b11d-4af7bdc462bc&quot;:{&quot;type&quot;:&quot;FIGURE_OBJECT&quot;,&quot;id&quot;:&quot;2b970e99-bb1c-4a1f-b11d-4af7bdc462bc&quot;,&quot;relativeTransform&quot;:{&quot;translate&quot;:{&quot;x&quot;:10.778971278016904,&quot;y&quot;:-39.911706814942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5&quot;}},&quot;8a5c8541-2845-4305-a9b2-8dbb5ea85910&quot;:{&quot;type&quot;:&quot;FIGURE_OBJECT&quot;,&quot;id&quot;:&quot;8a5c8541-2845-4305-a9b2-8dbb5ea85910&quot;,&quot;relativeTransform&quot;:{&quot;translate&quot;:{&quot;x&quot;:0,&quot;y&quot;:3.6261145739392555},&quot;rotate&quot;:0},&quot;opacity&quot;:1,&quot;path&quot;:{&quot;type&quot;:&quot;POLY_LINE&quot;,&quot;points&quot;:[{&quot;x&quot;:0,&quot;y&quot;:-4.938076334184102},{&quot;x&quot;:0,&quot;y&quot;:4.93807633418410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1&quot;}},&quot;970d516b-d671-4df5-8749-81fe6b3727a1&quot;:{&quot;type&quot;:&quot;FIGURE_OBJECT&quot;,&quot;id&quot;:&quot;970d516b-d671-4df5-8749-81fe6b3727a1&quot;,&quot;relativeTransform&quot;:{&quot;translate&quot;:{&quot;x&quot;:4.679311065280283e-16,&quot;y&quot;:-5.12938931526566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b970e99-bb1c-4a1f-b11d-4af7bdc462bc&quot;,&quot;order&quot;:&quot;2&quot;}},&quot;0a2fb747-ceda-49ad-b051-c5d8ef957501&quot;:{&quot;type&quot;:&quot;FIGURE_OBJECT&quot;,&quot;id&quot;:&quot;0a2fb747-ceda-49ad-b051-c5d8ef957501&quot;,&quot;relativeTransform&quot;:{&quot;translate&quot;:{&quot;x&quot;:-8.982683196689875e-14,&quot;y&quot;:8.84626198175081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5&quot;}},&quot;82ebf2a2-818e-4033-b1c7-12002e8921cd&quot;:{&quot;type&quot;:&quot;FIGURE_OBJECT&quot;,&quot;id&quot;:&quot;82ebf2a2-818e-4033-b1c7-12002e8921cd&quot;,&quot;relativeTransform&quot;:{&quot;translate&quot;:{&quot;x&quot;:0,&quot;y&quot;:-6.95056393170583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b970e99-bb1c-4a1f-b11d-4af7bdc462bc&quot;,&quot;order&quot;:&quot;7&quot;}},&quot;662d9c65-96de-4294-a838-08f858a6335c&quot;:{&quot;type&quot;:&quot;FIGURE_OBJECT&quot;,&quot;id&quot;:&quot;662d9c65-96de-4294-a838-08f858a6335c&quot;,&quot;relativeTransform&quot;:{&quot;translate&quot;:{&quot;x&quot;:16.067134324521607,&quot;y&quot;:-39.54012293184331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8&quot;}},&quot;0584f855-65b7-4cf7-a274-32575a1ff15d&quot;:{&quot;type&quot;:&quot;FIGURE_OBJECT&quot;,&quot;id&quot;:&quot;0584f855-65b7-4cf7-a274-32575a1ff15d&quot;,&quot;relativeTransform&quot;:{&quot;translate&quot;:{&quot;x&quot;:4.679311065280283e-16,&quot;y&quot;:-5.251832672078273},&quot;rotate&quot;:0},&quot;opacity&quot;:1,&quot;path&quot;:{&quot;type&quot;:&quot;RECT&quot;,&quot;size&quot;:{&quot;x&quot;:3.9275735027780376,&quot;y&quot;:8.0921626872130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62d9c65-96de-4294-a838-08f858a6335c&quot;,&quot;order&quot;:&quot;1&quot;}},&quot;f2ed8e19-c7d5-4667-ad0b-dc06452d48e7&quot;:{&quot;type&quot;:&quot;FIGURE_OBJECT&quot;,&quot;id&quot;:&quot;f2ed8e19-c7d5-4667-ad0b-dc06452d48e7&quot;,&quot;relativeTransform&quot;:{&quot;translate&quot;:{&quot;x&quot;:0,&quot;y&quot;:4.101730667102181},&quot;rotate&quot;:0},&quot;opacity&quot;:1,&quot;path&quot;:{&quot;type&quot;:&quot;POLY_LINE&quot;,&quot;points&quot;:[{&quot;x&quot;:0,&quot;y&quot;:-4.93948598472699},{&quot;x&quot;:0,&quot;y&quot;:4.9394859847269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2&quot;}},&quot;ad2b31ab-da07-4b15-a943-81b597bff16a&quot;:{&quot;type&quot;:&quot;FIGURE_OBJECT&quot;,&quot;id&quot;:&quot;ad2b31ab-da07-4b15-a943-81b597bff16a&quot;,&quot;relativeTransform&quot;:{&quot;translate&quot;:{&quot;x&quot;:-8.982683196689875e-14,&quot;y&quot;:9.297914015684892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5&quot;}},&quot;53db1763-08cc-4de8-859e-7e121b740ac4&quot;:{&quot;type&quot;:&quot;FIGURE_OBJECT&quot;,&quot;id&quot;:&quot;53db1763-08cc-4de8-859e-7e121b740ac4&quot;,&quot;relativeTransform&quot;:{&quot;translate&quot;:{&quot;x&quot;:0,&quot;y&quot;:-7.322147814804945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62d9c65-96de-4294-a838-08f858a6335c&quot;,&quot;order&quot;:&quot;7&quot;}},&quot;93ccc0b2-6469-40fb-a5be-8f734af014c3&quot;:{&quot;type&quot;:&quot;FIGURE_OBJECT&quot;,&quot;id&quot;:&quot;93ccc0b2-6469-40fb-a5be-8f734af014c3&quot;,&quot;relativeTransform&quot;:{&quot;translate&quot;:{&quot;x&quot;:21.389692844272123,&quot;y&quot;:-38.5401168367346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9&quot;}},&quot;ecc45386-c178-4ed0-9f14-c74e6a9fe91e&quot;:{&quot;type&quot;:&quot;FIGURE_OBJECT&quot;,&quot;id&quot;:&quot;ecc45386-c178-4ed0-9f14-c74e6a9fe91e&quot;,&quot;relativeTransform&quot;:{&quot;translate&quot;:{&quot;x&quot;:0,&quot;y&quot;:4.883170445539626},&quot;rotate&quot;:0},&quot;opacity&quot;:1,&quot;path&quot;:{&quot;type&quot;:&quot;POLY_LINE&quot;,&quot;points&quot;:[{&quot;x&quot;:0,&quot;y&quot;:-5.029351206834683},{&quot;x&quot;:0,&quot;y&quot;:5.0293512068346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1&quot;}},&quot;4a5a9ca6-be7e-4241-9644-8dad0c29c89b&quot;:{&quot;type&quot;:&quot;FIGURE_OBJECT&quot;,&quot;id&quot;:&quot;4a5a9ca6-be7e-4241-9644-8dad0c29c89b&quot;,&quot;relativeTransform&quot;:{&quot;translate&quot;:{&quot;x&quot;:4.679311065280283e-16,&quot;y&quot;:-5.227187887491963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3ccc0b2-6469-40fb-a5be-8f734af014c3&quot;,&quot;order&quot;:&quot;2&quot;}},&quot;3e3b2a9b-ceea-47e6-8952-3242f6fc6bb7&quot;:{&quot;type&quot;:&quot;FIGURE_OBJECT&quot;,&quot;id&quot;:&quot;3e3b2a9b-ceea-47e6-8952-3242f6fc6bb7&quot;,&quot;relativeTransform&quot;:{&quot;translate&quot;:{&quot;x&quot;:-5.990211609757413e-14,&quot;y&quot;:10.19445176094728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5&quot;}},&quot;2b5449ea-391a-409e-b758-38c8fcace3aa&quot;:{&quot;type&quot;:&quot;FIGURE_OBJECT&quot;,&quot;id&quot;:&quot;2b5449ea-391a-409e-b758-38c8fcace3aa&quot;,&quot;relativeTransform&quot;:{&quot;translate&quot;:{&quot;x&quot;:-2.9924715869324626e-14,&quot;y&quot;:-8.322153909913501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3ccc0b2-6469-40fb-a5be-8f734af014c3&quot;,&quot;order&quot;:&quot;7&quot;}},&quot;2776a64c-ab25-402e-af3d-5e2ff38c3b96&quot;:{&quot;type&quot;:&quot;FIGURE_OBJECT&quot;,&quot;id&quot;:&quot;2776a64c-ab25-402e-af3d-5e2ff38c3b96&quot;,&quot;relativeTransform&quot;:{&quot;translate&quot;:{&quot;x&quot;:26.746364907160135,&quot;y&quot;:-37.0566006054233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&quot;}},&quot;554cd8d7-0269-45f8-a816-3f54c1ced8db&quot;:{&quot;type&quot;:&quot;FIGURE_OBJECT&quot;,&quot;id&quot;:&quot;554cd8d7-0269-45f8-a816-3f54c1ced8db&quot;,&quot;relativeTransform&quot;:{&quot;translate&quot;:{&quot;x&quot;:0,&quot;y&quot;:6.292820988404843},&quot;rotate&quot;:0},&quot;opacity&quot;:1,&quot;path&quot;:{&quot;type&quot;:&quot;POLY_LINE&quot;,&quot;points&quot;:[{&quot;x&quot;:0,&quot;y&quot;:-5.103216895280749},{&quot;x&quot;:0,&quot;y&quot;:5.10321689528074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1&quot;}},&quot;1c85f2c1-58ff-4372-8d77-272aaf7f96fa&quot;:{&quot;type&quot;:&quot;FIGURE_OBJECT&quot;,&quot;id&quot;:&quot;1c85f2c1-58ff-4372-8d77-272aaf7f96fa&quot;,&quot;relativeTransform&quot;:{&quot;translate&quot;:{&quot;x&quot;:-5.942725052905958e-14,&quot;y&quot;:-5.32893032403004},&quot;rotate&quot;:0},&quot;opacity&quot;:1,&quot;path&quot;:{&quot;type&quot;:&quot;RECT&quot;,&quot;size&quot;:{&quot;x&quot;:3.9275735027780376,&quot;y&quot;:12.69807533645712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776a64c-ab25-402e-af3d-5e2ff38c3b96&quot;,&quot;order&quot;:&quot;2&quot;}},&quot;5c8901de-946f-40fe-8588-0aaa956e778e&quot;:{&quot;type&quot;:&quot;FIGURE_OBJECT&quot;,&quot;id&quot;:&quot;5c8901de-946f-40fe-8588-0aaa956e778e&quot;,&quot;relativeTransform&quot;:{&quot;translate&quot;:{&quot;x&quot;:-5.990211609757413e-14,&quot;y&quot;:11.67796799225868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5&quot;}},&quot;2fe47ae7-77ba-479b-8a43-2b0154d598da&quot;:{&quot;type&quot;:&quot;FIGURE_OBJECT&quot;,&quot;id&quot;:&quot;2fe47ae7-77ba-479b-8a43-2b0154d598da&quot;,&quot;relativeTransform&quot;:{&quot;translate&quot;:{&quot;x&quot;:0,&quot;y&quot;:-5.47635139397723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776a64c-ab25-402e-af3d-5e2ff38c3b96&quot;,&quot;order&quot;:&quot;7&quot;}},&quot;1403d321-0817-4ff8-8d51-df05a196525d&quot;:{&quot;type&quot;:&quot;FIGURE_OBJECT&quot;,&quot;id&quot;:&quot;1403d321-0817-4ff8-8d51-df05a196525d&quot;,&quot;relativeTransform&quot;:{&quot;translate&quot;:{&quot;x&quot;:32.011691614870564,&quot;y&quot;:-34.3282219797075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2&quot;}},&quot;fee64780-ed40-49a6-908a-2749ba53b051&quot;:{&quot;type&quot;:&quot;FIGURE_OBJECT&quot;,&quot;id&quot;:&quot;fee64780-ed40-49a6-908a-2749ba53b051&quot;,&quot;relativeTransform&quot;:{&quot;translate&quot;:{&quot;x&quot;:-5.942725052905958e-14,&quot;y&quot;:-5.311344024900922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403d321-0817-4ff8-8d51-df05a196525d&quot;,&quot;order&quot;:&quot;1&quot;}},&quot;8a9b0e8a-ca2c-4b27-8fef-5b54b84db481&quot;:{&quot;type&quot;:&quot;FIGURE_OBJECT&quot;,&quot;id&quot;:&quot;8a9b0e8a-ca2c-4b27-8fef-5b54b84db481&quot;,&quot;relativeTransform&quot;:{&quot;translate&quot;:{&quot;x&quot;:0,&quot;y&quot;:4.967326582948526},&quot;rotate&quot;:0},&quot;opacity&quot;:1,&quot;path&quot;:{&quot;type&quot;:&quot;POLY_LINE&quot;,&quot;points&quot;:[{&quot;x&quot;:0,&quot;y&quot;:-5.029351206834742},{&quot;x&quot;:0,&quot;y&quot;:5.02935120683474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2&quot;}},&quot;4d58d526-821d-43a9-8b60-333867b17eec&quot;:{&quot;type&quot;:&quot;FIGURE_OBJECT&quot;,&quot;id&quot;:&quot;4d58d526-821d-43a9-8b60-333867b17eec&quot;,&quot;relativeTransform&quot;:{&quot;translate&quot;:{&quot;x&quot;:-5.990211609757413e-14,&quot;y&quot;:10.2786078983562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5&quot;}},&quot;41be6c7a-9e3d-46a5-b7b1-49bd16b03efa&quot;:{&quot;type&quot;:&quot;FIGURE_OBJECT&quot;,&quot;id&quot;:&quot;41be6c7a-9e3d-46a5-b7b1-49bd16b03efa&quot;,&quot;relativeTransform&quot;:{&quot;translate&quot;:{&quot;x&quot;:0,&quot;y&quot;:-8.20473001969294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403d321-0817-4ff8-8d51-df05a196525d&quot;,&quot;order&quot;:&quot;7&quot;}},&quot;f65eb871-0574-493b-9f10-18104920600d&quot;:{&quot;type&quot;:&quot;FIGURE_OBJECT&quot;,&quot;id&quot;:&quot;f65eb871-0574-493b-9f10-18104920600d&quot;,&quot;relativeTransform&quot;:{&quot;translate&quot;:{&quot;x&quot;:37.29816308072377,&quot;y&quot;:-33.6553957755976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5&quot;}},&quot;92f68283-f012-4990-8115-41ea78665cdc&quot;:{&quot;type&quot;:&quot;FIGURE_OBJECT&quot;,&quot;id&quot;:&quot;92f68283-f012-4990-8115-41ea78665cdc&quot;,&quot;relativeTransform&quot;:{&quot;translate&quot;:{&quot;x&quot;:0,&quot;y&quot;:5.497637117174379},&quot;rotate&quot;:0},&quot;opacity&quot;:1,&quot;path&quot;:{&quot;type&quot;:&quot;POLY_LINE&quot;,&quot;points&quot;:[{&quot;x&quot;:0,&quot;y&quot;:-5.171866876718303},{&quot;x&quot;:0,&quot;y&quot;:5.17186687671830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1&quot;}},&quot;dd832b8c-df8f-4188-a1fc-20f8d1c574d8&quot;:{&quot;type&quot;:&quot;FIGURE_OBJECT&quot;,&quot;id&quot;:&quot;dd832b8c-df8f-4188-a1fc-20f8d1c574d8&quot;,&quot;relativeTransform&quot;:{&quot;translate&quot;:{&quot;x&quot;:-5.942725052905958e-14,&quot;y&quot;:-5.367616801594243},&quot;rotate&quot;:0},&quot;opacity&quot;:1,&quot;path&quot;:{&quot;type&quot;:&quot;RECT&quot;,&quot;size&quot;:{&quot;x&quot;:3.9275735027780376,&quot;y&quot;:11.1676346017433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f65eb871-0574-493b-9f10-18104920600d&quot;,&quot;order&quot;:&quot;2&quot;}},&quot;9e506df9-8f54-4c07-896c-bc7ce4a10eb9&quot;:{&quot;type&quot;:&quot;FIGURE_OBJECT&quot;,&quot;id&quot;:&quot;9e506df9-8f54-4c07-896c-bc7ce4a10eb9&quot;,&quot;relativeTransform&quot;:{&quot;translate&quot;:{&quot;x&quot;:-5.990211609757413e-14,&quot;y&quot;:10.951434102465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5&quot;}},&quot;1ef7d95d-d728-4ebb-9f3d-a40b7157c3b5&quot;:{&quot;type&quot;:&quot;FIGURE_OBJECT&quot;,&quot;id&quot;:&quot;1ef7d95d-d728-4ebb-9f3d-a40b7157c3b5&quot;,&quot;relativeTransform&quot;:{&quot;translate&quot;:{&quot;x&quot;:0,&quot;y&quot;:-8.31369600665653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f65eb871-0574-493b-9f10-18104920600d&quot;,&quot;order&quot;:&quot;7&quot;}},&quot;e3971954-1b7a-45ac-82ea-9d3396416aec&quot;:{&quot;type&quot;:&quot;FIGURE_OBJECT&quot;,&quot;id&quot;:&quot;e3971954-1b7a-45ac-82ea-9d3396416aec&quot;,&quot;relativeTransform&quot;:{&quot;translate&quot;:{&quot;x&quot;:42.69740659000618,&quot;y&quot;:-32.386710287019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&quot;}},&quot;b7eb4371-3afd-455e-ae67-c341334d1867&quot;:{&quot;type&quot;:&quot;FIGURE_OBJECT&quot;,&quot;id&quot;:&quot;b7eb4371-3afd-455e-ae67-c341334d1867&quot;,&quot;relativeTransform&quot;:{&quot;translate&quot;:{&quot;x&quot;:-5.942725052905958e-14,&quot;y&quot;:-5.416714803355716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245,96,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3971954-1b7a-45ac-82ea-9d3396416aec&quot;,&quot;order&quot;:&quot;1&quot;}},&quot;4a4963bd-bb80-4093-a0b1-f4245b757454&quot;:{&quot;type&quot;:&quot;FIGURE_OBJECT&quot;,&quot;id&quot;:&quot;4a4963bd-bb80-4093-a0b1-f4245b757454&quot;,&quot;relativeTransform&quot;:{&quot;translate&quot;:{&quot;x&quot;:0,&quot;y&quot;:6.202462388606986},&quot;rotate&quot;:0},&quot;opacity&quot;:1,&quot;path&quot;:{&quot;type&quot;:&quot;POLY_LINE&quot;,&quot;points&quot;:[{&quot;x&quot;:0,&quot;y&quot;:-5.171866876718362},{&quot;x&quot;:0,&quot;y&quot;:5.17186687671836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2&quot;}},&quot;5cd79c0b-dd26-4791-80f3-34801a14fe62&quot;:{&quot;type&quot;:&quot;FIGURE_OBJECT&quot;,&quot;id&quot;:&quot;5cd79c0b-dd26-4791-80f3-34801a14fe62&quot;,&quot;relativeTransform&quot;:{&quot;translate&quot;:{&quot;x&quot;:-5.990211609757413e-14,&quot;y&quot;:11.65625937389844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5&quot;}},&quot;b969e467-6b3c-45fb-8c45-3796cc2918d8&quot;:{&quot;type&quot;:&quot;FIGURE_OBJECT&quot;,&quot;id&quot;:&quot;b969e467-6b3c-45fb-8c45-3796cc2918d8&quot;,&quot;relativeTransform&quot;:{&quot;translate&quot;:{&quot;x&quot;:0,&quot;y&quot;:-5.849344927619538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3971954-1b7a-45ac-82ea-9d3396416aec&quot;,&quot;order&quot;:&quot;7&quot;}},&quot;dfe80d90-51f1-4c0e-86be-ef438c9aaaf6&quot;:{&quot;type&quot;:&quot;FIGURE_OBJECT&quot;,&quot;id&quot;:&quot;dfe80d90-51f1-4c0e-86be-ef438c9aaaf6&quot;,&quot;relativeTransform&quot;:{&quot;translate&quot;:{&quot;x&quot;:48.02391213127687,&quot;y&quot;:-29.67130044629803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5&quot;}},&quot;62662194-fe85-44b1-867e-b0a66fd4d041&quot;:{&quot;type&quot;:&quot;FIGURE_OBJECT&quot;,&quot;id&quot;:&quot;62662194-fe85-44b1-867e-b0a66fd4d041&quot;,&quot;relativeTransform&quot;:{&quot;translate&quot;:{&quot;x&quot;:-5.942725052905958e-14,&quot;y&quot;:-5.594753666919542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fe80d90-51f1-4c0e-86be-ef438c9aaaf6&quot;,&quot;order&quot;:&quot;1&quot;}},&quot;264c3cbf-8f53-49e4-800a-fc6d8739595c&quot;:{&quot;type&quot;:&quot;FIGURE_OBJECT&quot;,&quot;id&quot;:&quot;264c3cbf-8f53-49e4-800a-fc6d8739595c&quot;,&quot;relativeTransform&quot;:{&quot;translate&quot;:{&quot;x&quot;:0,&quot;y&quot;:6.202462388607106},&quot;rotate&quot;:0},&quot;opacity&quot;:1,&quot;path&quot;:{&quot;type&quot;:&quot;POLY_LINE&quot;,&quot;points&quot;:[{&quot;x&quot;:0,&quot;y&quot;:-5.349905740282188},{&quot;x&quot;:0,&quot;y&quot;:5.34990574028218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2&quot;}},&quot;ed385194-5cb9-4f2b-8b82-860a779c55df&quot;:{&quot;type&quot;:&quot;FIGURE_OBJECT&quot;,&quot;id&quot;:&quot;ed385194-5cb9-4f2b-8b82-860a779c55df&quot;,&quot;relativeTransform&quot;:{&quot;translate&quot;:{&quot;x&quot;:-5.990211609757413e-14,&quot;y&quot;:11.83429823746238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5&quot;}},&quot;e700eb5e-972c-4063-9d8c-cbc1ba23ff9a&quot;:{&quot;type&quot;:&quot;FIGURE_OBJECT&quot;,&quot;id&quot;:&quot;e700eb5e-972c-4063-9d8c-cbc1ba23ff9a&quot;,&quot;relativeTransform&quot;:{&quot;translate&quot;:{&quot;x&quot;:0,&quot;y&quot;:-8.56475476834070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fe80d90-51f1-4c0e-86be-ef438c9aaaf6&quot;,&quot;order&quot;:&quot;7&quot;}},&quot;c01a16fa-9fbd-4263-8bbb-5ec5f315592f&quot;:{&quot;type&quot;:&quot;FIGURE_OBJECT&quot;,&quot;id&quot;:&quot;c01a16fa-9fbd-4263-8bbb-5ec5f315592f&quot;,&quot;relativeTransform&quot;:{&quot;translate&quot;:{&quot;x&quot;:53.173929424580926,&quot;y&quot;:-24.03524708679714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&quot;}},&quot;37af4182-dead-4798-8672-c767b11f0e00&quot;:{&quot;type&quot;:&quot;FIGURE_OBJECT&quot;,&quot;id&quot;:&quot;37af4182-dead-4798-8672-c767b11f0e00&quot;,&quot;relativeTransform&quot;:{&quot;translate&quot;:{&quot;x&quot;:-5.942725052905958e-14,&quot;y&quot;:-5.475356265938798},&quot;rotate&quot;:0},&quot;opacity&quot;:1,&quot;path&quot;:{&quot;type&quot;:&quot;RECT&quot;,&quot;size&quot;:{&quot;x&quot;:3.9275735027780376,&quot;y&quot;:10.55381131160670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c01a16fa-9fbd-4263-8bbb-5ec5f315592f&quot;,&quot;order&quot;:&quot;1&quot;}},&quot;c61d9c17-2f92-404c-bb24-8504daf88e21&quot;:{&quot;type&quot;:&quot;FIGURE_OBJECT&quot;,&quot;id&quot;:&quot;c61d9c17-2f92-404c-bb24-8504daf88e21&quot;,&quot;relativeTransform&quot;:{&quot;translate&quot;:{&quot;x&quot;:0,&quot;y&quot;:5.310306001010923},&quot;rotate&quot;:0},&quot;opacity&quot;:1,&quot;path&quot;:{&quot;type&quot;:&quot;POLY_LINE&quot;,&quot;points&quot;:[{&quot;x&quot;:0,&quot;y&quot;:-5.30099086644482},{&quot;x&quot;:0,&quot;y&quot;:5.3009908664448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2&quot;}},&quot;8f3871f8-21a0-4c11-8462-466aa7d6a25f&quot;:{&quot;type&quot;:&quot;FIGURE_OBJECT&quot;,&quot;id&quot;:&quot;8f3871f8-21a0-4c11-8462-466aa7d6a25f&quot;,&quot;relativeTransform&quot;:{&quot;translate&quot;:{&quot;x&quot;:-5.990211609757413e-14,&quot;y&quot;:10.7522619217421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5&quot;}},&quot;49dc4f2b-c8c1-4250-aa1e-41cc174081d3&quot;:{&quot;type&quot;:&quot;FIGURE_OBJECT&quot;,&quot;id&quot;:&quot;49dc4f2b-c8c1-4250-aa1e-41cc174081d3&quot;,&quot;relativeTransform&quot;:{&quot;translate&quot;:{&quot;x&quot;:0,&quot;y&quot;:-10.05756325225185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c01a16fa-9fbd-4263-8bbb-5ec5f315592f&quot;,&quot;order&quot;:&quot;7&quot;}},&quot;7133ae58-ac4e-4fa8-98da-9af896f07c23&quot;:{&quot;type&quot;:&quot;FIGURE_OBJECT&quot;,&quot;id&quot;:&quot;7133ae58-ac4e-4fa8-98da-9af896f07c23&quot;,&quot;relativeTransform&quot;:{&quot;translate&quot;:{&quot;x&quot;:58.7003234128298,&quot;y&quot;:-23.4059036857178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2&quot;}},&quot;c95e3ea2-6794-40c9-8329-017d5448b2fd&quot;:{&quot;type&quot;:&quot;FIGURE_OBJECT&quot;,&quot;id&quot;:&quot;c95e3ea2-6794-40c9-8329-017d5448b2fd&quot;,&quot;relativeTransform&quot;:{&quot;translate&quot;:{&quot;x&quot;:-5.942725052905958e-14,&quot;y&quot;:-6.309627548721366},&quot;rotate&quot;:0},&quot;opacity&quot;:1,&quot;path&quot;:{&quot;type&quot;:&quot;RECT&quot;,&quot;size&quot;:{&quot;x&quot;:3.9275735027780376,&quot;y&quot;:7.62658194388265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133ae58-ac4e-4fa8-98da-9af896f07c23&quot;,&quot;order&quot;:&quot;1&quot;}},&quot;74c8ebec-d73f-4207-9235-7c0efe584301&quot;:{&quot;type&quot;:&quot;FIGURE_OBJECT&quot;,&quot;id&quot;:&quot;74c8ebec-d73f-4207-9235-7c0efe584301&quot;,&quot;relativeTransform&quot;:{&quot;translate&quot;:{&quot;x&quot;:0,&quot;y&quot;:3.8908534706554447},&quot;rotate&quot;:0},&quot;opacity&quot;:1,&quot;path&quot;:{&quot;type&quot;:&quot;POLY_LINE&quot;,&quot;points&quot;:[{&quot;x&quot;:0,&quot;y&quot;:-6.202462388607106},{&quot;x&quot;:0,&quot;y&quot;:6.20246238860710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2&quot;}},&quot;0693aaaf-7612-41f6-b8f4-96ebb550a2be&quot;:{&quot;type&quot;:&quot;FIGURE_OBJECT&quot;,&quot;id&quot;:&quot;0693aaaf-7612-41f6-b8f4-96ebb550a2be&quot;,&quot;relativeTransform&quot;:{&quot;translate&quot;:{&quot;x&quot;:-5.990211609757413e-14,&quot;y&quot;:10.122918520662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5&quot;}},&quot;8bc836aa-3d29-41ef-ad4f-358c99aaea3b&quot;:{&quot;type&quot;:&quot;FIGURE_OBJECT&quot;,&quot;id&quot;:&quot;8bc836aa-3d29-41ef-ad4f-358c99aaea3b&quot;,&quot;relativeTransform&quot;:{&quot;translate&quot;:{&quot;x&quot;:0,&quot;y&quot;:-8.8112256409947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133ae58-ac4e-4fa8-98da-9af896f07c23&quot;,&quot;order&quot;:&quot;7&quot;}},&quot;6d94ebcf-04bb-44d8-a453-4c61e4ebc92c&quot;:{&quot;type&quot;:&quot;FIGURE_OBJECT&quot;,&quot;id&quot;:&quot;6d94ebcf-04bb-44d8-a453-4c61e4ebc92c&quot;,&quot;relativeTransform&quot;:{&quot;translate&quot;:{&quot;x&quot;:64.00173717443748,&quot;y&quot;:-22.51344327970818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5&quot;}},&quot;e831661b-dff6-480f-a0ce-4b64ec05a74b&quot;:{&quot;type&quot;:&quot;FIGURE_OBJECT&quot;,&quot;id&quot;:&quot;e831661b-dff6-480f-a0ce-4b64ec05a74b&quot;,&quot;relativeTransform&quot;:{&quot;translate&quot;:{&quot;x&quot;:0,&quot;y&quot;:3.70025806993841},&quot;rotate&quot;:0},&quot;opacity&quot;:1,&quot;path&quot;:{&quot;type&quot;:&quot;POLY_LINE&quot;,&quot;points&quot;:[{&quot;x&quot;:0,&quot;y&quot;:-6.340467176753631},{&quot;x&quot;:0,&quot;y&quot;:6.34046717675363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1&quot;}},&quot;c1e393b0-c24d-41b0-b7a4-24deb2cc34b8&quot;:{&quot;type&quot;:&quot;FIGURE_OBJECT&quot;,&quot;id&quot;:&quot;c1e393b0-c24d-41b0-b7a4-24deb2cc34b8&quot;,&quot;relativeTransform&quot;:{&quot;translate&quot;:{&quot;x&quot;:-5.942725052905958e-14,&quot;y&quot;:-6.414545439247541},&quot;rotate&quot;:0},&quot;opacity&quot;:1,&quot;path&quot;:{&quot;type&quot;:&quot;RECT&quot;,&quot;size&quot;:{&quot;x&quot;:3.9275735027780376,&quot;y&quot;:7.3115649376892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d94ebcf-04bb-44d8-a453-4c61e4ebc92c&quot;,&quot;order&quot;:&quot;2&quot;}},&quot;8016e529-f057-49e1-b533-8ca449af43f9&quot;:{&quot;type&quot;:&quot;FIGURE_OBJECT&quot;,&quot;id&quot;:&quot;8016e529-f057-49e1-b533-8ca449af43f9&quot;,&quot;relativeTransform&quot;:{&quot;translate&quot;:{&quot;x&quot;:-5.990211609757413e-14,&quot;y&quot;:10.0703279080921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5&quot;}},&quot;b1387971-032f-4777-9944-472442b7e32a&quot;:{&quot;type&quot;:&quot;FIGURE_OBJECT&quot;,&quot;id&quot;:&quot;b1387971-032f-4777-9944-472442b7e32a&quot;,&quot;relativeTransform&quot;:{&quot;translate&quot;:{&quot;x&quot;:0,&quot;y&quot;:-8.48659376829449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d94ebcf-04bb-44d8-a453-4c61e4ebc92c&quot;,&quot;order&quot;:&quot;7&quot;}},&quot;371ecf6e-cd51-44d6-aab6-00a480410704&quot;:{&quot;type&quot;:&quot;FIGURE_OBJECT&quot;,&quot;id&quot;:&quot;371ecf6e-cd51-44d6-aab6-00a480410704&quot;,&quot;relativeTransform&quot;:{&quot;translate&quot;:{&quot;x&quot;:69.25804211867336,&quot;y&quot;:-21.2334142268150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3&quot;}},&quot;abca95fc-4b16-41c4-a4ab-0b6ecb54448f&quot;:{&quot;type&quot;:&quot;FIGURE_OBJECT&quot;,&quot;id&quot;:&quot;abca95fc-4b16-41c4-a4ab-0b6ecb54448f&quot;,&quot;relativeTransform&quot;:{&quot;translate&quot;:{&quot;x&quot;:0,&quot;y&quot;:4.18877658812416},&quot;rotate&quot;:0},&quot;opacity&quot;:1,&quot;path&quot;:{&quot;type&quot;:&quot;POLY_LINE&quot;,&quot;points&quot;:[{&quot;x&quot;:0,&quot;y&quot;:-6.417434096394083},{&quot;x&quot;:0,&quot;y&quot;:6.4174340963940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1&quot;}},&quot;8c44c29b-97c1-4187-a0d9-5e88c40abc27&quot;:{&quot;type&quot;:&quot;FIGURE_OBJECT&quot;,&quot;id&quot;:&quot;8c44c29b-97c1-4187-a0d9-5e88c40abc27&quot;,&quot;relativeTransform&quot;:{&quot;translate&quot;:{&quot;x&quot;:-5.942725052905958e-14,&quot;y&quot;:-6.47100591757531},&quot;rotate&quot;:0},&quot;opacity&quot;:1,&quot;path&quot;:{&quot;type&quot;:&quot;RECT&quot;,&quot;size&quot;:{&quot;x&quot;:3.9275735027780376,&quot;y&quot;:8.3296148566861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71ecf6e-cd51-44d6-aab6-00a480410704&quot;,&quot;order&quot;:&quot;2&quot;}},&quot;becf6147-6ed7-4110-a9c5-1ecce4236000&quot;:{&quot;type&quot;:&quot;FIGURE_OBJECT&quot;,&quot;id&quot;:&quot;becf6147-6ed7-4110-a9c5-1ecce4236000&quot;,&quot;relativeTransform&quot;:{&quot;translate&quot;:{&quot;x&quot;:-5.990211609757413e-14,&quot;y&quot;:10.63581334591834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5&quot;}},&quot;0d5e1ca5-4845-4326-b09e-3646171af768&quot;:{&quot;type&quot;:&quot;FIGURE_OBJECT&quot;,&quot;id&quot;:&quot;0d5e1ca5-4845-4326-b09e-3646171af768&quot;,&quot;relativeTransform&quot;:{&quot;translate&quot;:{&quot;x&quot;:0,&quot;y&quot;:-9.202762604041446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71ecf6e-cd51-44d6-aab6-00a480410704&quot;,&quot;order&quot;:&quot;7&quot;}},&quot;43c2a84f-5803-4121-9104-02a2107d08e5&quot;:{&quot;type&quot;:&quot;FIGURE_OBJECT&quot;,&quot;id&quot;:&quot;43c2a84f-5803-4121-9104-02a2107d08e5&quot;,&quot;relativeTransform&quot;:{&quot;translate&quot;:{&quot;x&quot;:74.58539345026965,&quot;y&quot;:-16.670375419560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4&quot;}},&quot;4ce81207-e84b-4f0d-87d4-560274ad7c8d&quot;:{&quot;type&quot;:&quot;FIGURE_OBJECT&quot;,&quot;id&quot;:&quot;4ce81207-e84b-4f0d-87d4-560274ad7c8d&quot;,&quot;relativeTransform&quot;:{&quot;translate&quot;:{&quot;x&quot;:-5.942725052905958e-14,&quot;y&quot;:-10.142551787218478},&quot;rotate&quot;:0},&quot;opacity&quot;:1,&quot;path&quot;:{&quot;type&quot;:&quot;RECT&quot;,&quot;size&quot;:{&quot;x&quot;:3.9275735027780376,&quot;y&quot;:10.11260073190941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3c2a84f-5803-4121-9104-02a2107d08e5&quot;,&quot;order&quot;:&quot;1&quot;}},&quot;a16c85a4-6292-41e6-abf0-485ba64e5240&quot;:{&quot;type&quot;:&quot;FIGURE_OBJECT&quot;,&quot;id&quot;:&quot;a16c85a4-6292-41e6-abf0-485ba64e5240&quot;,&quot;relativeTransform&quot;:{&quot;translate&quot;:{&quot;x&quot;:0,&quot;y&quot;:5.19033329882985},&quot;rotate&quot;:0},&quot;opacity&quot;:1,&quot;path&quot;:{&quot;type&quot;:&quot;POLY_LINE&quot;,&quot;points&quot;:[{&quot;x&quot;:0,&quot;y&quot;:-10.008518854343297},{&quot;x&quot;:0,&quot;y&quot;:10.00851885434329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2&quot;}},&quot;4d23a3ff-5247-4f73-9644-d99309ea7a20&quot;:{&quot;type&quot;:&quot;FIGURE_OBJECT&quot;,&quot;id&quot;:&quot;4d23a3ff-5247-4f73-9644-d99309ea7a20&quot;,&quot;relativeTransform&quot;:{&quot;translate&quot;:{&quot;x&quot;:-5.990211609757413e-14,&quot;y&quot;:15.198852153173148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5&quot;}},&quot;2009eb1d-51d4-44d6-825d-081301461916&quot;:{&quot;type&quot;:&quot;FIGURE_OBJECT&quot;,&quot;id&quot;:&quot;2009eb1d-51d4-44d6-825d-081301461916&quot;,&quot;relativeTransform&quot;:{&quot;translate&quot;:{&quot;x&quot;:0,&quot;y&quot;:-13.20194119415018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3c2a84f-5803-4121-9104-02a2107d08e5&quot;,&quot;order&quot;:&quot;7&quot;}},&quot;8f94874d-59b9-4017-8cf7-84f42713aee8&quot;:{&quot;type&quot;:&quot;FIGURE_OBJECT&quot;,&quot;id&quot;:&quot;8f94874d-59b9-4017-8cf7-84f42713aee8&quot;,&quot;relativeTransform&quot;:{&quot;translate&quot;:{&quot;x&quot;:79.72328774890511,&quot;y&quot;:3.74136444112864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5&quot;}},&quot;9cda8f64-bba0-48fc-8601-3fd2033ed168&quot;:{&quot;type&quot;:&quot;FIGURE_OBJECT&quot;,&quot;id&quot;:&quot;9cda8f64-bba0-48fc-8601-3fd2033ed168&quot;,&quot;relativeTransform&quot;:{&quot;translate&quot;:{&quot;x&quot;:-5.942725052905958e-14,&quot;y&quot;:-27.339843288009998},&quot;rotate&quot;:0},&quot;opacity&quot;:1,&quot;path&quot;:{&quot;type&quot;:&quot;RECT&quot;,&quot;size&quot;:{&quot;x&quot;:3.9275735027780376,&quot;y&quot;:16.5414974517039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f94874d-59b9-4017-8cf7-84f42713aee8&quot;,&quot;order&quot;:&quot;1&quot;}},&quot;3dd0210d-34c8-49ea-9f7d-9de7bc24efdc&quot;:{&quot;type&quot;:&quot;FIGURE_OBJECT&quot;,&quot;id&quot;:&quot;3dd0210d-34c8-49ea-9f7d-9de7bc24efdc&quot;,&quot;relativeTransform&quot;:{&quot;translate&quot;:{&quot;x&quot;:-5.990211609757413e-14,&quot;y&quot;:35.610592013861925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2&quot;}},&quot;f5a923fd-195b-43c5-8394-22aa14615c8f&quot;:{&quot;type&quot;:&quot;FIGURE_OBJECT&quot;,&quot;id&quot;:&quot;f5a923fd-195b-43c5-8394-22aa14615c8f&quot;,&quot;relativeTransform&quot;:{&quot;translate&quot;:{&quot;x&quot;:0,&quot;y&quot;:-30.55417551660436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f94874d-59b9-4017-8cf7-84f42713aee8&quot;,&quot;order&quot;:&quot;5&quot;}},&quot;d0184c42-1c71-4906-a985-ad267107ef18&quot;:{&quot;type&quot;:&quot;FIGURE_OBJECT&quot;,&quot;id&quot;:&quot;d0184c42-1c71-4906-a985-ad267107ef18&quot;,&quot;relativeTransform&quot;:{&quot;translate&quot;:{&quot;x&quot;:0,&quot;y&quot;:8.266984347342406},&quot;rotate&quot;:0},&quot;opacity&quot;:1,&quot;path&quot;:{&quot;type&quot;:&quot;POLY_LINE&quot;,&quot;points&quot;:[{&quot;x&quot;:0,&quot;y&quot;:-27.118063579661218},{&quot;x&quot;:0,&quot;y&quot;:27.11806357966121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7&quot;}},&quot;c1224672-0a10-47e5-9979-589a9126380c&quot;:{&quot;type&quot;:&quot;FIGURE_OBJECT&quot;,&quot;id&quot;:&quot;c1224672-0a10-47e5-9979-589a9126380c&quot;,&quot;relativeTransform&quot;:{&quot;translate&quot;:{&quot;x&quot;:8.043121504424196,&quot;y&quot;:-30.436176830856503},&quot;rotate&quot;:0},&quot;opacity&quot;:1,&quot;path&quot;:{&quot;type&quot;:&quot;POLY_LINE&quot;,&quot;points&quot;:[{&quot;x&quot;:-73.01989812042024,&quot;y&quot;:3.422296542106105},{&quot;x&quot;:-58.91899471435118,&quot;y&quot;:3.422296542106105},{&quot;x&quot;:-54.694441063171894,&quot;y&quot;:-5.920532280034075},{&quot;x&quot;:-33.54968292019311,&quot;y&quot;:-5.920532280034075},{&quot;x&quot;:-28.474940965878194,&quot;y&quot;:-11.277204342922207},{&quot;x&quot;:-23.40019901156327,&quot;y&quot;:-11.277204342922207},{&quot;x&quot;:-17.761596840102346,&quot;y&quot;:-14.378435537225611},{&quot;x&quot;:-3.101231194303643,&quot;y&quot;:-12.12299466864124},{&quot;x&quot;:-3.101231194303643,&quot;y&quot;:-12.12299466864124},{&quot;x&quot;:1.127720434292125,&quot;y&quot;:-14.096505428652641},{&quot;x&quot;:4.792811845741711,&quot;y&quot;:-12.12299466864124},{&quot;x&quot;:33.31624479029441,&quot;y&quot;:-5.712749790015782},{&quot;x&quot;:44.87537924178959,&quot;y&quot;:3.5909437928949073},{&quot;x&quot;:66.86592771048758,&quot;y&quot;:9.511476072928982},{&quot;x&quot;:73.01989812042018,&quot;y&quot;:14.378435537225611}],&quot;closed&quot;:false,&quot;cornerRounding&quot;:{&quot;type&quot;:&quot;ARC_LENGTH&quot;,&quot;global&quot;:4.428547789594346}},&quot;pathStyles&quot;:[{&quot;type&quot;:&quot;FILL&quot;,&quot;fillStyle&quot;:&quot;rgba(0,0,0,0)&quot;},{&quot;type&quot;:&quot;STROKE&quot;,&quot;strokeStyle&quot;:&quot;rgba(0,77,185,1)&quot;,&quot;lineWidth&quot;:0.5638602171461017,&quot;lineJoin&quot;:&quot;round&quot;}],&quot;isLocked&quot;:false,&quot;parent&quot;:{&quot;type&quot;:&quot;CHILD&quot;,&quot;parentId&quot;:&quot;c4373e79-fa67-4653-bfa0-cef7b5646e3a&quot;,&quot;order&quot;:&quot;652&quot;}},&quot;3055ffdd-acbc-437a-98d5-07ddd5240954&quot;:{&quot;type&quot;:&quot;FIGURE_OBJECT&quot;,&quot;id&quot;:&quot;3055ffdd-acbc-437a-98d5-07ddd5240954&quot;,&quot;relativeTransform&quot;:{&quot;translate&quot;:{&quot;x&quot;:-61.2203398493687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55&quot;}},&quot;4217ec9a-92d5-491a-a6a0-954ccdaf1064&quot;:{&quot;type&quot;:&quot;FIGURE_OBJECT&quot;,&quot;id&quot;:&quot;4217ec9a-92d5-491a-a6a0-954ccdaf1064&quot;,&quot;relativeTransform&quot;:{&quot;translate&quot;:{&quot;x&quot;:-28.93060258438873,&quot;y&quot;:49.07096635887299},&quot;rotate&quot;:0},&quot;opacity&quot;:1,&quot;path&quot;:{&quot;type&quot;:&quot;POLY_LINE&quot;,&quot;points&quot;:[{&quot;x&quot;:0,&quot;y&quot;:-1.2034650671444005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&quot;}},&quot;544065f9-f8a8-482a-9925-755fc90abe87&quot;:{&quot;type&quot;:&quot;FIGURE_OBJECT&quot;,&quot;id&quot;:&quot;544065f9-f8a8-482a-9925-755fc90abe87&quot;,&quot;relativeTransform&quot;:{&quot;translate&quot;:{&quot;x&quot;:2.999391862052204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5&quot;}},&quot;29d4b592-99c5-4a80-86ed-2a6fde4b3178&quot;:{&quot;type&quot;:&quot;FIGURE_OBJECT&quot;,&quot;id&quot;:&quot;29d4b592-99c5-4a80-86ed-2a6fde4b3178&quot;,&quot;relativeTransform&quot;:{&quot;translate&quot;:{&quot;x&quot;:-67.65297094429961,&quot;y&quot;:-27.22499289420966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&quot;}},&quot;cd6e96cf-fe29-4d68-8902-7ad39584d0f6&quot;:{&quot;type&quot;:&quot;FIGURE_OBJECT&quot;,&quot;id&quot;:&quot;cd6e96cf-fe29-4d68-8902-7ad39584d0f6&quot;,&quot;relativeTransform&quot;:{&quot;translate&quot;:{&quot;x&quot;:34.9296682386015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2&quot;}},&quot;7f7655e4-0122-45da-8898-6bdd5dd4ce0e&quot;:{&quot;type&quot;:&quot;FIGURE_OBJECT&quot;,&quot;id&quot;:&quot;7f7655e4-0122-45da-8898-6bdd5dd4ce0e&quot;,&quot;relativeTransform&quot;:{&quot;translate&quot;:{&quot;x&quot;:-67.65318939909153,&quot;y&quot;:4.70528348233982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5&quot;}},&quot;de03f146-1dc2-4339-85fb-7c8b90e2a6ec&quot;:{&quot;type&quot;:&quot;FIGURE_OBJECT&quot;,&quot;id&quot;:&quot;de03f146-1dc2-4339-85fb-7c8b90e2a6ec&quot;,&quot;relativeTransform&quot;:{&quot;translate&quot;:{&quot;x&quot;:66.859944615151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8&quot;}},&quot;4540061f-9209-4c26-8051-f51a20fcfaf6&quot;:{&quot;type&quot;:&quot;FIGURE_OBJECT&quot;,&quot;id&quot;:&quot;4540061f-9209-4c26-8051-f51a20fcfaf6&quot;,&quot;relativeTransform&quot;:{&quot;translate&quot;:{&quot;x&quot;:-67.65318939909153,&quot;y&quot;:36.63555985888931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9&quot;}},&quot;395d097c-1c38-4db5-960d-063ec323ae1f&quot;:{&quot;type&quot;:&quot;FIGURE_OBJECT&quot;,&quot;id&quot;:&quot;395d097c-1c38-4db5-960d-063ec323ae1f&quot;,&quot;relativeTransform&quot;:{&quot;translate&quot;:{&quot;x&quot;:-55.5391662315132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&quot;}},&quot;2b6bd7ac-354b-40aa-bd00-e2d1bc63ebea&quot;:{&quot;type&quot;:&quot;FIGURE_OBJECT&quot;,&quot;id&quot;:&quot;2b6bd7ac-354b-40aa-bd00-e2d1bc63ebea&quot;,&quot;relativeTransform&quot;:{&quot;translate&quot;:{&quot;x&quot;:-23.608889854963817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2&quot;}},&quot;ce5d3475-c77c-4334-ae5b-15f2e9674fcd&quot;:{&quot;type&quot;:&quot;FIGURE_OBJECT&quot;,&quot;id&quot;:&quot;ce5d3475-c77c-4334-ae5b-15f2e9674fcd&quot;,&quot;relativeTransform&quot;:{&quot;translate&quot;:{&quot;x&quot;:8.3211045914770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5&quot;}},&quot;137b3039-8e48-408d-9a45-4b90d8d1bf50&quot;:{&quot;type&quot;:&quot;FIGURE_OBJECT&quot;,&quot;id&quot;:&quot;137b3039-8e48-408d-9a45-4b90d8d1bf50&quot;,&quot;relativeTransform&quot;:{&quot;translate&quot;:{&quot;x&quot;:-67.65297094429961,&quot;y&quot;:-21.9032801647846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&quot;}},&quot;f598ebd2-67b5-41f4-962f-f69702062538&quot;:{&quot;type&quot;:&quot;FIGURE_OBJECT&quot;,&quot;id&quot;:&quot;f598ebd2-67b5-41f4-962f-f69702062538&quot;,&quot;relativeTransform&quot;:{&quot;translate&quot;:{&quot;x&quot;:40.45606222685045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2&quot;}},&quot;009370ab-8d22-4827-bbfc-282948e09179&quot;:{&quot;type&quot;:&quot;FIGURE_OBJECT&quot;,&quot;id&quot;:&quot;009370ab-8d22-4827-bbfc-282948e09179&quot;,&quot;relativeTransform&quot;:{&quot;translate&quot;:{&quot;x&quot;:-67.65318939909153,&quot;y&quot;:10.23167747058882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5&quot;}},&quot;ab27a079-6eb9-4d5e-9938-e8aa5ec972d1&quot;:{&quot;type&quot;:&quot;FIGURE_OBJECT&quot;,&quot;id&quot;:&quot;ab27a079-6eb9-4d5e-9938-e8aa5ec972d1&quot;,&quot;relativeTransform&quot;:{&quot;translate&quot;:{&quot;x&quot;:72.3863386033999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&quot;}},&quot;9b41de39-f702-49d5-b80a-17fe5aafa70d&quot;:{&quot;type&quot;:&quot;FIGURE_OBJECT&quot;,&quot;id&quot;:&quot;9b41de39-f702-49d5-b80a-17fe5aafa70d&quot;,&quot;relativeTransform&quot;:{&quot;translate&quot;:{&quot;x&quot;:-67.65318939909153,&quot;y&quot;:42.1619538471382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2&quot;}},&quot;d5f3bf9b-2e9c-4a9d-816f-25ccba19024f&quot;:{&quot;type&quot;:&quot;FIGURE_OBJECT&quot;,&quot;id&quot;:&quot;d5f3bf9b-2e9c-4a9d-816f-25ccba19024f&quot;,&quot;relativeTransform&quot;:{&quot;translate&quot;:{&quot;x&quot;:-50.21745350208839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5&quot;}},&quot;adc42c34-8b63-4324-bc37-0e7a6ebcb7b7&quot;:{&quot;type&quot;:&quot;FIGURE_OBJECT&quot;,&quot;id&quot;:&quot;adc42c34-8b63-4324-bc37-0e7a6ebcb7b7&quot;,&quot;relativeTransform&quot;:{&quot;translate&quot;:{&quot;x&quot;:-18.082777796823432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3&quot;}},&quot;a0b9bc53-e271-4739-a5bb-6f0ef4625443&quot;:{&quot;type&quot;:&quot;FIGURE_OBJECT&quot;,&quot;id&quot;:&quot;a0b9bc53-e271-4739-a5bb-6f0ef4625443&quot;,&quot;relativeTransform&quot;:{&quot;translate&quot;:{&quot;x&quot;:-67.65297094429961,&quot;y&quot;:-48.3071625530851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4&quot;}},&quot;c3c09206-4231-40c8-ac58-e13e2c8ff688&quot;:{&quot;type&quot;:&quot;FIGURE_OBJECT&quot;,&quot;id&quot;:&quot;c3c09206-4231-40c8-ac58-e13e2c8ff688&quot;,&quot;relativeTransform&quot;:{&quot;translate&quot;:{&quot;x&quot;:13.81197538604591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&quot;}},&quot;d18506f9-973b-4138-a5fb-e5787d41fece&quot;:{&quot;type&quot;:&quot;FIGURE_OBJECT&quot;,&quot;id&quot;:&quot;d18506f9-973b-4138-a5fb-e5787d41fece&quot;,&quot;relativeTransform&quot;:{&quot;translate&quot;:{&quot;x&quot;:-67.65318939909153,&quot;y&quot;:-16.412409370215954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2&quot;}},&quot;2d59b50f-7224-46d6-9a08-bcb97431a8a0&quot;:{&quot;type&quot;:&quot;FIGURE_OBJECT&quot;,&quot;id&quot;:&quot;2d59b50f-7224-46d6-9a08-bcb97431a8a0&quot;,&quot;relativeTransform&quot;:{&quot;translate&quot;:{&quot;x&quot;:45.57309369745140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5&quot;}},&quot;9eed6dba-c771-406b-ae84-77ac256ad322&quot;:{&quot;type&quot;:&quot;FIGURE_OBJECT&quot;,&quot;id&quot;:&quot;9eed6dba-c771-406b-ae84-77ac256ad322&quot;,&quot;relativeTransform&quot;:{&quot;translate&quot;:{&quot;x&quot;:-67.65318939909153,&quot;y&quot;:15.34870894118965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&quot;}},&quot;f2c5cff8-e0d7-4935-97c3-8b9d8a3c9f0b&quot;:{&quot;type&quot;:&quot;FIGURE_OBJECT&quot;,&quot;id&quot;:&quot;f2c5cff8-e0d7-4935-97c3-8b9d8a3c9f0b&quot;,&quot;relativeTransform&quot;:{&quot;translate&quot;:{&quot;x&quot;:77.794603876156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5&quot;}},&quot;3aff0285-f4a5-40ba-a757-8b1363c6d475&quot;:{&quot;type&quot;:&quot;FIGURE_OBJECT&quot;,&quot;id&quot;:&quot;3aff0285-f4a5-40ba-a757-8b1363c6d475&quot;,&quot;relativeTransform&quot;:{&quot;translate&quot;:{&quot;x&quot;:-67.65318939909159,&quot;y&quot;:47.522181806516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&quot;}},&quot;cb3567e5-6f77-4209-afb6-1c462ab1d606&quot;:{&quot;type&quot;:&quot;FIGURE_OBJECT&quot;,&quot;id&quot;:&quot;cb3567e5-6f77-4209-afb6-1c462ab1d606&quot;,&quot;relativeTransform&quot;:{&quot;translate&quot;:{&quot;x&quot;:-44.8957407726634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2&quot;}},&quot;490e9704-6292-4ec1-a32f-aa6c24d3c678&quot;:{&quot;type&quot;:&quot;FIGURE_OBJECT&quot;,&quot;id&quot;:&quot;490e9704-6292-4ec1-a32f-aa6c24d3c678&quot;,&quot;relativeTransform&quot;:{&quot;translate&quot;:{&quot;x&quot;:-12.965464396113987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5&quot;}},&quot;00520c73-0059-4c8a-9305-666be2a5c490&quot;:{&quot;type&quot;:&quot;FIGURE_OBJECT&quot;,&quot;id&quot;:&quot;00520c73-0059-4c8a-9305-666be2a5c490&quot;,&quot;relativeTransform&quot;:{&quot;translate&quot;:{&quot;x&quot;:-67.65297094429961,&quot;y&quot;:-43.1898491523757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8&quot;}},&quot;028571f7-beac-4b3f-b838-27be5a367249&quot;:{&quot;type&quot;:&quot;FIGURE_OBJECT&quot;,&quot;id&quot;:&quot;028571f7-beac-4b3f-b838-27be5a367249&quot;,&quot;relativeTransform&quot;:{&quot;translate&quot;:{&quot;x&quot;:18.9645300503268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9&quot;}},&quot;7ca9cff6-d2ac-4309-85d8-1c72250616e6&quot;:{&quot;type&quot;:&quot;FIGURE_OBJECT&quot;,&quot;id&quot;:&quot;7ca9cff6-d2ac-4309-85d8-1c72250616e6&quot;,&quot;relativeTransform&quot;:{&quot;translate&quot;:{&quot;x&quot;:-67.65318939909153,&quot;y&quot;:-11.25985470593497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&quot;}},&quot;c9cc795a-87bd-4767-93e1-2a0e4fe407b6&quot;:{&quot;type&quot;:&quot;FIGURE_OBJECT&quot;,&quot;id&quot;:&quot;c9cc795a-87bd-4767-93e1-2a0e4fe407b6&quot;,&quot;relativeTransform&quot;:{&quot;translate&quot;:{&quot;x&quot;:50.8948064268763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05&quot;}},&quot;b7ac2d5b-093e-4fca-93b9-f315fc503e25&quot;:{&quot;type&quot;:&quot;FIGURE_OBJECT&quot;,&quot;id&quot;:&quot;b7ac2d5b-093e-4fca-93b9-f315fc503e25&quot;,&quot;relativeTransform&quot;:{&quot;translate&quot;:{&quot;x&quot;:-67.65318939909153,&quot;y&quot;:20.67042167061451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1&quot;}},&quot;ddb954c2-597d-49e3-97de-14b641c55986&quot;:{&quot;type&quot;:&quot;FIGURE_OBJECT&quot;,&quot;id&quot;:&quot;ddb954c2-597d-49e3-97de-14b641c55986&quot;,&quot;relativeTransform&quot;:{&quot;translate&quot;:{&quot;x&quot;:-39.5740280432385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2&quot;}},&quot;96d46a7e-712f-4854-b9b9-5bd0b9e33a06&quot;:{&quot;type&quot;:&quot;FIGURE_OBJECT&quot;,&quot;id&quot;:&quot;96d46a7e-712f-4854-b9b9-5bd0b9e33a06&quot;,&quot;relativeTransform&quot;:{&quot;translate&quot;:{&quot;x&quot;:-7.64403359679768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3&quot;}},&quot;41e8f5b0-b0a4-44de-a3ee-02057f66890a&quot;:{&quot;type&quot;:&quot;FIGURE_OBJECT&quot;,&quot;id&quot;:&quot;41e8f5b0-b0a4-44de-a3ee-02057f66890a&quot;,&quot;relativeTransform&quot;:{&quot;translate&quot;:{&quot;x&quot;:-67.65297094429961,&quot;y&quot;:-37.868418353059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&quot;}},&quot;afade0db-a7b9-4ee5-8b15-c80d93d6b306&quot;:{&quot;type&quot;:&quot;FIGURE_OBJECT&quot;,&quot;id&quot;:&quot;afade0db-a7b9-4ee5-8b15-c80d93d6b306&quot;,&quot;relativeTransform&quot;:{&quot;translate&quot;:{&quot;x&quot;:24.286242779751863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5&quot;}},&quot;2b38f1af-6290-4c7f-8e7f-ecfd5d2e657b&quot;:{&quot;type&quot;:&quot;FIGURE_OBJECT&quot;,&quot;id&quot;:&quot;2b38f1af-6290-4c7f-8e7f-ecfd5d2e657b&quot;,&quot;relativeTransform&quot;:{&quot;translate&quot;:{&quot;x&quot;:-67.68399152474534,&quot;y&quot;:-5.9381419765100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6&quot;}},&quot;82fb9b77-5331-41c8-b2d6-1c15b322a5c4&quot;:{&quot;type&quot;:&quot;FIGURE_OBJECT&quot;,&quot;id&quot;:&quot;82fb9b77-5331-41c8-b2d6-1c15b322a5c4&quot;,&quot;relativeTransform&quot;:{&quot;translate&quot;:{&quot;x&quot;:56.2165191563012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7&quot;}},&quot;1be7b198-f526-43bd-9f69-b09bd4c7a4e5&quot;:{&quot;type&quot;:&quot;FIGURE_OBJECT&quot;,&quot;id&quot;:&quot;1be7b198-f526-43bd-9f69-b09bd4c7a4e5&quot;,&quot;relativeTransform&quot;:{&quot;translate&quot;:{&quot;x&quot;:-67.65318939909153,&quot;y&quot;:25.9921344000394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8&quot;}},&quot;160fcab6-7b3a-4954-a127-6e443572b0cd&quot;:{&quot;type&quot;:&quot;FIGURE_OBJECT&quot;,&quot;id&quot;:&quot;160fcab6-7b3a-4954-a127-6e443572b0cd&quot;,&quot;relativeTransform&quot;:{&quot;translate&quot;:{&quot;x&quot;:-34.0479159850981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&quot;}},&quot;2eefc3fb-72cb-48ec-920a-d7258aed7592&quot;:{&quot;type&quot;:&quot;FIGURE_OBJECT&quot;,&quot;id&quot;:&quot;2eefc3fb-72cb-48ec-920a-d7258aed7592&quot;,&quot;relativeTransform&quot;:{&quot;translate&quot;:{&quot;x&quot;:-2.1176396085486875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05&quot;}},&quot;69a4c15e-f0ea-4e9e-ab30-0e3684b4bea6&quot;:{&quot;type&quot;:&quot;FIGURE_OBJECT&quot;,&quot;id&quot;:&quot;69a4c15e-f0ea-4e9e-ab30-0e3684b4bea6&quot;,&quot;relativeTransform&quot;:{&quot;translate&quot;:{&quot;x&quot;:-67.65297094429961,&quot;y&quot;:-32.342024364810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1&quot;}},&quot;c1bf4c75-78a5-496a-af80-7c44f89a74eb&quot;:{&quot;type&quot;:&quot;FIGURE_OBJECT&quot;,&quot;id&quot;:&quot;c1bf4c75-78a5-496a-af80-7c44f89a74eb&quot;,&quot;relativeTransform&quot;:{&quot;translate&quot;:{&quot;x&quot;:29.81263676800074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2&quot;}},&quot;8878cf46-9ac2-4a01-a950-91ede70c0fba&quot;:{&quot;type&quot;:&quot;FIGURE_OBJECT&quot;,&quot;id&quot;:&quot;8878cf46-9ac2-4a01-a950-91ede70c0fba&quot;,&quot;relativeTransform&quot;:{&quot;translate&quot;:{&quot;x&quot;:-67.65318939909153,&quot;y&quot;:-0.411747988261002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3&quot;}},&quot;c12d1f0c-c204-4ae8-802b-5fd6daa49c9a&quot;:{&quot;type&quot;:&quot;FIGURE_OBJECT&quot;,&quot;id&quot;:&quot;c12d1f0c-c204-4ae8-802b-5fd6daa49c9a&quot;,&quot;relativeTransform&quot;:{&quot;translate&quot;:{&quot;x&quot;:61.74291314455011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&quot;}},&quot;3a8d605f-cb44-4d88-be8a-af251627f44f&quot;:{&quot;type&quot;:&quot;FIGURE_OBJECT&quot;,&quot;id&quot;:&quot;3a8d605f-cb44-4d88-be8a-af251627f44f&quot;,&quot;relativeTransform&quot;:{&quot;translate&quot;:{&quot;x&quot;:-67.65318939909153,&quot;y&quot;:31.51852838828836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5&quot;}},&quot;cbdc83e9-208c-4f0c-81de-fb2122a9e677&quot;:{&quot;type&quot;:&quot;FIGURE_OBJECT&quot;,&quot;id&quot;:&quot;cbdc83e9-208c-4f0c-81de-fb2122a9e677&quot;,&quot;relativeTransform&quot;:{&quot;translate&quot;:{&quot;x&quot;:5.1680571095376076,&quot;y&quot;:58.94190100571629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20]}],&quot;text&quot;:&quot;Position in read (bp)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78.71387629784442,&quot;y&quot;:10.310245983570894},&quot;targetSize&quot;:{&quot;x&quot;:78.71387629784442,&quot;y&quot;:10.310245983570894},&quot;format&quot;:&quot;BETTER_TEXT&quot;,&quot;verticalAlign&quot;:&quot;TOP&quot;},&quot;isLocked&quot;:false,&quot;parent&quot;:{&quot;type&quot;:&quot;CHILD&quot;,&quot;parentId&quot;:&quot;c4373e79-fa67-4653-bfa0-cef7b5646e3a&quot;,&quot;order&quot;:&quot;96&quot;}},&quot;20666a6b-00dc-4cc7-a7d1-b74f23f76340&quot;:{&quot;type&quot;:&quot;FIGURE_OBJECT&quot;,&quot;id&quot;:&quot;20666a6b-00dc-4cc7-a7d1-b74f23f76340&quot;,&quot;relativeTransform&quot;:{&quot;translate&quot;:{&quot;x&quot;:-75.82781251578473,&quot;y&quot;:-0.779786686128158},&quot;rotate&quot;:-1.5707963267948966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6]}],&quot;text&quot;:&quot;Quality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25.00439108240159,&quot;y&quot;:14.287998140424008},&quot;targetSize&quot;:{&quot;x&quot;:25.00439108240159,&quot;y&quot;:14.287998140424008},&quot;format&quot;:&quot;BETTER_TEXT&quot;,&quot;verticalAlign&quot;:&quot;TOP&quot;},&quot;isLocked&quot;:false,&quot;parent&quot;:{&quot;type&quot;:&quot;CHILD&quot;,&quot;parentId&quot;:&quot;c4373e79-fa67-4653-bfa0-cef7b5646e3a&quot;,&quot;order&quot;:&quot;97&quot;}},&quot;a530b382-0b34-4ea7-87b4-371bb574b424&quot;:{&quot;type&quot;:&quot;FIGURE_OBJECT&quot;,&quot;id&quot;:&quot;a530b382-0b34-4ea7-87b4-371bb574b424&quot;,&quot;relativeTransform&quot;:{&quot;translate&quot;:{&quot;x&quot;:8.171563201454372,&quot;y&quot;:-55.95244362367051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,&quot;range&quot;:[0,24]}],&quot;text&quot;:&quot;Per base sequence quality&quot;,&quot;base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}],&quot;verticalAlign&quot;:&quot;TOP&quot;},&quot;size&quot;:{&quot;x&quot;:101.66206870583275,&quot;y&quot;:17.342847926160054},&quot;targetSize&quot;:{&quot;x&quot;:101.66206870583275,&quot;y&quot;:17.342847926160054},&quot;format&quot;:&quot;BETTER_TEXT&quot;,&quot;verticalAlign&quot;:&quot;TOP&quot;},&quot;isLocked&quot;:false,&quot;parent&quot;:{&quot;type&quot;:&quot;CHILD&quot;,&quot;parentId&quot;:&quot;c4373e79-fa67-4653-bfa0-cef7b5646e3a&quot;,&quot;order&quot;:&quot;98&quot;}},&quot;d3d68a36-1777-44f6-8ab9-ada8bd84bb4b&quot;:{&quot;relativeTransform&quot;:{&quot;translate&quot;:{&quot;x&quot;:-409.16459719153164,&quot;y&quot;:-40.74185328299037},&quot;rotate&quot;:0,&quot;skewX&quot;:0,&quot;scale&quot;:{&quot;x&quot;:1,&quot;y&quot;:1}},&quot;type&quot;:&quot;FIGURE_OBJECT&quot;,&quot;id&quot;:&quot;d3d68a36-1777-44f6-8ab9-ada8bd84bb4b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7&quot;},&quot;name&quot;:&quot;Sequenced genome (simple)&quot;,&quot;displayName&quot;:&quot;Sequenced genome (simple)&quot;,&quot;isPremium&quot;:true},&quot;e3c9d5e0-976b-4870-9fb5-c6dc4de6b33d&quot;:{&quot;type&quot;:&quot;FIGURE_OBJECT&quot;,&quot;id&quot;:&quot;e3c9d5e0-976b-4870-9fb5-c6dc4de6b33d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1&quot;}},&quot;8cb5f135-1036-4320-b6b1-6624b7c4eccf&quot;:{&quot;type&quot;:&quot;FIGURE_OBJECT&quot;,&quot;id&quot;:&quot;8cb5f135-1036-4320-b6b1-6624b7c4eccf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2&quot;}},&quot;b882821d-33ac-4297-9ff1-89fffaebe27f&quot;:{&quot;type&quot;:&quot;FIGURE_OBJECT&quot;,&quot;id&quot;:&quot;b882821d-33ac-4297-9ff1-89fffaebe27f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3&quot;}},&quot;51896c9c-6ecc-4961-9a90-12388aa68ecf&quot;:{&quot;type&quot;:&quot;FIGURE_OBJECT&quot;,&quot;id&quot;:&quot;51896c9c-6ecc-4961-9a90-12388aa68ecf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5&quot;}},&quot;1ef04103-9981-4b54-9ab0-f705f87192cb&quot;:{&quot;type&quot;:&quot;FIGURE_OBJECT&quot;,&quot;id&quot;:&quot;1ef04103-9981-4b54-9ab0-f705f87192c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6&quot;}},&quot;5ec5da50-481e-4dec-95bd-51144abc8f9f&quot;:{&quot;type&quot;:&quot;FIGURE_OBJECT&quot;,&quot;id&quot;:&quot;5ec5da50-481e-4dec-95bd-51144abc8f9f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7&quot;}},&quot;2bb77992-0d6d-4a8c-9c56-b0917de1582f&quot;:{&quot;type&quot;:&quot;FIGURE_OBJECT&quot;,&quot;id&quot;:&quot;2bb77992-0d6d-4a8c-9c56-b0917de1582f&quot;,&quot;relativeTransform&quot;:{&quot;translate&quot;:{&quot;x&quot;:-259.0027967917756,&quot;y&quot;:-29.84426239396684},&quot;rotate&quot;:0},&quot;opacity&quot;:1,&quot;path&quot;:{&quot;type&quot;:&quot;RECT&quot;,&quot;size&quot;:{&quot;x&quot;:67.25237646573498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2&quot;},&quot;layout&quot;:{&quot;sizeRatio&quot;:{&quot;x&quot;:0.88,&quot;y&quot;:0.88},&quot;keepAspectRatio&quot;:false}},&quot;a7779904-3eee-436d-8cff-cfb8fcc91a24&quot;:{&quot;type&quot;:&quot;FIGURE_OBJECT&quot;,&quot;id&quot;:&quot;a7779904-3eee-436d-8cff-cfb8fcc91a24&quot;,&quot;relativeTransform&quot;:{&quot;translate&quot;:{&quot;x&quot;:-350.02393747771697,&quot;y&quot;:-29.844050108870423},&quot;rotate&quot;:0,&quot;skewX&quot;:0,&quot;scale&quot;:{&quot;x&quot;:1,&quot;y&quot;:1}},&quot;layout&quot;:{&quot;sizeRatio&quot;:{&quot;x&quot;:0.88,&quot;y&quot;:0.88},&quot;keepAspectRatio&quot;:false},&quot;opacity&quot;:1,&quot;path&quot;:{&quot;type&quot;:&quot;RECT&quot;,&quot;size&quot;:{&quot;x&quot;:68.8195347603673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5&quot;}},&quot;d1ad1b12-6749-4456-9b4f-5c319082e0ff&quot;:{&quot;type&quot;:&quot;FIGURE_OBJECT&quot;,&quot;id&quot;:&quot;d1ad1b12-6749-4456-9b4f-5c319082e0ff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5.890825982145927,&quot;color&quot;:&quot;rgb(0,0,0)&quot;,&quot;fontWeight&quot;:&quot;normal&quot;,&quot;fontStyle&quot;:&quot;normal&quot;,&quot;decoration&quot;:&quot;none&quot;,&quot;script&quot;:&quot;none&quot;},&quot;range&quot;:[0,1]}],&quot;text&quot;:&quot;R1&quot;}],&quot;verticalAlign&quot;:&quot;TOP&quot;,&quot;_lastCaretLocation&quot;:{&quot;lineIndex&quot;:0,&quot;runIndex&quot;:-1,&quot;charIndex&quot;:-1,&quot;endOfLine&quot;:true}},&quot;size&quot;:{&quot;x&quot;:60.56119058912324,&quot;y&quot;:19},&quot;targetSize&quot;:{&quot;x&quot;:60.56119058912324,&quot;y&quot;:2},&quot;format&quot;:&quot;BETTER_TEXT&quot;},&quot;parent&quot;:{&quot;type&quot;:&quot;CHILD&quot;,&quot;parentId&quot;:&quot;a7779904-3eee-436d-8cff-cfb8fcc91a24&quot;,&quot;order&quot;:&quot;5&quot;}},&quot;b46f0430-a83a-4cae-8905-b9642889b7e9&quot;:{&quot;id&quot;:&quot;b46f0430-a83a-4cae-8905-b9642889b7e9&quot;,&quot;name&quot;:&quot;DNA (short, symbol)&quot;,&quot;displayName&quot;:&quot;&quot;,&quot;type&quot;:&quot;FIGURE_OBJECT&quot;,&quot;relativeTransform&quot;:{&quot;translate&quot;:{&quot;x&quot;:-238.14860076982825,&quot;y&quot;:-271.7615748580265},&quot;rotate&quot;:1.5707963267948966,&quot;skewX&quot;:0,&quot;scale&quot;:{&quot;x&quot;:1.319835500899462,&quot;y&quot;:1.319835500899462}},&quot;image&quot;:{&quot;url&quot;:&quot;https://icons.biorender.com/biorender/6329d3598dc9890028b7ab18/dna-short-symbol.png&quot;,&quot;fallbackUrl&quot;:&quot;https://res.cloudinary.com/dlcjuc3ej/image/upload/v1663685447/uweq1izggxsnbozixmas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&quot;,&quot;isPremium&quot;:false,&quot;isOrgIcon&quot;:false,&quot;size&quot;:{&quot;x&quot;:79,&quot;y&quot;:40.68796992481203}},&quot;source&quot;:{&quot;id&quot;:&quot;6329d2c58dc9890028b7aaf8&quot;,&quot;version&quot;:&quot;1663685447&quot;,&quot;type&quot;:&quot;ASSETS&quot;},&quot;isPremium&quot;:false,&quot;parent&quot;:{&quot;type&quot;:&quot;CHILD&quot;,&quot;parentId&quot;:&quot;f2649530-61e9-41f1-9f94-86db36006b6b&quot;,&quot;order&quot;:&quot;91&quot;}},&quot;10120448-a19e-4503-a2f3-46b884e093ea&quot;:{&quot;id&quot;:&quot;10120448-a19e-4503-a2f3-46b884e093ea&quot;,&quot;name&quot;:&quot;image.png&quot;,&quot;type&quot;:&quot;FIGURE_OBJECT&quot;,&quot;relativeTransform&quot;:{&quot;translate&quot;:{&quot;x&quot;:-364.53744837158894,&quot;y&quot;:-271.7613558362481},&quot;rotate&quot;:0,&quot;skewX&quot;:0,&quot;scale&quot;:{&quot;x&quot;:0.6097503441894072,&quot;y&quot;:0.6097503441894072}},&quot;image&quot;:{&quot;url&quot;:&quot;https://core.services.biorender.com/api/uploads/67ddd05a9669e6890616f61e/1742590042385_cb9dff80-2ddb-47bf-81cf-6f20b18ea009_icon.png&quot;,&quot;isPremium&quot;:false,&quot;isSignedURL&quot;:true,&quot;size&quot;:{&quot;x&quot;:300,&quot;y&quot;:170.99999999999997}},&quot;source&quot;:{&quot;id&quot;:&quot;67ddd05a9669e6890616f61e&quot;,&quot;type&quot;:&quot;UPLOADS&quot;},&quot;isPremium&quot;:false,&quot;parent&quot;:{&quot;type&quot;:&quot;CHILD&quot;,&quot;parentId&quot;:&quot;f2649530-61e9-41f1-9f94-86db36006b6b&quot;,&quot;order&quot;:&quot;92&quot;}},&quot;e2387e3e-6932-4235-b45b-e75f57307766&quot;:{&quot;id&quot;:&quot;e2387e3e-6932-4235-b45b-e75f57307766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5.890825982145927,&quot;color&quot;:&quot;black&quot;,&quot;fontWeight&quot;:&quot;normal&quot;,&quot;fontStyle&quot;:&quot;normal&quot;,&quot;decoration&quot;:&quot;none&quot;},&quot;range&quot;:[0,1]}],&quot;text&quot;:&quot;R2&quot;}],&quot;_lastCaretLocation&quot;:{&quot;lineIndex&quot;:0,&quot;runIndex&quot;:-1,&quot;charIndex&quot;:-1,&quot;endOfLine&quot;:true}},&quot;format&quot;:&quot;BETTER_TEXT&quot;,&quot;size&quot;:{&quot;x&quot;:59.18209128984679,&quot;y&quot;:18.728473478957703},&quot;targetSize&quot;:{&quot;x&quot;:59.18209128984679,&quot;y&quot;:2}},&quot;parent&quot;:{&quot;type&quot;:&quot;CHILD&quot;,&quot;parentId&quot;:&quot;2bb77992-0d6d-4a8c-9c56-b0917de1582f&quot;,&quot;order&quot;:&quot;5&quot;}},&quot;128f745b-e17a-4f0a-9970-0ce7d3d2fd52&quot;:{&quot;type&quot;:&quot;FIGURE_OBJECT&quot;,&quot;id&quot;:&quot;128f745b-e17a-4f0a-9970-0ce7d3d2fd52&quot;,&quot;relativeTransform&quot;:{&quot;translate&quot;:{&quot;x&quot;:-367.76854633648674,&quot;y&quot;:39.85695663808962},&quot;rotate&quot;:0},&quot;opacity&quot;:1,&quot;path&quot;:{&quot;type&quot;:&quot;POLY_LINE&quot;,&quot;points&quot;:[{&quot;x&quot;:-79.5285445208055,&quot;y&quot;:0},{&quot;x&quot;:79.5285445208055,&quot;y&quot;:0}],&quot;closed&quot;:false},&quot;pathStyles&quot;:[{&quot;type&quot;:&quot;FILL&quot;,&quot;fillStyle&quot;:&quot;rgba(0,0,0,0)&quot;},{&quot;type&quot;:&quot;STROKE&quot;,&quot;strokeStyle&quot;:&quot;#232323&quot;,&quot;lineWidth&quot;:2.14461913691752,&quot;lineJoin&quot;:&quot;round&quot;}],&quot;isLocked&quot;:false,&quot;parent&quot;:{&quot;type&quot;:&quot;CHILD&quot;,&quot;parentId&quot;:&quot;022c2638-aeee-4177-bd62-e47fd19fc28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893585f4-315d-4053-8f2f-650a937c60da&quot;:{&quot;type&quot;:&quot;FIGURE_OBJECT&quot;,&quot;id&quot;:&quot;893585f4-315d-4053-8f2f-650a937c60da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d7102dd8-f445-4dbb-af45-e6ff6513844a&quot;:{&quot;type&quot;:&quot;FIGURE_OBJECT&quot;,&quot;id&quot;:&quot;d7102dd8-f445-4dbb-af45-e6ff6513844a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4e93f12d-2abf-4071-a60e-4b1ca03dc4f2&quot;:{&quot;type&quot;:&quot;FIGURE_OBJECT&quot;,&quot;id&quot;:&quot;4e93f12d-2abf-4071-a60e-4b1ca03dc4f2&quot;,&quot;parent&quot;:{&quot;type&quot;:&quot;CHILD&quot;,&quot;parentId&quot;:&quot;022c2638-aeee-4177-bd62-e47fd19fc285&quot;,&quot;order&quot;:&quot;5&quot;},&quot;relativeTransform&quot;:{&quot;translate&quot;:{&quot;x&quot;:-94.86907595121467,&quot;y&quot;:9.579591972808336},&quot;rotate&quot;:0}},&quot;cd001329-375a-4e01-99eb-5664b42c5205&quot;:{&quot;type&quot;:&quot;FIGURE_OBJECT&quot;,&quot;id&quot;:&quot;cd001329-375a-4e01-99eb-5664b42c5205&quot;,&quot;parent&quot;:{&quot;type&quot;:&quot;CHILD&quot;,&quot;parentId&quot;:&quot;022c2638-aeee-4177-bd62-e47fd19fc285&quot;,&quot;order&quot;:&quot;7&quot;},&quot;relativeTransform&quot;:{&quot;translate&quot;:{&quot;x&quot;:-640.6685091253055,&quot;y&quot;:70.31696488961117},&quot;rotate&quot;:3.141592653589793}},&quot;bb5c59a3-16bb-43ef-9aba-3d9bc47726d4&quot;:{&quot;type&quot;:&quot;FIGURE_OBJECT&quot;,&quot;id&quot;:&quot;bb5c59a3-16bb-43ef-9aba-3d9bc47726d4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fbe98e1b-471e-4eed-bef9-1c2c6db76fd4&quot;:{&quot;type&quot;:&quot;FIGURE_OBJECT&quot;,&quot;id&quot;:&quot;fbe98e1b-471e-4eed-bef9-1c2c6db76fd4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022c2638-aeee-4177-bd62-e47fd19fc285&quot;:{&quot;type&quot;:&quot;FIGURE_OBJECT&quot;,&quot;id&quot;:&quot;022c2638-aeee-4177-bd62-e47fd19fc285&quot;,&quot;parent&quot;:{&quot;type&quot;:&quot;CHILD&quot;,&quot;parentId&quot;:&quot;ba9654d3-da71-4a79-8200-ac62abd567c2&quot;,&quot;order&quot;:&quot;7&quot;},&quot;relativeTransform&quot;:{&quot;translate&quot;:{&quot;x&quot;:62.95041987955095,&quot;y&quot;:-140.66254751659017},&quot;rotate&quot;:0}},&quot;ba9654d3-da71-4a79-8200-ac62abd567c2&quot;:{&quot;type&quot;:&quot;FIGURE_OBJECT&quot;,&quot;id&quot;:&quot;ba9654d3-da71-4a79-8200-ac62abd567c2&quot;,&quot;parent&quot;:{&quot;type&quot;:&quot;CHILD&quot;,&quot;parentId&quot;:&quot;f2649530-61e9-41f1-9f94-86db36006b6b&quot;,&quot;order&quot;:&quot;999&quot;},&quot;relativeTransform&quot;:{&quot;translate&quot;:{&quot;x&quot;:-59.71863440796369,&quot;y&quot;:-40.43383038738805},&quot;rotate&quot;:0,&quot;skewX&quot;:0,&quot;scale&quot;:{&quot;x&quot;:1,&quot;y&quot;:1}}},&quot;cce98c49-373a-480b-9e6c-47b075813ea4&quot;:{&quot;type&quot;:&quot;FIGURE_OBJECT&quot;,&quot;id&quot;:&quot;cce98c49-373a-480b-9e6c-47b075813ea4&quot;,&quot;relativeTransform&quot;:{&quot;translate&quot;:{&quot;x&quot;:0,&quot;y&quot;:-8.74131293387486},&quot;rotate&quot;:0,&quot;skewX&quot;:0,&quot;scale&quot;:{&quot;x&quot;:1,&quot;y&quot;:1}},&quot;opacity&quot;:1,&quot;path&quot;:{&quot;type&quot;:&quot;POLY_LINE&quot;,&quot;points&quot;:[{&quot;x&quot;:-364.2213722447859,&quot;y&quot;:-207.0013601359915},{&quot;x&quot;:-364.2213722447859,&quot;y&quot;:-149.57357686852538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5&quot;},&quot;connectorInfo&quot;:{&quot;connectedObjects&quot;:[],&quot;type&quot;:&quot;LINE&quot;,&quot;offset&quot;:{&quot;x&quot;:0,&quot;y&quot;:0},&quot;bending&quot;:0.1,&quot;firstElementIsHead&quot;:false,&quot;customized&quot;:false}},&quot;34a18ba9-7fbc-4259-94eb-a423e37244ca&quot;:{&quot;relativeTransform&quot;:{&quot;translate&quot;:{&quot;x&quot;:-409.16439614010096,&quot;y&quot;:-98.64907179072549},&quot;rotate&quot;:0,&quot;skewX&quot;:0,&quot;scale&quot;:{&quot;x&quot;:1,&quot;y&quot;:1}},&quot;type&quot;:&quot;FIGURE_OBJECT&quot;,&quot;id&quot;:&quot;34a18ba9-7fbc-4259-94eb-a423e37244ca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8&quot;},&quot;name&quot;:&quot;Sequenced genome (simple)&quot;,&quot;displayName&quot;:&quot;Sequenced genome (simple)&quot;,&quot;isPremium&quot;:true},&quot;7348e7e8-84c4-4ee8-92b9-0e661570e779&quot;:{&quot;type&quot;:&quot;FIGURE_OBJECT&quot;,&quot;id&quot;:&quot;7348e7e8-84c4-4ee8-92b9-0e661570e779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1&quot;}},&quot;95cf6d21-0175-4ea7-8601-2ed3e5352cdb&quot;:{&quot;type&quot;:&quot;FIGURE_OBJECT&quot;,&quot;id&quot;:&quot;95cf6d21-0175-4ea7-8601-2ed3e5352cdb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2&quot;}},&quot;82d22d90-0631-4254-a406-424f9293df70&quot;:{&quot;type&quot;:&quot;FIGURE_OBJECT&quot;,&quot;id&quot;:&quot;82d22d90-0631-4254-a406-424f9293df70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3&quot;}},&quot;beb8c040-b487-4d3f-b709-101b09472b9b&quot;:{&quot;type&quot;:&quot;FIGURE_OBJECT&quot;,&quot;id&quot;:&quot;beb8c040-b487-4d3f-b709-101b09472b9b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5&quot;}},&quot;e45156c1-ba0e-4b5e-802d-a3c7f4af4f66&quot;:{&quot;type&quot;:&quot;FIGURE_OBJECT&quot;,&quot;id&quot;:&quot;e45156c1-ba0e-4b5e-802d-a3c7f4af4f66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6&quot;}},&quot;62245ba8-275c-4cad-b485-e66d3bbf4976&quot;:{&quot;type&quot;:&quot;FIGURE_OBJECT&quot;,&quot;id&quot;:&quot;62245ba8-275c-4cad-b485-e66d3bbf4976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7&quot;}},&quot;7d86e39e-7e3e-43ee-8b4e-f25e927121e0&quot;:{&quot;relativeTransform&quot;:{&quot;translate&quot;:{&quot;x&quot;:-318.0350377793107,&quot;y&quot;:-98.6486976584752},&quot;rotate&quot;:0,&quot;skewX&quot;:0,&quot;scale&quot;:{&quot;x&quot;:1,&quot;y&quot;:1}},&quot;type&quot;:&quot;FIGURE_OBJECT&quot;,&quot;id&quot;:&quot;7d86e39e-7e3e-43ee-8b4e-f25e927121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&quot;},&quot;name&quot;:&quot;Sequenced genome (simple)&quot;,&quot;displayName&quot;:&quot;Sequenced genome (simple)&quot;,&quot;isPremium&quot;:true},&quot;32ce7b19-e2f8-4c7b-b67c-73f7b4efd511&quot;:{&quot;type&quot;:&quot;FIGURE_OBJECT&quot;,&quot;id&quot;:&quot;32ce7b19-e2f8-4c7b-b67c-73f7b4efd511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1&quot;}},&quot;9ddbd857-92b2-41b1-bf43-372e2e2cb2cc&quot;:{&quot;type&quot;:&quot;FIGURE_OBJECT&quot;,&quot;id&quot;:&quot;9ddbd857-92b2-41b1-bf43-372e2e2cb2cc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2&quot;}},&quot;2598e354-5a76-4f48-a9da-98b33ca193b6&quot;:{&quot;type&quot;:&quot;FIGURE_OBJECT&quot;,&quot;id&quot;:&quot;2598e354-5a76-4f48-a9da-98b33ca193b6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3&quot;}},&quot;2d68d3b9-95fd-4d1b-b73b-a69ce04b2922&quot;:{&quot;type&quot;:&quot;FIGURE_OBJECT&quot;,&quot;id&quot;:&quot;2d68d3b9-95fd-4d1b-b73b-a69ce04b2922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5&quot;}},&quot;342e16af-073f-4d75-b5fa-77479b96ac7b&quot;:{&quot;type&quot;:&quot;FIGURE_OBJECT&quot;,&quot;id&quot;:&quot;342e16af-073f-4d75-b5fa-77479b96ac7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6&quot;}},&quot;a421f12b-d09a-4577-bbfb-a3638dfb1230&quot;:{&quot;type&quot;:&quot;FIGURE_OBJECT&quot;,&quot;id&quot;:&quot;a421f12b-d09a-4577-bbfb-a3638dfb123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7&quot;}},&quot;c4058a53-1d1c-4ae3-8d44-9dcca0ee7259&quot;:{&quot;relativeTransform&quot;:{&quot;translate&quot;:{&quot;x&quot;:-317.96743462501854,&quot;y&quot;:-40.741820055226015},&quot;rotate&quot;:0,&quot;skewX&quot;:0,&quot;scale&quot;:{&quot;x&quot;:1,&quot;y&quot;:1}},&quot;type&quot;:&quot;FIGURE_OBJECT&quot;,&quot;id&quot;:&quot;c4058a53-1d1c-4ae3-8d44-9dcca0ee7259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5&quot;},&quot;name&quot;:&quot;Sequenced genome (simple)&quot;,&quot;displayName&quot;:&quot;Sequenced genome (simple)&quot;,&quot;isPremium&quot;:true},&quot;d54238a9-62a2-4c3b-b19f-39bc604189d6&quot;:{&quot;type&quot;:&quot;FIGURE_OBJECT&quot;,&quot;id&quot;:&quot;d54238a9-62a2-4c3b-b19f-39bc604189d6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1&quot;}},&quot;2002d280-d1d4-4b7b-b77b-d1b1402296e5&quot;:{&quot;type&quot;:&quot;FIGURE_OBJECT&quot;,&quot;id&quot;:&quot;2002d280-d1d4-4b7b-b77b-d1b1402296e5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2&quot;}},&quot;cef63482-f23d-4104-b2dc-3f3d3ca77343&quot;:{&quot;type&quot;:&quot;FIGURE_OBJECT&quot;,&quot;id&quot;:&quot;cef63482-f23d-4104-b2dc-3f3d3ca77343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3&quot;}},&quot;0aec1872-2741-4be2-8057-6d5f167dc06d&quot;:{&quot;type&quot;:&quot;FIGURE_OBJECT&quot;,&quot;id&quot;:&quot;0aec1872-2741-4be2-8057-6d5f167dc06d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5&quot;}},&quot;e3a21ee7-b4d1-4c6b-857b-b93a039c2dd2&quot;:{&quot;type&quot;:&quot;FIGURE_OBJECT&quot;,&quot;id&quot;:&quot;e3a21ee7-b4d1-4c6b-857b-b93a039c2dd2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6&quot;}},&quot;92adc89c-39ba-4763-9e5b-d22fc7f987f0&quot;:{&quot;type&quot;:&quot;FIGURE_OBJECT&quot;,&quot;id&quot;:&quot;92adc89c-39ba-4763-9e5b-d22fc7f987f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7&quot;}},&quot;3a2de315-83df-4d8f-a3b4-3471f250eeeb&quot;:{&quot;type&quot;:&quot;FIGURE_OBJECT&quot;,&quot;id&quot;:&quot;3a2de315-83df-4d8f-a3b4-3471f250eeeb&quot;,&quot;relativeTransform&quot;:{&quot;translate&quot;:{&quot;x&quot;:161.81537581709472,&quot;y&quot;:353.8249753990779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7&quot;},&quot;connectorInfo&quot;:{&quot;connectedObjects&quot;:[],&quot;type&quot;:&quot;LINE&quot;,&quot;offset&quot;:{&quot;x&quot;:0,&quot;y&quot;:0},&quot;bending&quot;:0.1,&quot;firstElementIsHead&quot;:false,&quot;customized&quot;:false}},&quot;10203336-c065-46f3-b795-c64a9d9e3cc1&quot;:{&quot;type&quot;:&quot;FIGURE_OBJECT&quot;,&quot;id&quot;:&quot;10203336-c065-46f3-b795-c64a9d9e3cc1&quot;,&quot;relativeTransform&quot;:{&quot;translate&quot;:{&quot;x&quot;:161.77154889791439,&quot;y&quot;:547.0738040031024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9&quot;},&quot;connectorInfo&quot;:{&quot;connectedObjects&quot;:[],&quot;type&quot;:&quot;LINE&quot;,&quot;offset&quot;:{&quot;x&quot;:0,&quot;y&quot;:0},&quot;bending&quot;:0.1,&quot;firstElementIsHead&quot;:false,&quot;customized&quot;:false}},&quot;602a6df8-aa43-4ad8-9d8d-f02416690030&quot;:{&quot;relativeTransform&quot;:{&quot;translate&quot;:{&quot;x&quot;:-430.24482095642014,&quot;y&quot;:311.14060813078197},&quot;rotate&quot;:0,&quot;skewX&quot;:0,&quot;scale&quot;:{&quot;x&quot;:1,&quot;y&quot;:1}},&quot;type&quot;:&quot;FIGURE_OBJECT&quot;,&quot;id&quot;:&quot;602a6df8-aa43-4ad8-9d8d-f0241669003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5&quot;},&quot;name&quot;:&quot;Sequenced genome (simple)&quot;,&quot;displayName&quot;:&quot;Sequenced genome (simple)&quot;,&quot;isPremium&quot;:true},&quot;5ea508c9-5d9d-49df-95ae-2a1082807c45&quot;:{&quot;type&quot;:&quot;FIGURE_OBJECT&quot;,&quot;id&quot;:&quot;5ea508c9-5d9d-49df-95ae-2a1082807c45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1&quot;}},&quot;933a44e9-2724-4ea5-8299-7bfbe645f954&quot;:{&quot;type&quot;:&quot;FIGURE_OBJECT&quot;,&quot;id&quot;:&quot;933a44e9-2724-4ea5-8299-7bfbe645f954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2&quot;}},&quot;2e992fcb-1b0e-4e20-aba1-e0e1e69af10b&quot;:{&quot;type&quot;:&quot;FIGURE_OBJECT&quot;,&quot;id&quot;:&quot;2e992fcb-1b0e-4e20-aba1-e0e1e69af10b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3&quot;}},&quot;e8683895-d1c2-4dcd-9983-3189fbb7fbfe&quot;:{&quot;type&quot;:&quot;FIGURE_OBJECT&quot;,&quot;id&quot;:&quot;e8683895-d1c2-4dcd-9983-3189fbb7fbfe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5&quot;}},&quot;7486b5d1-3091-4b44-86a9-ab7c8289a410&quot;:{&quot;type&quot;:&quot;FIGURE_OBJECT&quot;,&quot;id&quot;:&quot;7486b5d1-3091-4b44-86a9-ab7c8289a410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6&quot;}},&quot;267c7895-4b32-49a7-80b1-3643763f1061&quot;:{&quot;type&quot;:&quot;FIGURE_OBJECT&quot;,&quot;id&quot;:&quot;267c7895-4b32-49a7-80b1-3643763f106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7&quot;}},&quot;9bce0378-4824-4085-afff-1a69ed365778&quot;:{&quot;id&quot;:&quot;9bce0378-4824-4085-afff-1a69ed365778&quot;,&quot;name&quot;:&quot;Bacillus (pili)&quot;,&quot;displayName&quot;:&quot;&quot;,&quot;type&quot;:&quot;FIGURE_OBJECT&quot;,&quot;relativeTransform&quot;:{&quot;translate&quot;:{&quot;x&quot;:-423.86233375986825,&quot;y&quot;:273.8944719280789},&quot;rotate&quot;:0,&quot;skewX&quot;:0,&quot;scale&quot;:{&quot;x&quot;:1,&quot;y&quot;:1}},&quot;image&quot;:{&quot;url&quot;:&quot;https://icons.cdn.biorender.com/biorender/5b070a4bbd399f0014847cc9/20200109200857/image/5b070a4bbd399f0014847cc9.png&quot;,&quot;isPremium&quot;:false,&quot;isOrgIcon&quot;:false,&quot;size&quot;:{&quot;x&quot;:75,&quot;y&quot;:38.94230769230769}},&quot;source&quot;:{&quot;id&quot;:&quot;5b070a4bbd399f0014847cc9&quot;,&quot;version&quot;:&quot;20200109200857&quot;,&quot;type&quot;:&quot;ASSETS&quot;},&quot;isPremium&quot;:false,&quot;parent&quot;:{&quot;type&quot;:&quot;CHILD&quot;,&quot;parentId&quot;:&quot;f2649530-61e9-41f1-9f94-86db36006b6b&quot;,&quot;order&quot;:&quot;999997&quot;}},&quot;ebc25500-2228-43a3-8fac-f8155773cee0&quot;:{&quot;id&quot;:&quot;ebc25500-2228-43a3-8fac-f8155773cee0&quot;,&quot;name&quot;:&quot;SARS&quot;,&quot;displayName&quot;:&quot;&quot;,&quot;type&quot;:&quot;FIGURE_OBJECT&quot;,&quot;relativeTransform&quot;:{&quot;translate&quot;:{&quot;x&quot;:-356.22376061681774,&quot;y&quot;:271.8019721825549},&quot;rotate&quot;:0,&quot;skewX&quot;:0,&quot;scale&quot;:{&quot;x&quot;:0.7848074724659675,&quot;y&quot;:0.7848074724659675}},&quot;image&quot;:{&quot;url&quot;:&quot;https://icons.cdn.biorender.com/biorender/5acbaeb93f8c3400148e4048/20180409182012/image/5acbaeb93f8c3400148e4048.png&quot;,&quot;isPremium&quot;:false,&quot;isOrgIcon&quot;:false,&quot;size&quot;:{&quot;x&quot;:50,&quot;y&quot;:50}},&quot;source&quot;:{&quot;id&quot;:&quot;5acbaeb93f8c3400148e4048&quot;,&quot;version&quot;:&quot;20180409182012&quot;,&quot;type&quot;:&quot;ASSETS&quot;},&quot;isPremium&quot;:false,&quot;parent&quot;:{&quot;type&quot;:&quot;CHILD&quot;,&quot;parentId&quot;:&quot;f2649530-61e9-41f1-9f94-86db36006b6b&quot;,&quot;order&quot;:&quot;999998&quot;}},&quot;f00ac019-f7d3-4bbb-9ee0-0cbfbd1d36a5&quot;:{&quot;id&quot;:&quot;f00ac019-f7d3-4bbb-9ee0-0cbfbd1d36a5&quot;,&quot;name&quot;:&quot;Adult female head (anterior, eyes open)&quot;,&quot;displayName&quot;:&quot;&quot;,&quot;type&quot;:&quot;FIGURE_OBJECT&quot;,&quot;relativeTransform&quot;:{&quot;translate&quot;:{&quot;x&quot;:-293.5317136781922,&quot;y&quot;:272.5385352506988},&quot;rotate&quot;:0,&quot;skewX&quot;:0,&quot;scale&quot;:{&quot;x&quot;:0.37635379313331274,&quot;y&quot;:0.3763537931333128}},&quot;image&quot;:{&quot;url&quot;:&quot;https://icons.cdn.biorender.com/biorender/5e83ae152fef720028aa6413/20200331205519/image/5e83ae152fef720028aa6413.png&quot;,&quot;isPremium&quot;:true,&quot;isOrgIcon&quot;:false,&quot;size&quot;:{&quot;x&quot;:150,&quot;y&quot;:129.375}},&quot;source&quot;:{&quot;id&quot;:&quot;5e83ae152fef720028aa6413&quot;,&quot;version&quot;:&quot;20200331205519&quot;,&quot;type&quot;:&quot;ASSETS&quot;},&quot;isPremium&quot;:true,&quot;parent&quot;:{&quot;type&quot;:&quot;CHILD&quot;,&quot;parentId&quot;:&quot;f2649530-61e9-41f1-9f94-86db36006b6b&quot;,&quot;order&quot;:&quot;999999&quot;}},&quot;564668e2-80e1-44ed-a150-e5982c3755e0&quot;:{&quot;relativeTransform&quot;:{&quot;translate&quot;:{&quot;x&quot;:-362.1830884633796,&quot;y&quot;:311.14152421894886},&quot;rotate&quot;:0,&quot;skewX&quot;:0,&quot;scale&quot;:{&quot;x&quot;:1,&quot;y&quot;:1}},&quot;type&quot;:&quot;FIGURE_OBJECT&quot;,&quot;id&quot;:&quot;564668e2-80e1-44ed-a150-e5982c3755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5&quot;},&quot;name&quot;:&quot;Sequenced genome (simple)&quot;,&quot;displayName&quot;:&quot;Sequenced genome (simple)&quot;,&quot;isPremium&quot;:true},&quot;1e65d0bd-1628-4648-91ca-28dafce16bb0&quot;:{&quot;type&quot;:&quot;FIGURE_OBJECT&quot;,&quot;id&quot;:&quot;1e65d0bd-1628-4648-91ca-28dafce16bb0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1&quot;}},&quot;c675d4cc-e0f0-4ed1-9410-5f036b0c7b7d&quot;:{&quot;type&quot;:&quot;FIGURE_OBJECT&quot;,&quot;id&quot;:&quot;c675d4cc-e0f0-4ed1-9410-5f036b0c7b7d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2&quot;}},&quot;3ad061bc-d9f4-442a-9689-b428b46d4ef8&quot;:{&quot;type&quot;:&quot;FIGURE_OBJECT&quot;,&quot;id&quot;:&quot;3ad061bc-d9f4-442a-9689-b428b46d4ef8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3&quot;}},&quot;bc02ea59-70b3-41a7-a72a-dfcc9603b5d0&quot;:{&quot;type&quot;:&quot;FIGURE_OBJECT&quot;,&quot;id&quot;:&quot;bc02ea59-70b3-41a7-a72a-dfcc9603b5d0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5&quot;}},&quot;b0fd6b21-7498-493a-ab8c-5bb1cd04bef5&quot;:{&quot;type&quot;:&quot;FIGURE_OBJECT&quot;,&quot;id&quot;:&quot;b0fd6b21-7498-493a-ab8c-5bb1cd04bef5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6&quot;}},&quot;28df9b7b-773b-49bb-bdb6-a4148f49c604&quot;:{&quot;type&quot;:&quot;FIGURE_OBJECT&quot;,&quot;id&quot;:&quot;28df9b7b-773b-49bb-bdb6-a4148f49c604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7&quot;}},&quot;0f1e6670-79bf-4f12-b8cb-091fa219d0a4&quot;:{&quot;relativeTransform&quot;:{&quot;translate&quot;:{&quot;x&quot;:-298.36495386747754,&quot;y&quot;:311.1414403071158},&quot;rotate&quot;:0,&quot;skewX&quot;:0,&quot;scale&quot;:{&quot;x&quot;:1,&quot;y&quot;:1}},&quot;type&quot;:&quot;FIGURE_OBJECT&quot;,&quot;id&quot;:&quot;0f1e6670-79bf-4f12-b8cb-091fa219d0a4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7&quot;},&quot;name&quot;:&quot;Sequenced genome (simple)&quot;,&quot;displayName&quot;:&quot;Sequenced genome (simple)&quot;,&quot;isPremium&quot;:true},&quot;ddf8c6f9-7eb1-4636-9adf-ffb49c3a095b&quot;:{&quot;type&quot;:&quot;FIGURE_OBJECT&quot;,&quot;id&quot;:&quot;ddf8c6f9-7eb1-4636-9adf-ffb49c3a095b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1&quot;}},&quot;bbd618b7-621d-4961-b028-15ec78f34afa&quot;:{&quot;type&quot;:&quot;FIGURE_OBJECT&quot;,&quot;id&quot;:&quot;bbd618b7-621d-4961-b028-15ec78f34afa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2&quot;}},&quot;e281fe04-a9d4-48de-8323-4762c93194e1&quot;:{&quot;type&quot;:&quot;FIGURE_OBJECT&quot;,&quot;id&quot;:&quot;e281fe04-a9d4-48de-8323-4762c93194e1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3&quot;}},&quot;29c3cc3e-17a5-4410-906a-d3be7194dc48&quot;:{&quot;type&quot;:&quot;FIGURE_OBJECT&quot;,&quot;id&quot;:&quot;29c3cc3e-17a5-4410-906a-d3be7194dc48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5&quot;}},&quot;23306f76-4dbf-499d-b7e0-2af6ffbf4b04&quot;:{&quot;type&quot;:&quot;FIGURE_OBJECT&quot;,&quot;id&quot;:&quot;23306f76-4dbf-499d-b7e0-2af6ffbf4b04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6&quot;}},&quot;b54bb14d-fb61-45f4-845a-0546bbe45d01&quot;:{&quot;type&quot;:&quot;FIGURE_OBJECT&quot;,&quot;id&quot;:&quot;b54bb14d-fb61-45f4-845a-0546bbe45d0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7&quot;}},&quot;61f64451-a858-4280-8298-5398638cec89&quot;:{&quot;relativeTransform&quot;:{&quot;translate&quot;:{&quot;x&quot;:-39.564934922711046,&quot;y&quot;:-110.43777595286609},&quot;rotate&quot;:0},&quot;type&quot;:&quot;FIGURE_OBJECT&quot;,&quot;id&quot;:&quot;61f64451-a858-4280-8298-5398638cec89&quot;,&quot;parent&quot;:{&quot;type&quot;:&quot;CHILD&quot;,&quot;parentId&quot;:&quot;a71f5267-345f-4636-9d56-1d7c98ef3f99&quot;,&quot;order&quot;:&quot;5&quot;},&quot;name&quot;:&quot;Mycobacteria &quot;,&quot;displayName&quot;:&quot;Mycobacteria &quot;,&quot;source&quot;:{&quot;id&quot;:&quot;67069e1d9c4f3555e331da0a&quot;,&quot;type&quot;:&quot;ASSETS&quot;},&quot;isPremium&quot;:false},&quot;8387786e-655c-47ff-906b-61bad1ca8278&quot;:{&quot;id&quot;:&quot;8387786e-655c-47ff-906b-61bad1ca8278&quot;,&quot;name&quot;:&quot;Mycobacterium&quot;,&quot;displayName&quot;:&quot;&quot;,&quot;type&quot;:&quot;FIGURE_OBJECT&quot;,&quot;relativeTransform&quot;:{&quot;translate&quot;:{&quot;x&quot;:-31.902120010708742,&quot;y&quot;:19.426338756543547},&quot;rotate&quot;:2.7928758690413265,&quot;skewX&quot;:1.2174087975369534e-16,&quot;scale&quot;:{&quot;x&quot;:0.16881534001889717,&quot;y&quot;:0.1688153400188973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1&quot;}},&quot;2e6ce2d5-a1d4-4a3c-b6ba-8dde24dff3ee&quot;:{&quot;id&quot;:&quot;2e6ce2d5-a1d4-4a3c-b6ba-8dde24dff3ee&quot;,&quot;name&quot;:&quot;Mycobacterium&quot;,&quot;displayName&quot;:&quot;&quot;,&quot;type&quot;:&quot;FIGURE_OBJECT&quot;,&quot;relativeTransform&quot;:{&quot;translate&quot;:{&quot;x&quot;:-48.38517790090609,&quot;y&quot;:17.194103969032355},&quot;rotate&quot;:0.2808234766458876,&quot;skewX&quot;:1.217408797536954e-16,&quot;scale&quot;:{&quot;x&quot;:0.16881534001889711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2&quot;}},&quot;be4892a0-e991-442c-b5ea-41028de7dc6a&quot;:{&quot;id&quot;:&quot;be4892a0-e991-442c-b5ea-41028de7dc6a&quot;,&quot;name&quot;:&quot;Mycobacterium&quot;,&quot;displayName&quot;:&quot;&quot;,&quot;type&quot;:&quot;FIGURE_OBJECT&quot;,&quot;relativeTransform&quot;:{&quot;translate&quot;:{&quot;x&quot;:-42.571522827152215,&quot;y&quot;:9.436261536805068},&quot;rotate&quot;:1.2135274289116575,&quot;skewX&quot;:4.869635190147819e-16,&quot;scale&quot;:{&quot;x&quot;:0.16881534001889706,&quot;y&quot;:0.16881534001889728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3&quot;}},&quot;c6af8ca7-4237-437c-a86c-386e04b2203b&quot;:{&quot;id&quot;:&quot;c6af8ca7-4237-437c-a86c-386e04b2203b&quot;,&quot;name&quot;:&quot;Mycobacterium&quot;,&quot;displayName&quot;:&quot;&quot;,&quot;type&quot;:&quot;FIGURE_OBJECT&quot;,&quot;relativeTransform&quot;:{&quot;translate&quot;:{&quot;x&quot;:-33.13598024451666,&quot;y&quot;:9.935026617098778},&quot;rotate&quot;:0.2808234766458875,&quot;skewX&quot;:3.347874193226624e-16,&quot;scale&quot;:{&quot;x&quot;:0.16881534001889711,&quot;y&quot;:0.1688153400188974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5&quot;}},&quot;c5be86ec-13c4-4dcb-b15e-d4634e802510&quot;:{&quot;id&quot;:&quot;c5be86ec-13c4-4dcb-b15e-d4634e802510&quot;,&quot;name&quot;:&quot;Mycobacterium&quot;,&quot;displayName&quot;:&quot;&quot;,&quot;type&quot;:&quot;FIGURE_OBJECT&quot;,&quot;relativeTransform&quot;:{&quot;translate&quot;:{&quot;x&quot;:-29.200662510991382,&quot;y&quot;:2.3756749178213687},&quot;rotate&quot;:2.8317967113608,&quot;skewX&quot;:4.2609307913793386e-16,&quot;scale&quot;:{&quot;x&quot;:0.16881534001889714,&quot;y&quot;:0.16881534001889736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6&quot;}},&quot;3327b5d7-900c-4132-9cca-019e3796458d&quot;:{&quot;id&quot;:&quot;3327b5d7-900c-4132-9cca-019e3796458d&quot;,&quot;name&quot;:&quot;Mycobacterium&quot;,&quot;displayName&quot;:&quot;&quot;,&quot;type&quot;:&quot;FIGURE_OBJECT&quot;,&quot;relativeTransform&quot;:{&quot;translate&quot;:{&quot;x&quot;:-17.6275420876297,&quot;y&quot;:10.000418331873323},&quot;rotate&quot;:-2.516939314301023,&quot;skewX&quot;:3.652226392610862e-16,&quot;scale&quot;:{&quot;x&quot;:0.16881534001889714,&quot;y&quot;:0.1688153400188974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7&quot;}},&quot;96b6289c-0964-43b7-a379-426e117534be&quot;:{&quot;id&quot;:&quot;96b6289c-0964-43b7-a379-426e117534be&quot;,&quot;name&quot;:&quot;Mycobacterium&quot;,&quot;displayName&quot;:&quot;&quot;,&quot;type&quot;:&quot;FIGURE_OBJECT&quot;,&quot;relativeTransform&quot;:{&quot;translate&quot;:{&quot;x&quot;:-9.292435125584168,&quot;y&quot;:7.457478436433722},&quot;rotate&quot;:-2.809107431084873,&quot;skewX&quot;:4.869635190147817e-16,&quot;scale&quot;:{&quot;x&quot;:0.1688153400188971,&quot;y&quot;:0.16881534001889734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8&quot;}},&quot;1c7106c5-829d-4ca0-aa72-bd531cedbd6d&quot;:{&quot;relativeTransform&quot;:{&quot;translate&quot;:{&quot;x&quot;:103.18243240570878,&quot;y&quot;:-238.54050196644417},&quot;rotate&quot;:0,&quot;skewX&quot;:0,&quot;scale&quot;:{&quot;x&quot;:1,&quot;y&quot;:1}},&quot;type&quot;:&quot;FIGURE_OBJECT&quot;,&quot;id&quot;:&quot;1c7106c5-829d-4ca0-aa72-bd531cedbd6d&quot;,&quot;name&quot;:&quot;Granuloma cell cluster &quot;,&quot;opacity&quot;:1,&quot;source&quot;:{&quot;id&quot;:&quot;6182d4e1d2afee00a80a071d&quot;,&quot;type&quot;:&quot;ASSETS&quot;},&quot;pathStyles&quot;:[{&quot;type&quot;:&quot;FILL&quot;,&quot;fillStyle&quot;:&quot;rgb(0,0,0)&quot;}],&quot;isLocked&quot;:false,&quot;parent&quot;:{&quot;type&quot;:&quot;CHILD&quot;,&quot;parentId&quot;:&quot;8a8d8a4d-8c59-463c-ade5-247d5f1a00d7&quot;,&quot;order&quot;:&quot;5&quot;},&quot;displayName&quot;:&quot;Granuloma cell cluster &quot;,&quot;isPremium&quot;:true},&quot;3d6bff48-73ed-43df-bbee-93f74d732184&quot;:{&quot;type&quot;:&quot;FIGURE_OBJECT&quot;,&quot;id&quot;:&quot;3d6bff48-73ed-43df-bbee-93f74d732184&quot;,&quot;relativeTransform&quot;:{&quot;translate&quot;:{&quot;x&quot;:-0.01736184219598963,&quot;y&quot;:-0.07262816430079692},&quot;rotate&quot;:0},&quot;opacity&quot;:1,&quot;path&quot;:{&quot;type&quot;:&quot;POLY_LINE&quot;,&quot;points&quot;:[{&quot;x&quot;:-28.16115088015393,&quot;y&quot;:24.766029774667093},{&quot;x&quot;:-35.64186977351365,&quot;y&quot;:14.257538286902241},{&quot;x&quot;:-37.30593799102067,&quot;y&quot;:2.50046115690461},{&quot;x&quot;:-33.786405722033436,&quot;y&quot;:-11.85149158035496},{&quot;x&quot;:-29.677878179470127,&quot;y&quot;:-25.502405673387916},{&quot;x&quot;:-21.932092993041813,&quot;y&quot;:-30.765358623204804},{&quot;x&quot;:-15.305435666326783,&quot;y&quot;:-37.25948280338553},{&quot;x&quot;:-6.352044389433234,&quot;y&quot;:-35.83999110306336},{&quot;x&quot;:2.3214728227351835,&quot;y&quot;:-38.05468168259133},{&quot;x&quot;:21.008646484071573,&quot;y&quot;:-32.48828952815071},{&quot;x&quot;:32.00889764641852,&quot;y&quot;:-21.22297207273517},{&quot;x&quot;:37.31022350779054,&quot;y&quot;:-0.28273492031568576},{&quot;x&quot;:27.767836957320895,&quot;y&quot;:26.621493826147304},{&quot;x&quot;:11.996392519739121,&quot;y&quot;:35.36868149741113},{&quot;x&quot;:-7.353446874268752,&quot;y&quot;:37.22414554889134}],&quot;closed&quot;:true},&quot;pathStyles&quot;:[{&quot;type&quot;:&quot;FILL&quot;,&quot;fillStyle&quot;:&quot;rgba(249,251,254,1)&quot;},{&quot;type&quot;:&quot;STROKE&quot;,&quot;strokeStyle&quot;:&quot;rgba(180,196,228,1)&quot;,&quot;lineWidth&quot;:0.265066293068601,&quot;lineJoin&quot;:&quot;round&quot;}],&quot;pathSmoothing&quot;:{&quot;type&quot;:&quot;CATMULL_SMOOTHING&quot;,&quot;smoothing&quot;:0.2},&quot;isLocked&quot;:false,&quot;parent&quot;:{&quot;type&quot;:&quot;CHILD&quot;,&quot;parentId&quot;:&quot;1c7106c5-829d-4ca0-aa72-bd531cedbd6d&quot;,&quot;order&quot;:&quot;01&quot;}},&quot;94f581d7-ace9-426c-b919-969986e51503&quot;:{&quot;type&quot;:&quot;FIGURE_OBJECT&quot;,&quot;id&quot;:&quot;94f581d7-ace9-426c-b919-969986e51503&quot;,&quot;name&quot;:&quot;Bacillus&quot;,&quot;relativeTransform&quot;:{&quot;translate&quot;:{&quot;x&quot;:-3.7834433317550142,&quot;y&quot;:0.23714320285317816},&quot;rotate&quot;:0.4145446793090976,&quot;skewX&quot;:-3.8011289408587814e-16,&quot;scale&quot;:{&quot;x&quot;:0.02533320250299899,&quot;y&quot;:0.025333202502998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2&quot;}},&quot;f820f238-c0fd-4984-a72a-0adab43454a2&quot;:{&quot;type&quot;:&quot;FIGURE_OBJECT&quot;,&quot;id&quot;:&quot;f820f238-c0fd-4984-a72a-0adab43454a2&quot;,&quot;name&quot;:&quot;Bacillus&quot;,&quot;relativeTransform&quot;:{&quot;translate&quot;:{&quot;x&quot;:-1.5194019719668683,&quot;y&quot;:-1.3387951904002213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5&quot;}},&quot;59345a04-bcd8-4a12-b6be-7831589bf95a&quot;:{&quot;type&quot;:&quot;FIGURE_OBJECT&quot;,&quot;id&quot;:&quot;59345a04-bcd8-4a12-b6be-7831589bf95a&quot;,&quot;name&quot;:&quot;Bacillus&quot;,&quot;relativeTransform&quot;:{&quot;translate&quot;:{&quot;x&quot;:-3.812714210538427,&quot;y&quot;:2.691310577369604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7&quot;}},&quot;c519d29f-4ae1-4102-8347-b6778f2af9d3&quot;:{&quot;type&quot;:&quot;FIGURE_OBJECT&quot;,&quot;id&quot;:&quot;c519d29f-4ae1-4102-8347-b6778f2af9d3&quot;,&quot;name&quot;:&quot;Bacillus&quot;,&quot;relativeTransform&quot;:{&quot;translate&quot;:{&quot;x&quot;:2.7368088248936364,&quot;y&quot;:-4.448780159019576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&quot;}},&quot;c34908ab-8c4d-44da-8206-68039b6104f4&quot;:{&quot;type&quot;:&quot;FIGURE_OBJECT&quot;,&quot;id&quot;:&quot;c34908ab-8c4d-44da-8206-68039b6104f4&quot;,&quot;name&quot;:&quot;Bacillus&quot;,&quot;relativeTransform&quot;:{&quot;translate&quot;:{&quot;x&quot;:-1.3359741623637669,&quot;y&quot;:0.030483789940162005},&quot;rotate&quot;:0.20950637210968942,&quot;skewX&quot;:-4.223476600954201e-17,&quot;scale&quot;:{&quot;x&quot;:0.025333202502998992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1&quot;}},&quot;954bd3f4-e19b-4e5c-87a0-4beecc780a8a&quot;:{&quot;type&quot;:&quot;FIGURE_OBJECT&quot;,&quot;id&quot;:&quot;954bd3f4-e19b-4e5c-87a0-4beecc780a8a&quot;,&quot;name&quot;:&quot;Bacillus&quot;,&quot;relativeTransform&quot;:{&quot;translate&quot;:{&quot;x&quot;:-1.5296572222189855,&quot;y&quot;:2.052035112032115},&quot;rotate&quot;:0.4549982887059384,&quot;skewX&quot;:2.5340859605725245e-16,&quot;scale&quot;:{&quot;x&quot;:0.025333202502998975,&quot;y&quot;:0.02533320250299896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2&quot;}},&quot;71b03ae8-d1c4-4dac-b4fe-39c6878d61cf&quot;:{&quot;type&quot;:&quot;FIGURE_OBJECT&quot;,&quot;id&quot;:&quot;71b03ae8-d1c4-4dac-b4fe-39c6878d61cf&quot;,&quot;name&quot;:&quot;Bacillus&quot;,&quot;relativeTransform&quot;:{&quot;translate&quot;:{&quot;x&quot;:-1.3473681967677538,&quot;y&quot;:3.080942019848602},&quot;rotate&quot;:-0.2590611471210359,&quot;skewX&quot;:5.490519581240475e-16,&quot;scale&quot;:{&quot;x&quot;:0.02533320250299896,&quot;y&quot;:0.025333202502998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5&quot;}},&quot;f53398a6-2046-45f3-907a-bd049b08c81f&quot;:{&quot;type&quot;:&quot;FIGURE_OBJECT&quot;,&quot;id&quot;:&quot;f53398a6-2046-45f3-907a-bd049b08c81f&quot;,&quot;name&quot;:&quot;Bacillus&quot;,&quot;relativeTransform&quot;:{&quot;translate&quot;:{&quot;x&quot;:5.130563623625707,&quot;y&quot;:8.573500694586324},&quot;rotate&quot;:0.07644084465541726,&quot;skewX&quot;:4.1178896859303504e-16,&quot;scale&quot;:{&quot;x&quot;:0.02533320250299898,&quot;y&quot;:0.0253332025029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7&quot;}},&quot;389219e0-8dd9-45a5-87c4-001c5d1b24f1&quot;:{&quot;type&quot;:&quot;FIGURE_OBJECT&quot;,&quot;id&quot;:&quot;389219e0-8dd9-45a5-87c4-001c5d1b24f1&quot;,&quot;name&quot;:&quot;Bacillus&quot;,&quot;relativeTransform&quot;:{&quot;translate&quot;:{&quot;x&quot;:7.537282297433904,&quot;y&quot;:-5.4827958446882405},&quot;rotate&quot;:-1.3096592654214878,&quot;skewX&quot;:5.912867241335891e-16,&quot;scale&quot;:{&quot;x&quot;:0.02533320250299897,&quot;y&quot;:0.02533320250299896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&quot;}},&quot;b4a25625-0515-4e7d-a340-88f59bff9dd7&quot;:{&quot;type&quot;:&quot;FIGURE_OBJECT&quot;,&quot;id&quot;:&quot;b4a25625-0515-4e7d-a340-88f59bff9dd7&quot;,&quot;name&quot;:&quot;Bacillus&quot;,&quot;relativeTransform&quot;:{&quot;translate&quot;:{&quot;x&quot;:-1.07923650011959,&quot;y&quot;:-3.626155906953581},&quot;rotate&quot;:-0.6182323391070409,&quot;skewX&quot;:-8.446953201908412e-17,&quot;scale&quot;:{&quot;x&quot;:0.02533320250299898,&quot;y&quot;:0.0253332025029989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1&quot;}},&quot;418bdefe-963f-43e1-8a42-e7fbf6269de9&quot;:{&quot;type&quot;:&quot;FIGURE_OBJECT&quot;,&quot;id&quot;:&quot;418bdefe-963f-43e1-8a42-e7fbf6269de9&quot;,&quot;name&quot;:&quot;Bacillus&quot;,&quot;relativeTransform&quot;:{&quot;translate&quot;:{&quot;x&quot;:-0.7539221926975027,&quot;y&quot;:4.537512332665869},&quot;rotate&quot;:-2.443460952792061e-16,&quot;skewX&quot;:4.7123889803846967e-17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2&quot;}},&quot;05f8bd09-76c3-47ec-9190-67877c4dde84&quot;:{&quot;type&quot;:&quot;FIGURE_OBJECT&quot;,&quot;id&quot;:&quot;05f8bd09-76c3-47ec-9190-67877c4dde84&quot;,&quot;name&quot;:&quot;Bacillus&quot;,&quot;relativeTransform&quot;:{&quot;translate&quot;:{&quot;x&quot;:0.22337722984643396,&quot;y&quot;:6.361168428977836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5&quot;}},&quot;a6fde1bc-f8d2-4ec5-b0d3-c90c8daf1231&quot;:{&quot;type&quot;:&quot;FIGURE_OBJECT&quot;,&quot;id&quot;:&quot;a6fde1bc-f8d2-4ec5-b0d3-c90c8daf1231&quot;,&quot;name&quot;:&quot;Bacillus&quot;,&quot;relativeTransform&quot;:{&quot;translate&quot;:{&quot;x&quot;:-3.5923845920226043,&quot;y&quot;:-4.965114273843477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7&quot;}},&quot;2b70ace6-8c02-448c-9fa3-86c71026426d&quot;:{&quot;type&quot;:&quot;FIGURE_OBJECT&quot;,&quot;id&quot;:&quot;2b70ace6-8c02-448c-9fa3-86c71026426d&quot;,&quot;name&quot;:&quot;Bacillus&quot;,&quot;relativeTransform&quot;:{&quot;translate&quot;:{&quot;x&quot;:1.210724687486145,&quot;y&quot;:0.4761200294864661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&quot;}},&quot;35936d48-6e89-4dbd-8e76-db6af93ca6d7&quot;:{&quot;type&quot;:&quot;FIGURE_OBJECT&quot;,&quot;id&quot;:&quot;35936d48-6e89-4dbd-8e76-db6af93ca6d7&quot;,&quot;name&quot;:&quot;Bacillus&quot;,&quot;relativeTransform&quot;:{&quot;translate&quot;:{&quot;x&quot;:-5.517936705863636,&quot;y&quot;:0.7358670847043943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2&quot;}},&quot;c0ced5da-f527-42f9-b426-fb211860a8aa&quot;:{&quot;type&quot;:&quot;FIGURE_OBJECT&quot;,&quot;id&quot;:&quot;c0ced5da-f527-42f9-b426-fb211860a8aa&quot;,&quot;name&quot;:&quot;Bacillus&quot;,&quot;relativeTransform&quot;:{&quot;translate&quot;:{&quot;x&quot;:5.00691805986477,&quot;y&quot;:3.0809085794824402},&quot;rotate&quot;:2.1023653724981486,&quot;skewX&quot;:0,&quot;scale&quot;:{&quot;x&quot;:0.025333202502998985,&quot;y&quot;:0.02533320250299898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5&quot;}},&quot;437460ec-cf54-464a-9f52-222634c2b9bd&quot;:{&quot;type&quot;:&quot;FIGURE_OBJECT&quot;,&quot;id&quot;:&quot;437460ec-cf54-464a-9f52-222634c2b9bd&quot;,&quot;name&quot;:&quot;Bacillus&quot;,&quot;relativeTransform&quot;:{&quot;translate&quot;:{&quot;x&quot;:6.2689607702160135,&quot;y&quot;:4.388935691348346},&quot;rotate&quot;:2.49211941283793,&quot;skewX&quot;:8.446953201908407e-17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4&quot;}},&quot;e2040ad7-691c-4ef4-a5e8-80c470525ab8&quot;:{&quot;type&quot;:&quot;FIGURE_OBJECT&quot;,&quot;id&quot;:&quot;e2040ad7-691c-4ef4-a5e8-80c470525ab8&quot;,&quot;name&quot;:&quot;Bacillus&quot;,&quot;relativeTransform&quot;:{&quot;translate&quot;:{&quot;x&quot;:2.4825592178259477,&quot;y&quot;:4.806225081065785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45&quot;}},&quot;2b2c4ba6-37b5-46f0-9605-0494f541ebc0&quot;:{&quot;type&quot;:&quot;FIGURE_OBJECT&quot;,&quot;id&quot;:&quot;2b2c4ba6-37b5-46f0-9605-0494f541ebc0&quot;,&quot;name&quot;:&quot;Bacillus&quot;,&quot;relativeTransform&quot;:{&quot;translate&quot;:{&quot;x&quot;:0.6927168463761119,&quot;y&quot;:-1.862998535677364},&quot;rotate&quot;:0.9921039746000826,&quot;skewX&quot;:2.5340859605725245e-16,&quot;scale&quot;:{&quot;x&quot;:0.02533320250299897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&quot;}},&quot;f6d9d376-be53-45da-89ee-b9f1fd6357f8&quot;:{&quot;type&quot;:&quot;FIGURE_OBJECT&quot;,&quot;id&quot;:&quot;f6d9d376-be53-45da-89ee-b9f1fd6357f8&quot;,&quot;name&quot;:&quot;Bacillus&quot;,&quot;relativeTransform&quot;:{&quot;translate&quot;:{&quot;x&quot;:-0.00002131937474588211,&quot;y&quot;:-5.9489363477028805},&quot;rotate&quot;:0.9921039746000826,&quot;skewX&quot;:2.5340859605725245e-16,&quot;scale&quot;:{&quot;x&quot;:0.02533320250299897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1&quot;}},&quot;6137ae77-1051-4990-be74-b60b0de19c86&quot;:{&quot;type&quot;:&quot;FIGURE_OBJECT&quot;,&quot;id&quot;:&quot;6137ae77-1051-4990-be74-b60b0de19c86&quot;,&quot;name&quot;:&quot;Bacillus&quot;,&quot;relativeTransform&quot;:{&quot;translate&quot;:{&quot;x&quot;:3.300192077904385,&quot;y&quot;:-1.030638216218142},&quot;rotate&quot;:1.4133691991778108,&quot;skewX&quot;:-1.0558691502385536e-16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2&quot;}},&quot;d7f01703-48a8-4bf9-969c-30ef7f835a10&quot;:{&quot;type&quot;:&quot;FIGURE_OBJECT&quot;,&quot;id&quot;:&quot;d7f01703-48a8-4bf9-969c-30ef7f835a10&quot;,&quot;name&quot;:&quot;Bacillus&quot;,&quot;relativeTransform&quot;:{&quot;translate&quot;:{&quot;x&quot;:2.441244755215599,&quot;y&quot;:-2.288642843121717},&quot;rotate&quot;:1.4133691991778108,&quot;skewX&quot;:-1.0558691502385536e-16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5&quot;}},&quot;8c02f4fc-1ff2-4ac8-ba9e-952086cd62c1&quot;:{&quot;type&quot;:&quot;FIGURE_OBJECT&quot;,&quot;id&quot;:&quot;8c02f4fc-1ff2-4ac8-ba9e-952086cd62c1&quot;,&quot;name&quot;:&quot;Bacillus&quot;,&quot;relativeTransform&quot;:{&quot;translate&quot;:{&quot;x&quot;:5.330202283370309,&quot;y&quot;:-1.5770723793789472},&quot;rotate&quot;:1.0204297424263442,&quot;skewX&quot;:8.446953201908429e-17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7&quot;}},&quot;5e76057d-d85b-4cb5-9073-8cf8a6990ff7&quot;:{&quot;type&quot;:&quot;FIGURE_OBJECT&quot;,&quot;id&quot;:&quot;5e76057d-d85b-4cb5-9073-8cf8a6990ff7&quot;,&quot;name&quot;:&quot;Bacillus&quot;,&quot;relativeTransform&quot;:{&quot;translate&quot;:{&quot;x&quot;:3.9568631458085273,&quot;y&quot;:0.8109446603038599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&quot;}},&quot;c2b99856-11e5-42cc-86c0-038fe866eab0&quot;:{&quot;type&quot;:&quot;FIGURE_OBJECT&quot;,&quot;id&quot;:&quot;c2b99856-11e5-42cc-86c0-038fe866eab0&quot;,&quot;name&quot;:&quot;Bacillus&quot;,&quot;relativeTransform&quot;:{&quot;translate&quot;:{&quot;x&quot;:-3.8296482910777465,&quot;y&quot;:-2.190510137618065},&quot;rotate&quot;:-1.0122882964570599,&quot;skewX&quot;:0,&quot;scale&quot;:{&quot;x&quot;:0.025333202502998982,&quot;y&quot;:0.025333202502998996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1&quot;}},&quot;87a83f4b-2ecb-43a8-ab18-beda72dadefa&quot;:{&quot;type&quot;:&quot;FIGURE_OBJECT&quot;,&quot;id&quot;:&quot;87a83f4b-2ecb-43a8-ab18-beda72dadefa&quot;,&quot;name&quot;:&quot;Bacillus&quot;,&quot;relativeTransform&quot;:{&quot;translate&quot;:{&quot;x&quot;:1.1812013497797267,&quot;y&quot;:2.793329812694587},&quot;rotate&quot;:-0.2931849754745319,&quot;skewX&quot;:-1.689390640381683e-16,&quot;scale&quot;:{&quot;x&quot;:0.02533320250299897,&quot;y&quot;:0.02533320250299901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2&quot;}},&quot;9f4caad4-794c-4e9a-b7c6-9b23915d560e&quot;:{&quot;type&quot;:&quot;FIGURE_OBJECT&quot;,&quot;id&quot;:&quot;9f4caad4-794c-4e9a-b7c6-9b23915d560e&quot;,&quot;name&quot;:&quot;Bacillus&quot;,&quot;relativeTransform&quot;:{&quot;translate&quot;:{&quot;x&quot;:-2.991910968837821,&quot;y&quot;:5.395208492701726},&quot;rotate&quot;:0.31922417272353465,&quot;skewX&quot;:-8.446953201908403e-17,&quot;scale&quot;:{&quot;x&quot;:0.02533320250299899,&quot;y&quot;:0.0253332025029990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5&quot;}},&quot;54c02b51-1a14-44b3-badf-dbc84a1ac014&quot;:{&quot;type&quot;:&quot;FIGURE_OBJECT&quot;,&quot;id&quot;:&quot;54c02b51-1a14-44b3-badf-dbc84a1ac014&quot;,&quot;relativeTransform&quot;:{&quot;translate&quot;:{&quot;x&quot;:-4.210467373201837,&quot;y&quot;:2.87201506662625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7&quot;}},&quot;0f316867-72f6-46ca-9681-dd2aa381d9f4&quot;:{&quot;id&quot;:&quot;0f316867-72f6-46ca-9681-dd2aa381d9f4&quot;,&quot;name&quot;:&quot;Neutrophil&quot;,&quot;type&quot;:&quot;FIGURE_OBJECT&quot;,&quot;relativeTransform&quot;:{&quot;translate&quot;:{&quot;x&quot;:8.743906861998,&quot;y&quot;:-21.85466898630421},&quot;rotate&quot;:0,&quot;skewX&quot;:0,&quot;scale&quot;:{&quot;x&quot;:0.08222834844280869,&quot;y&quot;:0.08222834844280869}},&quot;image&quot;:{&quot;url&quot;:&quot;https://icons.biorender.com/biorender/6166f11c750572002977b480/neutrophil-02.png&quot;,&quot;fallbackUrl&quot;:&quot;https://res.cloudinary.com/dlcjuc3ej/image/upload/v1634136342/ihqrsnftzzljbkyujrif.svg#/keystone/api/icons/6166f11c750572002977b480/neutrophil-02.svg&quot;,&quot;isPremium&quot;:false,&quot;isPacked&quot;:true,&quot;size&quot;:{&quot;x&quot;:100,&quot;y&quot;:105.23560209424083}},&quot;source&quot;:{&quot;id&quot;:&quot;6166f0aa750572002977b44d&quot;,&quot;type&quot;:&quot;ASSETS&quot;},&quot;parent&quot;:{&quot;type&quot;:&quot;CHILD&quot;,&quot;parentId&quot;:&quot;54c02b51-1a14-44b3-badf-dbc84a1ac014&quot;,&quot;order&quot;:&quot;7&quot;},&quot;styles&quot;:{&quot;cell&quot;:[{&quot;monochromeTargetColor&quot;:&quot;#8169C3&quot;,&quot;styleName&quot;:&quot;FILL&quot;,&quot;color&quot;:&quot;#a293cf&quot;},{&quot;monochromeTargetColor&quot;:&quot;#8169C3&quot;,&quot;styleName&quot;:&quot;STROKE&quot;,&quot;color&quot;:&quot;#5c48a4&quot;}],&quot;nucleus&quot;:[{&quot;monochromeTargetColor&quot;:&quot;#8169C3&quot;,&quot;styleName&quot;:&quot;FILL&quot;,&quot;color&quot;:&quot;#7764b5&quot;},{&quot;monochromeTargetColor&quot;:&quot;#8169C3&quot;,&quot;styleName&quot;:&quot;STROKE&quot;,&quot;color&quot;:&quot;#5f4ca6&quot;}],&quot;granules&quot;:[{&quot;monochromeTargetColor&quot;:&quot;#8169C3&quot;,&quot;styleName&quot;:&quot;FILL&quot;,&quot;color&quot;:&quot;#5f4ca6&quot;},{&quot;monochromeTargetColor&quot;:&quot;#8169C3&quot;,&quot;styleName&quot;:&quot;STROKE&quot;}]}},&quot;3166eecb-d7b6-49b8-85bf-6b49d8584c1b&quot;:{&quot;id&quot;:&quot;3166eecb-d7b6-49b8-85bf-6b49d8584c1b&quot;,&quot;name&quot;:&quot;Neutrophil&quot;,&quot;type&quot;:&quot;FIGURE_OBJECT&quot;,&quot;relativeTransform&quot;:{&quot;translate&quot;:{&quot;x&quot;:-7.758043922026182,&quot;y&quot;:20.868792704110568},&quot;rotate&quot;:0,&quot;skewX&quot;:0,&quot;scale&quot;:{&quot;x&quot;:0.07935378855186627,&quot;y&quot;:0.07935378855186626}},&quot;image&quot;:{&quot;url&quot;:&quot;https://icons.biorender.com/biorender/6166f11c750572002977b480/neutrophil-02.png&quot;,&quot;fallbackUrl&quot;:&quot;https://res.cloudinary.com/dlcjuc3ej/image/upload/v1634136342/ihqrsnftzzljbkyujrif.svg#/keystone/api/icons/6166f11c750572002977b480/neutrophil-02.svg&quot;,&quot;isPremium&quot;:false,&quot;isPacked&quot;:true,&quot;size&quot;:{&quot;x&quot;:100,&quot;y&quot;:105.23560209424083}},&quot;source&quot;:{&quot;id&quot;:&quot;6166f0aa750572002977b44d&quot;,&quot;type&quot;:&quot;ASSETS&quot;},&quot;parent&quot;:{&quot;type&quot;:&quot;CHILD&quot;,&quot;parentId&quot;:&quot;54c02b51-1a14-44b3-badf-dbc84a1ac014&quot;,&quot;order&quot;:&quot;2&quot;},&quot;styles&quot;:{&quot;cell&quot;:[{&quot;monochromeTargetColor&quot;:&quot;#8169C3&quot;,&quot;styleName&quot;:&quot;FILL&quot;,&quot;color&quot;:&quot;#a293cf&quot;},{&quot;monochromeTargetColor&quot;:&quot;#8169C3&quot;,&quot;styleName&quot;:&quot;STROKE&quot;,&quot;color&quot;:&quot;#5c48a4&quot;}],&quot;nucleus&quot;:[{&quot;monochromeTargetColor&quot;:&quot;#8169C3&quot;,&quot;styleName&quot;:&quot;FILL&quot;,&quot;color&quot;:&quot;#7764b5&quot;},{&quot;monochromeTargetColor&quot;:&quot;#8169C3&quot;,&quot;styleName&quot;:&quot;STROKE&quot;,&quot;color&quot;:&quot;#5f4ca6&quot;}],&quot;granules&quot;:[{&quot;monochromeTargetColor&quot;:&quot;#8169C3&quot;,&quot;styleName&quot;:&quot;FILL&quot;,&quot;color&quot;:&quot;#5f4ca6&quot;},{&quot;monochromeTargetColor&quot;:&quot;#8169C3&quot;,&quot;styleName&quot;:&quot;STROKE&quot;}]}},&quot;1092b33c-74c9-47d6-a818-4bb13c6fe34b&quot;:{&quot;type&quot;:&quot;FIGURE_OBJECT&quot;,&quot;id&quot;:&quot;1092b33c-74c9-47d6-a818-4bb13c6fe34b&quot;,&quot;relativeTransform&quot;:{&quot;translate&quot;:{&quot;x&quot;:2.5152928621905777,&quot;y&quot;:-2.03846736157875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7&quot;}},&quot;e326d710-58c4-487a-a7c1-cfebf3b1c6b3&quot;:{&quot;id&quot;:&quot;e326d710-58c4-487a-a7c1-cfebf3b1c6b3&quot;,&quot;name&quot;:&quot;Natural killer cell&quot;,&quot;type&quot;:&quot;FIGURE_OBJECT&quot;,&quot;relativeTransform&quot;:{&quot;translate&quot;:{&quot;x&quot;:-19.780726738538046,&quot;y&quot;:-16.676364942483467},&quot;rotate&quot;:-0.6497074577214077,&quot;skewX&quot;:0,&quot;scale&quot;:{&quot;x&quot;:0.07365990007919786,&quot;y&quot;:0.07365990007919784}},&quot;image&quot;:{&quot;url&quot;:&quot;https://icons.biorender.com/biorender/61799a7d4b488100281faf99/natural-killer-cell-01.png&quot;,&quot;fallbackUrl&quot;:&quot;https://res.cloudinary.com/dlcjuc3ej/image/upload/v1635359345/nst3j4y3jwv1cuyo1b5x.svg#/keystone/api/icons/61799a7d4b488100281faf99/natural-killer-cell-01.svg&quot;,&quot;isPremium&quot;:false,&quot;isPacked&quot;:true,&quot;size&quot;:{&quot;x&quot;:100,&quot;y&quot;:100}},&quot;source&quot;:{&quot;id&quot;:&quot;61798a634b488100281fada1&quot;,&quot;type&quot;:&quot;ASSETS&quot;},&quot;parent&quot;:{&quot;type&quot;:&quot;CHILD&quot;,&quot;parentId&quot;:&quot;1092b33c-74c9-47d6-a818-4bb13c6fe34b&quot;,&quot;order&quot;:&quot;05&quot;}},&quot;c534d11b-13b7-4c4c-b8c1-29c32b66ef5d&quot;:{&quot;id&quot;:&quot;c534d11b-13b7-4c4c-b8c1-29c32b66ef5d&quot;,&quot;name&quot;:&quot;Natural killer cell&quot;,&quot;type&quot;:&quot;FIGURE_OBJECT&quot;,&quot;relativeTransform&quot;:{&quot;translate&quot;:{&quot;x&quot;:19.78066808939453,&quot;y&quot;:17.128735319470277},&quot;rotate&quot;:1.011301408495063,&quot;skewX&quot;:-2.3978900656599296e-16,&quot;scale&quot;:{&quot;x&quot;:0.07365990007919783,&quot;y&quot;:0.07365990007919786}},&quot;image&quot;:{&quot;url&quot;:&quot;https://icons.biorender.com/biorender/61799a7d4b488100281faf99/natural-killer-cell-01.png&quot;,&quot;fallbackUrl&quot;:&quot;https://res.cloudinary.com/dlcjuc3ej/image/upload/v1635359345/nst3j4y3jwv1cuyo1b5x.svg#/keystone/api/icons/61799a7d4b488100281faf99/natural-killer-cell-01.svg&quot;,&quot;isPremium&quot;:false,&quot;isPacked&quot;:true,&quot;size&quot;:{&quot;x&quot;:100,&quot;y&quot;:100}},&quot;source&quot;:{&quot;id&quot;:&quot;61798a634b488100281fada1&quot;,&quot;type&quot;:&quot;ASSETS&quot;},&quot;parent&quot;:{&quot;type&quot;:&quot;CHILD&quot;,&quot;parentId&quot;:&quot;1092b33c-74c9-47d6-a818-4bb13c6fe34b&quot;,&quot;order&quot;:&quot;1&quot;}},&quot;bdc91ae3-06ea-4ee2-95d2-a2b09a4fdb51&quot;:{&quot;type&quot;:&quot;FIGURE_OBJECT&quot;,&quot;id&quot;:&quot;bdc91ae3-06ea-4ee2-95d2-a2b09a4fdb51&quot;,&quot;relativeTransform&quot;:{&quot;translate&quot;:{&quot;x&quot;:1.2107871427963972,&quot;y&quot;:0.4761063774407343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77&quot;}},&quot;a184b877-f3c3-4141-a6ed-8d91b6fc5362&quot;:{&quot;type&quot;:&quot;FIGURE_OBJECT&quot;,&quot;id&quot;:&quot;a184b877-f3c3-4141-a6ed-8d91b6fc5362&quot;,&quot;parent&quot;:{&quot;type&quot;:&quot;CHILD&quot;,&quot;parentId&quot;:&quot;bdc91ae3-06ea-4ee2-95d2-a2b09a4fdb51&quot;,&quot;order&quot;:&quot;98&quot;},&quot;relativeTransform&quot;:{&quot;translate&quot;:{&quot;x&quot;:0,&quot;y&quot;:0},&quot;rotate&quot;:0}},&quot;8e72e21d-6c9c-4955-9f51-7be6b617c96d&quot;:{&quot;id&quot;:&quot;8e72e21d-6c9c-4955-9f51-7be6b617c96d&quot;,&quot;name&quot;:&quot;Macrophage (epitheloid)&quot;,&quot;type&quot;:&quot;FIGURE_OBJECT&quot;,&quot;relativeTransform&quot;:{&quot;translate&quot;:{&quot;x&quot;:-11.40107212833677,&quot;y&quot;:-23.70268744970085},&quot;rotate&quot;:-0.2104113300765785,&quot;skewX&quot;:4.5249913662329714e-17,&quot;scale&quot;:{&quot;x&quot;:0.06922472783888707,&quot;y&quot;:0.06922472783888717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02&quot;}},&quot;af78c2b6-a1b6-4c1e-a66f-8d5cdf1380cd&quot;:{&quot;id&quot;:&quot;af78c2b6-a1b6-4c1e-a66f-8d5cdf1380cd&quot;,&quot;name&quot;:&quot;Macrophage (epitheloid)&quot;,&quot;type&quot;:&quot;FIGURE_OBJECT&quot;,&quot;relativeTransform&quot;:{&quot;translate&quot;:{&quot;x&quot;:-1.0914165885540632,&quot;y&quot;:-26.578592425822716},&quot;rotate&quot;:-0.07138821475135596,&quot;skewX&quot;:7.918734890907705e-17,&quot;scale&quot;:{&quot;x&quot;:0.06922472783888704,&quot;y&quot;:0.06922472783888728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05&quot;}},&quot;6528c3a4-0819-4047-86d9-c585ceafcd14&quot;:{&quot;id&quot;:&quot;6528c3a4-0819-4047-86d9-c585ceafcd14&quot;,&quot;name&quot;:&quot;Macrophage (epitheloid)&quot;,&quot;type&quot;:&quot;FIGURE_OBJECT&quot;,&quot;relativeTransform&quot;:{&quot;translate&quot;:{&quot;x&quot;:8.516801873782386,&quot;y&quot;:-24.651177111113952},&quot;rotate&quot;:0.45802430020143003,&quot;skewX&quot;:-3.619993092986377e-16,&quot;scale&quot;:{&quot;x&quot;:0.06922472783888707,&quot;y&quot;:0.0692247278388872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1&quot;}},&quot;0e718660-15a9-40c3-b0a5-53c40ddda949&quot;:{&quot;id&quot;:&quot;0e718660-15a9-40c3-b0a5-53c40ddda949&quot;,&quot;name&quot;:&quot;Macrophage (epitheloid)&quot;,&quot;type&quot;:&quot;FIGURE_OBJECT&quot;,&quot;relativeTransform&quot;:{&quot;translate&quot;:{&quot;x&quot;:-5.696648175392511,&quot;y&quot;:-17.817837534246852},&quot;rotate&quot;:-0.10618227174372401,&quot;skewX&quot;:-1.5837469781815422e-16,&quot;scale&quot;:{&quot;x&quot;:0.06922472783888702,&quot;y&quot;:0.06922472783888721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15&quot;}},&quot;f1fc9df5-bc9f-4a1e-afa8-5f1ed8b7812b&quot;:{&quot;id&quot;:&quot;f1fc9df5-bc9f-4a1e-afa8-5f1ed8b7812b&quot;,&quot;name&quot;:&quot;Macrophage (epitheloid)&quot;,&quot;type&quot;:&quot;FIGURE_OBJECT&quot;,&quot;relativeTransform&quot;:{&quot;translate&quot;:{&quot;x&quot;:-14.334351439824747,&quot;y&quot;:-13.562710170475436},&quot;rotate&quot;:-0.7311657530203242,&quot;skewX&quot;:-6.334987912726169e-16,&quot;scale&quot;:{&quot;x&quot;:0.06922472783888702,&quot;y&quot;:0.06922472783888725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&quot;}},&quot;ac8d83f1-ef31-406f-bb7f-813c1619391d&quot;:{&quot;id&quot;:&quot;ac8d83f1-ef31-406f-bb7f-813c1619391d&quot;,&quot;name&quot;:&quot;Macrophage (epitheloid)&quot;,&quot;type&quot;:&quot;FIGURE_OBJECT&quot;,&quot;relativeTransform&quot;:{&quot;translate&quot;:{&quot;x&quot;:-23.178698913870424,&quot;y&quot;:-11.554931418890261},&quot;rotate&quot;:-1.057177676496468,&quot;skewX&quot;:3.619993092986382e-16,&quot;scale&quot;:{&quot;x&quot;:0.06922472783888702,&quot;y&quot;:0.06922472783888714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2&quot;}},&quot;1e42b3d2-0949-4b02-89f4-52a185979b2b&quot;:{&quot;id&quot;:&quot;1e42b3d2-0949-4b02-89f4-52a185979b2b&quot;,&quot;name&quot;:&quot;Macrophage (epitheloid)&quot;,&quot;type&quot;:&quot;FIGURE_OBJECT&quot;,&quot;relativeTransform&quot;:{&quot;translate&quot;:{&quot;x&quot;:-19.707154144230046,&quot;y&quot;:-4.169652153867623},&quot;rotate&quot;:-1.2452501448178694,&quot;skewX&quot;:4.524991366232982e-17,&quot;scale&quot;:{&quot;x&quot;:0.06922472783888699,&quot;y&quot;:0.0692247278388871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5&quot;}},&quot;338f2764-dc49-4a96-b4da-1d683c700edd&quot;:{&quot;id&quot;:&quot;338f2764-dc49-4a96-b4da-1d683c700edd&quot;,&quot;name&quot;:&quot;Macrophage (epitheloid)&quot;,&quot;type&quot;:&quot;FIGURE_OBJECT&quot;,&quot;relativeTransform&quot;:{&quot;translate&quot;:{&quot;x&quot;:-26.78096799781385,&quot;y&quot;:-2.074426559736276},&quot;rotate&quot;:-1.5707963267948963,&quot;skewX&quot;:1.0627802766581884e-16,&quot;scale&quot;:{&quot;x&quot;:0.06922472783888699,&quot;y&quot;:0.06922472783888717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3&quot;}},&quot;4f5cff56-4786-48d0-9070-5d212e5797d9&quot;:{&quot;id&quot;:&quot;4f5cff56-4786-48d0-9070-5d212e5797d9&quot;,&quot;name&quot;:&quot;Macrophage (epitheloid)&quot;,&quot;type&quot;:&quot;FIGURE_OBJECT&quot;,&quot;relativeTransform&quot;:{&quot;translate&quot;:{&quot;x&quot;:-19.685477857101926,&quot;y&quot;:5.572593152608391},&quot;rotate&quot;:1.2396601222690742,&quot;skewX&quot;:5.429989639479577e-16,&quot;scale&quot;:{&quot;x&quot;:0.06922472783888699,&quot;y&quot;:0.0692247278388873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4&quot;}},&quot;b916caa2-238e-46f9-82d3-e8f2094ab293&quot;:{&quot;id&quot;:&quot;b916caa2-238e-46f9-82d3-e8f2094ab293&quot;,&quot;name&quot;:&quot;Macrophage (epitheloid)&quot;,&quot;type&quot;:&quot;FIGURE_OBJECT&quot;,&quot;relativeTransform&quot;:{&quot;translate&quot;:{&quot;x&quot;:-20.456097237039053,&quot;y&quot;:17.351063487097825},&quot;rotate&quot;:-2.3078284247719805,&quot;skewX&quot;:0,&quot;scale&quot;:{&quot;x&quot;:0.06922472783888702,&quot;y&quot;:0.069224727838887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&quot;}},&quot;fed75896-f998-439e-8f24-ddcd167886e5&quot;:{&quot;id&quot;:&quot;fed75896-f998-439e-8f24-ddcd167886e5&quot;,&quot;name&quot;:&quot;Macrophage (epitheloid)&quot;,&quot;type&quot;:&quot;FIGURE_OBJECT&quot;,&quot;relativeTransform&quot;:{&quot;translate&quot;:{&quot;x&quot;:-14.640177074866113,&quot;y&quot;:14.229261174078237},&quot;rotate&quot;:0.8269549518444369,&quot;skewX&quot;:9.049982732465964e-17,&quot;scale&quot;:{&quot;x&quot;:0.06922472783888699,&quot;y&quot;:0.06922472783888728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2&quot;}},&quot;b600d1a4-2e14-480e-85b7-f2c8e9601337&quot;:{&quot;id&quot;:&quot;b600d1a4-2e14-480e-85b7-f2c8e9601337&quot;,&quot;name&quot;:&quot;Macrophage (epitheloid)&quot;,&quot;type&quot;:&quot;FIGURE_OBJECT&quot;,&quot;relativeTransform&quot;:{&quot;translate&quot;:{&quot;x&quot;:-5.696610624142847,&quot;y&quot;:19.192765688992267},&quot;rotate&quot;:0.1936742287803823,&quot;skewX&quot;:-4.52499136623298e-17,&quot;scale&quot;:{&quot;x&quot;:0.069224727838887,&quot;y&quot;:0.06922472783888725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5&quot;}},&quot;8f79d704-d71d-45ec-a693-9d4bf1088dfc&quot;:{&quot;id&quot;:&quot;8f79d704-d71d-45ec-a693-9d4bf1088dfc&quot;,&quot;name&quot;:&quot;Macrophage (epitheloid)&quot;,&quot;type&quot;:&quot;FIGURE_OBJECT&quot;,&quot;relativeTransform&quot;:{&quot;translate&quot;:{&quot;x&quot;:-5.1450685354268995,&quot;y&quot;:26.124674093887513},&quot;rotate&quot;:-3.034771646390439,&quot;skewX&quot;:9.049982732465964e-17,&quot;scale&quot;:{&quot;x&quot;:0.06922472783888699,&quot;y&quot;:0.06922472783888726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6&quot;}},&quot;9ec21d0e-925c-46a5-b3a2-480ac67ad05b&quot;:{&quot;id&quot;:&quot;9ec21d0e-925c-46a5-b3a2-480ac67ad05b&quot;,&quot;name&quot;:&quot;Macrophage (epitheloid)&quot;,&quot;type&quot;:&quot;FIGURE_OBJECT&quot;,&quot;relativeTransform&quot;:{&quot;translate&quot;:{&quot;x&quot;:12.151025681380151,&quot;y&quot;:15.014446683050924},&quot;rotate&quot;:2.524845515733441,&quot;skewX&quot;:1.8099965464931923e-16,&quot;scale&quot;:{&quot;x&quot;:0.06922472783888699,&quot;y&quot;:0.0692247278388873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65&quot;}},&quot;55101303-90f1-4bb3-8dd1-62283ac9626a&quot;:{&quot;id&quot;:&quot;55101303-90f1-4bb3-8dd1-62283ac9626a&quot;,&quot;name&quot;:&quot;Macrophage (epitheloid)&quot;,&quot;type&quot;:&quot;FIGURE_OBJECT&quot;,&quot;relativeTransform&quot;:{&quot;translate&quot;:{&quot;x&quot;:15.480229851642688,&quot;y&quot;:21.184796312049976},&quot;rotate&quot;:2.444847735300167,&quot;skewX&quot;:0,&quot;scale&quot;:{&quot;x&quot;:0.069224727838887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&quot;}},&quot;182068e2-b099-4e27-b4ce-e9157ce5c1dd&quot;:{&quot;id&quot;:&quot;182068e2-b099-4e27-b4ce-e9157ce5c1dd&quot;,&quot;name&quot;:&quot;Macrophage (epitheloid)&quot;,&quot;type&quot;:&quot;FIGURE_OBJECT&quot;,&quot;relativeTransform&quot;:{&quot;translate&quot;:{&quot;x&quot;:23.484426393897294,&quot;y&quot;:5.601870460909241},&quot;rotate&quot;:1.6696469341077147,&quot;skewX&quot;:2.4887452514281396e-16,&quot;scale&quot;:{&quot;x&quot;:0.06922472783888699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2&quot;}},&quot;8fc6a000-9a2d-4562-b055-199054fb36ff&quot;:{&quot;id&quot;:&quot;8fc6a000-9a2d-4562-b055-199054fb36ff&quot;,&quot;name&quot;:&quot;Macrophage (epitheloid)&quot;,&quot;type&quot;:&quot;FIGURE_OBJECT&quot;,&quot;relativeTransform&quot;:{&quot;translate&quot;:{&quot;x&quot;:16.451540248426124,&quot;y&quot;:5.839008093052465},&quot;rotate&quot;:1.6696469341077147,&quot;skewX&quot;:2.4887452514281396e-16,&quot;scale&quot;:{&quot;x&quot;:0.06922472783888699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5&quot;}},&quot;b3da42e1-5c31-44da-bcd7-088f59063b12&quot;:{&quot;id&quot;:&quot;b3da42e1-5c31-44da-bcd7-088f59063b12&quot;,&quot;name&quot;:&quot;Macrophage (epitheloid)&quot;,&quot;type&quot;:&quot;FIGURE_OBJECT&quot;,&quot;relativeTransform&quot;:{&quot;translate&quot;:{&quot;x&quot;:16.930490005834628,&quot;y&quot;:-4.169664670950838},&quot;rotate&quot;:1.485658079532649,&quot;skewX&quot;:2.375620467272317e-16,&quot;scale&quot;:{&quot;x&quot;:0.06922472783888697,&quot;y&quot;:0.0692247278388873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8&quot;}},&quot;663fd526-1662-4fc5-9c44-665dcdc1a85d&quot;:{&quot;id&quot;:&quot;663fd526-1662-4fc5-9c44-665dcdc1a85d&quot;,&quot;name&quot;:&quot;Macrophage (epitheloid)&quot;,&quot;type&quot;:&quot;FIGURE_OBJECT&quot;,&quot;relativeTransform&quot;:{&quot;translate&quot;:{&quot;x&quot;:23.74996195239221,&quot;y&quot;:-4.0894462843042225},&quot;rotate&quot;:1.4487395216110583,&quot;skewX&quot;:2.7149948197397914e-16,&quot;scale&quot;:{&quot;x&quot;:0.06922472783888696,&quot;y&quot;:0.0692247278388873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9&quot;}},&quot;dc32af53-ae69-49fe-a075-4c285cd7e8f3&quot;:{&quot;type&quot;:&quot;FIGURE_OBJECT&quot;,&quot;id&quot;:&quot;dc32af53-ae69-49fe-a075-4c285cd7e8f3&quot;,&quot;parent&quot;:{&quot;type&quot;:&quot;CHILD&quot;,&quot;parentId&quot;:&quot;bdc91ae3-06ea-4ee2-95d2-a2b09a4fdb51&quot;,&quot;order&quot;:&quot;99&quot;},&quot;relativeTransform&quot;:{&quot;translate&quot;:{&quot;x&quot;:0,&quot;y&quot;:0},&quot;rotate&quot;:0}},&quot;72df7cbc-d416-4662-8a98-f07a3f6cced2&quot;:{&quot;id&quot;:&quot;72df7cbc-d416-4662-8a98-f07a3f6cced2&quot;,&quot;name&quot;:&quot;Lymphocyte (B-cell)&quot;,&quot;type&quot;:&quot;FIGURE_OBJECT&quot;,&quot;relativeTransform&quot;:{&quot;translate&quot;:{&quot;x&quot;:-31.3147463033699,&quot;y&quot;:-11.28525822883328},&quot;rotate&quot;:-1.570796326794896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1&quot;}},&quot;d1d960ad-7afe-46f5-9103-8ebd4dc1a82c&quot;:{&quot;id&quot;:&quot;d1d960ad-7afe-46f5-9103-8ebd4dc1a82c&quot;,&quot;name&quot;:&quot;Lymphocyte (B-cell)&quot;,&quot;type&quot;:&quot;FIGURE_OBJECT&quot;,&quot;relativeTransform&quot;:{&quot;translate&quot;:{&quot;x&quot;:-28.587937774125862,&quot;y&quot;:18.633297274672717},&quot;rotate&quot;:2.4492935982947064e-1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2&quot;}},&quot;8c231f29-1161-439d-bfb1-6d7b88e95025&quot;:{&quot;id&quot;:&quot;8c231f29-1161-439d-bfb1-6d7b88e95025&quot;,&quot;name&quot;:&quot;Lymphocyte (B-cell)&quot;,&quot;type&quot;:&quot;FIGURE_OBJECT&quot;,&quot;relativeTransform&quot;:{&quot;translate&quot;:{&quot;x&quot;:-2.222050846778098,&quot;y&quot;:33.03379994368411},&quot;rotate&quot;:2.4492935982947064e-1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3&quot;}},&quot;19854a50-4dff-41ba-8a31-add93ee931e6&quot;:{&quot;id&quot;:&quot;19854a50-4dff-41ba-8a31-add93ee931e6&quot;,&quot;name&quot;:&quot;Lymphocyte (B-cell)&quot;,&quot;type&quot;:&quot;FIGURE_OBJECT&quot;,&quot;relativeTransform&quot;:{&quot;translate&quot;:{&quot;x&quot;:5.587333053834559,&quot;y&quot;:31.785959470522375},&quot;rotate&quot;: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5&quot;}},&quot;8ebcacf9-fed1-4aca-b77c-0e7825bf3b39&quot;:{&quot;id&quot;:&quot;8ebcacf9-fed1-4aca-b77c-0e7825bf3b39&quot;,&quot;name&quot;:&quot;Lymphocyte (B-cell)&quot;,&quot;type&quot;:&quot;FIGURE_OBJECT&quot;,&quot;relativeTransform&quot;:{&quot;translate&quot;:{&quot;x&quot;:31.33944875494665,&quot;y&quot;:-1.029500824725491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6&quot;}},&quot;7471f13e-09e9-424b-8ecb-199561e8b26b&quot;:{&quot;id&quot;:&quot;7471f13e-09e9-424b-8ecb-199561e8b26b&quot;,&quot;name&quot;:&quot;Lymphocyte (B-cell)&quot;,&quot;type&quot;:&quot;FIGURE_OBJECT&quot;,&quot;relativeTransform&quot;:{&quot;translate&quot;:{&quot;x&quot;:20.807476936508397,&quot;y&quot;:-27.7579068063859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7&quot;}},&quot;57b6f4a7-7feb-45c2-bbb9-49e57046d7d6&quot;:{&quot;id&quot;:&quot;57b6f4a7-7feb-45c2-bbb9-49e57046d7d6&quot;,&quot;name&quot;:&quot;Lymphocyte (B-cell)&quot;,&quot;type&quot;:&quot;FIGURE_OBJECT&quot;,&quot;relativeTransform&quot;:{&quot;translate&quot;:{&quot;x&quot;:-1.8204498511908582,&quot;y&quot;:-33.80974308921889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8&quot;}},&quot;6270ea0a-0e14-4d56-88e5-7ce59d85321e&quot;:{&quot;type&quot;:&quot;FIGURE_OBJECT&quot;,&quot;id&quot;:&quot;6270ea0a-0e14-4d56-88e5-7ce59d85321e&quot;,&quot;relativeTransform&quot;:{&quot;translate&quot;:{&quot;x&quot;:5.798946193067352,&quot;y&quot;:22.0229208684409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9&quot;}},&quot;2b2479ce-4ec9-4d21-a298-272ae6d88a1e&quot;:{&quot;type&quot;:&quot;FIGURE_OBJECT&quot;,&quot;id&quot;:&quot;2b2479ce-4ec9-4d21-a298-272ae6d88a1e&quot;,&quot;name&quot;:&quot;Cell shape 3&quot;,&quot;relativeTransform&quot;:{&quot;translate&quot;:{&quot;x&quot;:-4.708523225868806e-15,&quot;y&quot;:-1.1300455742085137e-14},&quot;rotate&quot;:1.0268980610037517,&quot;skewX&quot;:-5.308849746911068e-17,&quot;scale&quot;:{&quot;x&quot;:0.09038261767404449,&quot;y&quot;:0.09038261767404454}},&quot;opacity&quot;:1,&quot;image&quot;:{&quot;url&quot;:&quot;https://icons.biorender.com/biorender/5cf04883da626304005ada52/cell-shape-3.png&quot;,&quot;fallbackUrl&quot;:&quot;https://res.cloudinary.com/dlcjuc3ej/image/upload/v1559251053/myw5ufhu4ahtbkrchp3d.svg#/keystone/api/icons/5cf04883da626304005ada52/cell-shape-3.svg&quot;,&quot;size&quot;:{&quot;x&quot;:150,&quot;y&quot;:150},&quot;isPremium&quot;:false,&quot;isPacked&quot;:true},&quot;source&quot;:{&quot;id&quot;:&quot;5cf0482dda626304005ada3d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1&quot;}},&quot;4cb42e98-1fea-47a9-92d2-1537aca93fe2&quot;:{&quot;type&quot;:&quot;FIGURE_OBJECT&quot;,&quot;id&quot;:&quot;4cb42e98-1fea-47a9-92d2-1537aca93fe2&quot;,&quot;name&quot;:&quot;Nucleus shape 8&quot;,&quot;relativeTransform&quot;:{&quot;translate&quot;:{&quot;x&quot;:2.8735939036220928,&quot;y&quot;:-1.1016494451339813},&quot;rotate&quot;:1.4726625444810357,&quot;skewX&quot;:1.9446664423264726e-17,&quot;scale&quot;:{&quot;x&quot;:0.026399006509955594,&quot;y&quot;:0.026399006509955598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2&quot;}},&quot;54a34b6f-c921-44cb-ba47-5c72bb087699&quot;:{&quot;type&quot;:&quot;FIGURE_OBJECT&quot;,&quot;id&quot;:&quot;54a34b6f-c921-44cb-ba47-5c72bb087699&quot;,&quot;name&quot;:&quot;Nucleus shape 6&quot;,&quot;relativeTransform&quot;:{&quot;translate&quot;:{&quot;x&quot;:-1.4331556408451942,&quot;y&quot;:-1.6494948462473857},&quot;rotate&quot;:1.493747863681873,&quot;skewX&quot;:-1.0947266144352402e-16,&quot;scale&quot;:{&quot;x&quot;:0.019271607067598503,&quot;y&quot;:0.019271607067598517}},&quot;opacity&quot;:1,&quot;image&quot;:{&quot;url&quot;:&quot;https://icons.biorender.com/biorender/5cf167ed48bc020400d6b353/nucleus-shape-6.png&quot;,&quot;fallbackUrl&quot;:&quot;https://res.cloudinary.com/dlcjuc3ej/image/upload/v1559324647/pzetmgkkfnrg5qvzijm4.svg#/keystone/api/icons/5cf167ed48bc020400d6b353/nucleus-shape-6.svg&quot;,&quot;size&quot;:{&quot;x&quot;:200,&quot;y&quot;:200},&quot;isPremium&quot;:false,&quot;isPacked&quot;:true},&quot;source&quot;:{&quot;id&quot;:&quot;5cf167ad48bc020400d6b33e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5&quot;}},&quot;dcf17dec-96e9-493c-aadf-914d71b16aff&quot;:{&quot;type&quot;:&quot;FIGURE_OBJECT&quot;,&quot;id&quot;:&quot;dcf17dec-96e9-493c-aadf-914d71b16aff&quot;,&quot;name&quot;:&quot;Nucleus shape 8&quot;,&quot;relativeTransform&quot;:{&quot;translate&quot;:{&quot;x&quot;:-2.772006806257609,&quot;y&quot;:2.312537412409482},&quot;rotate&quot;:-2.2340086462905955,&quot;skewX&quot;:2.975947521837922e-16,&quot;scale&quot;:{&quot;x&quot;:0.02337696528111863,&quot;y&quot;:0.023376965281118635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7&quot;}},&quot;b709987f-5010-4a6c-b595-de5273978713&quot;:{&quot;type&quot;:&quot;FIGURE_OBJECT&quot;,&quot;id&quot;:&quot;b709987f-5010-4a6c-b595-de5273978713&quot;,&quot;relativeTransform&quot;:{&quot;translate&quot;:{&quot;x&quot;:13.394258078024519,&quot;y&quot;:-13.212936353832779},&quot;rotate&quot;:-1.9393422252881922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95&quot;}},&quot;d4b7dd47-4418-4c4d-849b-2251bb77bb1c&quot;:{&quot;type&quot;:&quot;FIGURE_OBJECT&quot;,&quot;id&quot;:&quot;d4b7dd47-4418-4c4d-849b-2251bb77bb1c&quot;,&quot;name&quot;:&quot;Cell shape 3&quot;,&quot;relativeTransform&quot;:{&quot;translate&quot;:{&quot;x&quot;:-4.708523225868806e-15,&quot;y&quot;:-1.1300455742085139e-14},&quot;rotate&quot;:1.0268980610037521,&quot;skewX&quot;:2.654424873455535e-16,&quot;scale&quot;:{&quot;x&quot;:0.09038261767404447,&quot;y&quot;:0.0903826176740446}},&quot;opacity&quot;:1,&quot;image&quot;:{&quot;url&quot;:&quot;https://icons.biorender.com/biorender/5cf04883da626304005ada52/cell-shape-3.png&quot;,&quot;fallbackUrl&quot;:&quot;https://res.cloudinary.com/dlcjuc3ej/image/upload/v1559251053/myw5ufhu4ahtbkrchp3d.svg#/keystone/api/icons/5cf04883da626304005ada52/cell-shape-3.svg&quot;,&quot;size&quot;:{&quot;x&quot;:150,&quot;y&quot;:150},&quot;isPremium&quot;:false,&quot;isPacked&quot;:true},&quot;source&quot;:{&quot;id&quot;:&quot;5cf0482dda626304005ada3d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1&quot;}},&quot;fcb18358-ede7-43dc-886d-b319d67d6473&quot;:{&quot;type&quot;:&quot;FIGURE_OBJECT&quot;,&quot;id&quot;:&quot;fcb18358-ede7-43dc-886d-b319d67d6473&quot;,&quot;name&quot;:&quot;Nucleus shape 8&quot;,&quot;relativeTransform&quot;:{&quot;translate&quot;:{&quot;x&quot;:2.873593903622093,&quot;y&quot;:-1.1016494451339816},&quot;rotate&quot;:1.4726625444810357,&quot;skewX&quot;:9.723332211632362e-17,&quot;scale&quot;:{&quot;x&quot;:0.026399006509955598,&quot;y&quot;:0.026399006509955598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2&quot;}},&quot;250c26db-ccd0-455a-bf08-cad817aface7&quot;:{&quot;type&quot;:&quot;FIGURE_OBJECT&quot;,&quot;id&quot;:&quot;250c26db-ccd0-455a-bf08-cad817aface7&quot;,&quot;name&quot;:&quot;Nucleus shape 6&quot;,&quot;relativeTransform&quot;:{&quot;translate&quot;:{&quot;x&quot;:-1.4331556408451944,&quot;y&quot;:-1.6494948462473864},&quot;rotate&quot;:1.493747863681873,&quot;skewX&quot;:-1.3684082680440503e-16,&quot;scale&quot;:{&quot;x&quot;:0.019271607067598503,&quot;y&quot;:0.019271607067598517}},&quot;opacity&quot;:1,&quot;image&quot;:{&quot;url&quot;:&quot;https://icons.biorender.com/biorender/5cf167ed48bc020400d6b353/nucleus-shape-6.png&quot;,&quot;fallbackUrl&quot;:&quot;https://res.cloudinary.com/dlcjuc3ej/image/upload/v1559324647/pzetmgkkfnrg5qvzijm4.svg#/keystone/api/icons/5cf167ed48bc020400d6b353/nucleus-shape-6.svg&quot;,&quot;size&quot;:{&quot;x&quot;:200,&quot;y&quot;:200},&quot;isPremium&quot;:false,&quot;isPacked&quot;:true},&quot;source&quot;:{&quot;id&quot;:&quot;5cf167ad48bc020400d6b33e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5&quot;}},&quot;819aa686-ba75-4804-858f-349a43fc3a09&quot;:{&quot;type&quot;:&quot;FIGURE_OBJECT&quot;,&quot;id&quot;:&quot;819aa686-ba75-4804-858f-349a43fc3a09&quot;,&quot;name&quot;:&quot;Nucleus shape 8&quot;,&quot;relativeTransform&quot;:{&quot;translate&quot;:{&quot;x&quot;:-2.772006806257609,&quot;y&quot;:2.3125374124094824},&quot;rotate&quot;:-2.2340086462905955,&quot;skewX&quot;:4.959912536396536e-16,&quot;scale&quot;:{&quot;x&quot;:0.02337696528111863,&quot;y&quot;:0.023376965281118635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7&quot;}},&quot;dde1fa2e-e30a-470d-9fd5-24b522bac931&quot;:{&quot;type&quot;:&quot;FIGURE_OBJECT&quot;,&quot;id&quot;:&quot;dde1fa2e-e30a-470d-9fd5-24b522bac931&quot;,&quot;parent&quot;:{&quot;type&quot;:&quot;CHILD&quot;,&quot;parentId&quot;:&quot;1c7106c5-829d-4ca0-aa72-bd531cedbd6d&quot;,&quot;order&quot;:&quot;97&quot;},&quot;relativeTransform&quot;:{&quot;translate&quot;:{&quot;x&quot;:-0.2689005792195088,&quot;y&quot;:0.4849903341009892},&quot;rotate&quot;:0}},&quot;ac812929-2a2f-4a35-acee-f18abbc44da3&quot;:{&quot;id&quot;:&quot;ac812929-2a2f-4a35-acee-f18abbc44da3&quot;,&quot;name&quot;:&quot;Macrophage&quot;,&quot;type&quot;:&quot;FIGURE_OBJECT&quot;,&quot;relativeTransform&quot;:{&quot;translate&quot;:{&quot;x&quot;:-4.8210031654300485,&quot;y&quot;:-10.612772328545857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05&quot;}},&quot;4a6c9333-cb61-4493-bc7b-3ee15c1f5041&quot;:{&quot;id&quot;:&quot;4a6c9333-cb61-4493-bc7b-3ee15c1f5041&quot;,&quot;name&quot;:&quot;Macrophage (phagocytosing 3)&quot;,&quot;type&quot;:&quot;FIGURE_OBJECT&quot;,&quot;relativeTransform&quot;:{&quot;translate&quot;:{&quot;x&quot;:9.317192204002342,&quot;y&quot;:-4.499410051064794},&quot;rotate&quot;:-0.39852205720886014,&quot;skewX&quot;:-2.671688418108218e-16,&quot;scale&quot;:{&quot;x&quot;:0.09009013351051758,&quot;y&quot;:0.09009013351051753}},&quot;image&quot;:{&quot;url&quot;:&quot;https://icons.biorender.com/biorender/6154cf595275170029fdb9ea/macrophage-phagocytosing-03.png&quot;,&quot;fallbackUrl&quot;:&quot;https://res.cloudinary.com/dlcjuc3ej/image/upload/v1632948053/pxpg7gxyzeldxcxjnyz6.svg#/keystone/api/icons/6154cf595275170029fdb9ea/macrophage-phagocytosing-03.svg&quot;,&quot;isPremium&quot;:false,&quot;isPacked&quot;:true,&quot;size&quot;:{&quot;x&quot;:100,&quot;y&quot;:100}},&quot;source&quot;:{&quot;id&quot;:&quot;61549f1b5275170029fdb48a&quot;,&quot;type&quot;:&quot;ASSETS&quot;},&quot;parent&quot;:{&quot;type&quot;:&quot;CHILD&quot;,&quot;parentId&quot;:&quot;dde1fa2e-e30a-470d-9fd5-24b522bac931&quot;,&quot;order&quot;:&quot;1&quot;}},&quot;0c9e1c93-daba-4aad-9090-889b013cfc2a&quot;:{&quot;id&quot;:&quot;0c9e1c93-daba-4aad-9090-889b013cfc2a&quot;,&quot;name&quot;:&quot;Macrophage (foam cell)&quot;,&quot;type&quot;:&quot;FIGURE_OBJECT&quot;,&quot;relativeTransform&quot;:{&quot;translate&quot;:{&quot;x&quot;:2.9740972583918253,&quot;y&quot;:-10.185051314882045},&quot;rotate&quot;:0,&quot;skewX&quot;:0,&quot;scale&quot;:{&quot;x&quot;:0.0900901335105176,&quot;y&quot;:0.0900901335105176}},&quot;image&quot;:{&quot;url&quot;:&quot;https://icons.biorender.com/biorender/6154cd3d5275170029fdb918/macrophage-foam-cell-01.png&quot;,&quot;fallbackUrl&quot;:&quot;https://res.cloudinary.com/dlcjuc3ej/image/upload/v1632947509/sv9bcfjtxcmw8rv622r4.svg#/keystone/api/icons/6154cd3d5275170029fdb918/macrophage-foam-cell-01.svg&quot;,&quot;isPremium&quot;:false,&quot;isPacked&quot;:true,&quot;size&quot;:{&quot;x&quot;:100,&quot;y&quot;:100}},&quot;source&quot;:{&quot;id&quot;:&quot;6154982b5275170029fdb313&quot;,&quot;type&quot;:&quot;ASSETS&quot;},&quot;parent&quot;:{&quot;type&quot;:&quot;CHILD&quot;,&quot;parentId&quot;:&quot;dde1fa2e-e30a-470d-9fd5-24b522bac931&quot;,&quot;order&quot;:&quot;2&quot;}},&quot;cab5e276-d74f-4a85-a0bb-ca9a29ec6446&quot;:{&quot;id&quot;:&quot;cab5e276-d74f-4a85-a0bb-ca9a29ec6446&quot;,&quot;name&quot;:&quot;Macrophage&quot;,&quot;type&quot;:&quot;FIGURE_OBJECT&quot;,&quot;relativeTransform&quot;:{&quot;translate&quot;:{&quot;x&quot;:11.286066722238868,&quot;y&quot;:3.8920882457546204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3&quot;}},&quot;cb476393-1fb1-4110-b326-659118b55e0e&quot;:{&quot;id&quot;:&quot;cb476393-1fb1-4110-b326-659118b55e0e&quot;,&quot;name&quot;:&quot;Macrophage (phagocytosing 3)&quot;,&quot;type&quot;:&quot;FIGURE_OBJECT&quot;,&quot;relativeTransform&quot;:{&quot;translate&quot;:{&quot;x&quot;:5.753604465129143,&quot;y&quot;:10.09908837030821},&quot;rotate&quot;:0.19295072124780208,&quot;skewX&quot;:-2.67168841810821e-17,&quot;scale&quot;:{&quot;x&quot;:0.0900901335105177,&quot;y&quot;:0.09009013351051771}},&quot;image&quot;:{&quot;url&quot;:&quot;https://icons.biorender.com/biorender/6154cf595275170029fdb9ea/macrophage-phagocytosing-03.png&quot;,&quot;fallbackUrl&quot;:&quot;https://res.cloudinary.com/dlcjuc3ej/image/upload/v1632948053/pxpg7gxyzeldxcxjnyz6.svg#/keystone/api/icons/6154cf595275170029fdb9ea/macrophage-phagocytosing-03.svg&quot;,&quot;isPremium&quot;:false,&quot;isPacked&quot;:true,&quot;size&quot;:{&quot;x&quot;:100,&quot;y&quot;:100}},&quot;source&quot;:{&quot;id&quot;:&quot;61549f1b5275170029fdb48a&quot;,&quot;type&quot;:&quot;ASSETS&quot;},&quot;parent&quot;:{&quot;type&quot;:&quot;CHILD&quot;,&quot;parentId&quot;:&quot;dde1fa2e-e30a-470d-9fd5-24b522bac931&quot;,&quot;order&quot;:&quot;5&quot;}},&quot;a9802f13-9ab6-482b-bad1-9d43c75aa795&quot;:{&quot;id&quot;:&quot;a9802f13-9ab6-482b-bad1-9d43c75aa795&quot;,&quot;name&quot;:&quot;Macrophage&quot;,&quot;type&quot;:&quot;FIGURE_OBJECT&quot;,&quot;relativeTransform&quot;:{&quot;translate&quot;:{&quot;x&quot;:-3.0213121546622563,&quot;y&quot;:10.879216271701992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6&quot;}},&quot;eef669ed-389a-490c-96c4-e2d7fa144c84&quot;:{&quot;id&quot;:&quot;eef669ed-389a-490c-96c4-e2d7fa144c84&quot;,&quot;name&quot;:&quot;Macrophage (foam cell)&quot;,&quot;type&quot;:&quot;FIGURE_OBJECT&quot;,&quot;relativeTransform&quot;:{&quot;translate&quot;:{&quot;x&quot;:-9.636356386017823,&quot;y&quot;:6.459782954275306},&quot;rotate&quot;:0,&quot;skewX&quot;:0,&quot;scale&quot;:{&quot;x&quot;:0.0900901335105176,&quot;y&quot;:0.0900901335105176}},&quot;image&quot;:{&quot;url&quot;:&quot;https://icons.biorender.com/biorender/6154cd3d5275170029fdb918/macrophage-foam-cell-01.png&quot;,&quot;fallbackUrl&quot;:&quot;https://res.cloudinary.com/dlcjuc3ej/image/upload/v1632947509/sv9bcfjtxcmw8rv622r4.svg#/keystone/api/icons/6154cd3d5275170029fdb918/macrophage-foam-cell-01.svg&quot;,&quot;isPremium&quot;:false,&quot;isPacked&quot;:true,&quot;size&quot;:{&quot;x&quot;:100,&quot;y&quot;:100}},&quot;source&quot;:{&quot;id&quot;:&quot;6154982b5275170029fdb313&quot;,&quot;type&quot;:&quot;ASSETS&quot;},&quot;parent&quot;:{&quot;type&quot;:&quot;CHILD&quot;,&quot;parentId&quot;:&quot;dde1fa2e-e30a-470d-9fd5-24b522bac931&quot;,&quot;order&quot;:&quot;7&quot;}},&quot;67f72bbc-a131-48be-8df5-e67928922816&quot;:{&quot;id&quot;:&quot;67f72bbc-a131-48be-8df5-e67928922816&quot;,&quot;name&quot;:&quot;Macrophage (apoptotic blebbing)&quot;,&quot;type&quot;:&quot;FIGURE_OBJECT&quot;,&quot;relativeTransform&quot;:{&quot;translate&quot;:{&quot;x&quot;:-10.818458029607802,&quot;y&quot;:-2.691478698648215},&quot;rotate&quot;:-0.41709919278581326,&quot;skewX&quot;:1.3500282830895618e-16,&quot;scale&quot;:{&quot;x&quot;:0.08015464528771404,&quot;y&quot;:0.08015464528771406}},&quot;image&quot;:{&quot;url&quot;:&quot;https://icons.biorender.com/biorender/6154cbf05275170029fdb87c/macrophage-apoptotic-blebbing-01.png&quot;,&quot;fallbackUrl&quot;:&quot;https://res.cloudinary.com/dlcjuc3ej/image/upload/v1632947179/rjoy8e2atelftdcwlwyd.svg#/keystone/api/icons/6154cbf05275170029fdb87c/macrophage-apoptotic-blebbing-01.svg&quot;,&quot;isPremium&quot;:false,&quot;isPacked&quot;:true,&quot;size&quot;:{&quot;x&quot;:125,&quot;y&quot;:125.00000000000001}},&quot;source&quot;:{&quot;id&quot;:&quot;615496fd5275170029fdb2a9&quot;,&quot;type&quot;:&quot;ASSETS&quot;},&quot;parent&quot;:{&quot;type&quot;:&quot;CHILD&quot;,&quot;parentId&quot;:&quot;dde1fa2e-e30a-470d-9fd5-24b522bac931&quot;,&quot;order&quot;:&quot;8&quot;}},&quot;ebcc40ab-c3ee-47ba-88d7-cadf943cfe4d&quot;:{&quot;type&quot;:&quot;FIGURE_OBJECT&quot;,&quot;id&quot;:&quot;ebcc40ab-c3ee-47ba-88d7-cadf943cfe4d&quot;,&quot;parent&quot;:{&quot;type&quot;:&quot;CHILD&quot;,&quot;parentId&quot;:&quot;1c7106c5-829d-4ca0-aa72-bd531cedbd6d&quot;,&quot;order&quot;:&quot;98&quot;},&quot;relativeTransform&quot;:{&quot;translate&quot;:{&quot;x&quot;:0,&quot;y&quot;:0},&quot;rotate&quot;:0}},&quot;01ee4cc8-56e9-41e8-ad9c-616fcb887b57&quot;:{&quot;id&quot;:&quot;01ee4cc8-56e9-41e8-ad9c-616fcb887b57&quot;,&quot;name&quot;:&quot;Dendritic cell&quot;,&quot;type&quot;:&quot;FIGURE_OBJECT&quot;,&quot;relativeTransform&quot;:{&quot;translate&quot;:{&quot;x&quot;:24.032602753317846,&quot;y&quot;:-12.797379858403401},&quot;rotate&quot;:-0.27683596229252466,&quot;skewX&quot;:-1.0293660213075974e-16,&quot;scale&quot;:{&quot;x&quot;:0.09179419464037913,&quot;y&quot;:0.09179419464037918}},&quot;image&quot;:{&quot;url&quot;:&quot;https://icons.biorender.com/biorender/6154c9ab5275170029fdb7e9/dendritic-cell-1-01.png&quot;,&quot;fallbackUrl&quot;:&quot;https://res.cloudinary.com/dlcjuc3ej/image/upload/v1632946578/xbary3ahttna5txlobxm.svg#/keystone/api/icons/6154c9ab5275170029fdb7e9/dendritic-cell-1-01.svg&quot;,&quot;isPremium&quot;:false,&quot;isPacked&quot;:true,&quot;size&quot;:{&quot;x&quot;:100,&quot;y&quot;:104.54545454545455}},&quot;source&quot;:{&quot;id&quot;:&quot;6154c9445275170029fdb7b6&quot;,&quot;type&quot;:&quot;ASSETS&quot;},&quot;parent&quot;:{&quot;type&quot;:&quot;CHILD&quot;,&quot;parentId&quot;:&quot;ebcc40ab-c3ee-47ba-88d7-cadf943cfe4d&quot;,&quot;order&quot;:&quot;2&quot;}},&quot;804f7614-183c-4449-bea6-6814b275c5ba&quot;:{&quot;id&quot;:&quot;804f7614-183c-4449-bea6-6814b275c5ba&quot;,&quot;name&quot;:&quot;Dendritic cell&quot;,&quot;type&quot;:&quot;FIGURE_OBJECT&quot;,&quot;relativeTransform&quot;:{&quot;translate&quot;:{&quot;x&quot;:-24.906088209764714,&quot;y&quot;:9.083861774128701},&quot;rotate&quot;:1.2022112459141936e-16,&quot;skewX&quot;:4.007370819713984e-17,&quot;scale&quot;:{&quot;x&quot;:0.09179419464037912,&quot;y&quot;:0.09179419464037918}},&quot;image&quot;:{&quot;url&quot;:&quot;https://icons.biorender.com/biorender/6154c9ab5275170029fdb7e9/dendritic-cell-1-01.png&quot;,&quot;fallbackUrl&quot;:&quot;https://res.cloudinary.com/dlcjuc3ej/image/upload/v1632946578/xbary3ahttna5txlobxm.svg#/keystone/api/icons/6154c9ab5275170029fdb7e9/dendritic-cell-1-01.svg&quot;,&quot;isPremium&quot;:false,&quot;isPacked&quot;:true,&quot;size&quot;:{&quot;x&quot;:100,&quot;y&quot;:104.54545454545455}},&quot;source&quot;:{&quot;id&quot;:&quot;6154c9445275170029fdb7b6&quot;,&quot;type&quot;:&quot;ASSETS&quot;},&quot;parent&quot;:{&quot;type&quot;:&quot;CHILD&quot;,&quot;parentId&quot;:&quot;ebcc40ab-c3ee-47ba-88d7-cadf943cfe4d&quot;,&quot;order&quot;:&quot;5&quot;}},&quot;68ae2f5a-6949-442c-868f-066514902e50&quot;:{&quot;type&quot;:&quot;FIGURE_OBJECT&quot;,&quot;id&quot;:&quot;68ae2f5a-6949-442c-868f-066514902e50&quot;,&quot;parent&quot;:{&quot;type&quot;:&quot;CHILD&quot;,&quot;parentId&quot;:&quot;1c7106c5-829d-4ca0-aa72-bd531cedbd6d&quot;,&quot;order&quot;:&quot;998&quot;},&quot;relativeTransform&quot;:{&quot;translate&quot;:{&quot;x&quot;:0,&quot;y&quot;:0},&quot;rotate&quot;:0}},&quot;21cfa361-489a-4c6a-bdaa-a84345eda234&quot;:{&quot;id&quot;:&quot;21cfa361-489a-4c6a-bdaa-a84345eda234&quot;,&quot;name&quot;:&quot;Lymphocyte (T-cell)&quot;,&quot;type&quot;:&quot;FIGURE_OBJECT&quot;,&quot;relativeTransform&quot;:{&quot;translate&quot;:{&quot;x&quot;:-26.500763791355364,&quot;y&quot;:-17.58119231451457},&quot;rotate&quot;:-0.7853981633974482,&quot;skewX&quot;:9.250191073824214e-17,&quot;scale&quot;:{&quot;x&quot;:0.06847149028287913,&quot;y&quot;:0.06847149028287913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05&quot;}},&quot;c589bda9-0a9f-4e21-8f47-81afe049e97c&quot;:{&quot;id&quot;:&quot;c589bda9-0a9f-4e21-8f47-81afe049e97c&quot;,&quot;name&quot;:&quot;Lymphocyte (T-cell)&quot;,&quot;type&quot;:&quot;FIGURE_OBJECT&quot;,&quot;relativeTransform&quot;:{&quot;translate&quot;:{&quot;x&quot;:-24.447441987439007,&quot;y&quot;:-24.709670691630343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1&quot;}},&quot;e9b37e4b-cf24-4cfc-b666-19c87d8b90c6&quot;:{&quot;id&quot;:&quot;e9b37e4b-cf24-4cfc-b666-19c87d8b90c6&quot;,&quot;name&quot;:&quot;Lymphocyte (T-cell)&quot;,&quot;type&quot;:&quot;FIGURE_OBJECT&quot;,&quot;relativeTransform&quot;:{&quot;translate&quot;:{&quot;x&quot;:-14.910646374001303,&quot;y&quot;:-32.353015308865395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15&quot;}},&quot;356a8e97-5c3c-4199-8330-36c243aa3a7e&quot;:{&quot;id&quot;:&quot;356a8e97-5c3c-4199-8330-36c243aa3a7e&quot;,&quot;name&quot;:&quot;Lymphocyte (T-cell)&quot;,&quot;type&quot;:&quot;FIGURE_OBJECT&quot;,&quot;relativeTransform&quot;:{&quot;translate&quot;:{&quot;x&quot;:-8.092005459316287,&quot;y&quot;:-30.83764554673176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2&quot;}},&quot;2bff18dd-a210-4ea8-bc1e-f716a16cc3fa&quot;:{&quot;id&quot;:&quot;2bff18dd-a210-4ea8-bc1e-f716a16cc3fa&quot;,&quot;name&quot;:&quot;Lymphocyte (T-cell)&quot;,&quot;type&quot;:&quot;FIGURE_OBJECT&quot;,&quot;relativeTransform&quot;:{&quot;translate&quot;:{&quot;x&quot;:7.734600498224432,&quot;y&quot;:-32.2558309612061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25&quot;}},&quot;b999facc-3233-4555-a4ac-1c1eb1a234bc&quot;:{&quot;id&quot;:&quot;b999facc-3233-4555-a4ac-1c1eb1a234bc&quot;,&quot;name&quot;:&quot;Lymphocyte (T-cell)&quot;,&quot;type&quot;:&quot;FIGURE_OBJECT&quot;,&quot;relativeTransform&quot;:{&quot;translate&quot;:{&quot;x&quot;:15.403006397237705,&quot;y&quot;:-30.095832491412857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3&quot;}},&quot;b1b0948a-27be-4f9c-99ff-65b8c6bcdd9c&quot;:{&quot;id&quot;:&quot;b1b0948a-27be-4f9c-99ff-65b8c6bcdd9c&quot;,&quot;name&quot;:&quot;Lymphocyte (T-cell)&quot;,&quot;type&quot;:&quot;FIGURE_OBJECT&quot;,&quot;relativeTransform&quot;:{&quot;translate&quot;:{&quot;x&quot;:27.83418996132535,&quot;y&quot;:-20.804259032056954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4&quot;}},&quot;8ae13ffc-152c-4b0e-95f2-25f3e95dfba3&quot;:{&quot;id&quot;:&quot;8ae13ffc-152c-4b0e-95f2-25f3e95dfba3&quot;,&quot;name&quot;:&quot;Lymphocyte (T-cell)&quot;,&quot;type&quot;:&quot;FIGURE_OBJECT&quot;,&quot;relativeTransform&quot;:{&quot;translate&quot;:{&quot;x&quot;:31.116742464007807,&quot;y&quot;:-15.080847006164937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5&quot;}},&quot;4f21545c-8e19-41f0-a0d6-1a314898e756&quot;:{&quot;id&quot;:&quot;4f21545c-8e19-41f0-a0d6-1a314898e756&quot;,&quot;name&quot;:&quot;Lymphocyte (T-cell)&quot;,&quot;type&quot;:&quot;FIGURE_OBJECT&quot;,&quot;relativeTransform&quot;:{&quot;translate&quot;:{&quot;x&quot;:31.91274734091971,&quot;y&quot;:6.769863652587681},&quot;rotate&quot;:1.1929031693850861e-32,&quot;skewX&quot;:0,&quot;scale&quot;:{&quot;x&quot;:0.06847149028287913,&quot;y&quot;:0.06847149028287913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55&quot;}},&quot;ad135659-87a3-4e3e-8456-f1d0489ca63c&quot;:{&quot;id&quot;:&quot;ad135659-87a3-4e3e-8456-f1d0489ca63c&quot;,&quot;name&quot;:&quot;Lymphocyte (T-cell)&quot;,&quot;type&quot;:&quot;FIGURE_OBJECT&quot;,&quot;relativeTransform&quot;:{&quot;translate&quot;:{&quot;x&quot;:20.627323627447982,&quot;y&quot;:28.094526936835543},&quot;rotate&quot;:2.356194490192345,&quot;skewX&quot;:0,&quot;scale&quot;:{&quot;x&quot;:0.06847149028287913,&quot;y&quot;:0.0684714902828791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6&quot;}},&quot;bc18ac0b-f907-4fb6-9ea9-847cec262e15&quot;:{&quot;id&quot;:&quot;bc18ac0b-f907-4fb6-9ea9-847cec262e15&quot;,&quot;name&quot;:&quot;Lymphocyte (T-cell)&quot;,&quot;type&quot;:&quot;FIGURE_OBJECT&quot;,&quot;relativeTransform&quot;:{&quot;translate&quot;:{&quot;x&quot;:13.822068560562913,&quot;y&quot;:30.348924839954577},&quot;rotate&quot;:2.356194490192345,&quot;skewX&quot;:0,&quot;scale&quot;:{&quot;x&quot;:0.06847149028287913,&quot;y&quot;:0.0684714902828791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65&quot;}},&quot;84ddf613-4045-4133-b991-ea00b23d7341&quot;:{&quot;id&quot;:&quot;84ddf613-4045-4133-b991-ea00b23d7341&quot;,&quot;name&quot;:&quot;Lymphocyte (T-cell)&quot;,&quot;type&quot;:&quot;FIGURE_OBJECT&quot;,&quot;relativeTransform&quot;:{&quot;translate&quot;:{&quot;x&quot;:-14.910585506841533,&quot;y&quot;:28.95490708996976},&quot;rotate&quot;:-2.345231832486477,&quot;skewX&quot;:9.250191073824208e-17,&quot;scale&quot;:{&quot;x&quot;:0.06847149028287916,&quot;y&quot;:0.06847149028287909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7&quot;}},&quot;e85495e4-0a61-4ddc-b24f-0fa7fa0180fe&quot;:{&quot;id&quot;:&quot;e85495e4-0a61-4ddc-b24f-0fa7fa0180fe&quot;,&quot;name&quot;:&quot;Lymphocyte (T-cell)&quot;,&quot;type&quot;:&quot;FIGURE_OBJECT&quot;,&quot;relativeTransform&quot;:{&quot;translate&quot;:{&quot;x&quot;:-21.87168703696771,&quot;y&quot;:23.967546608679562},&quot;rotate&quot;:-2.345231832486477,&quot;skewX&quot;:9.250191073824208e-17,&quot;scale&quot;:{&quot;x&quot;:0.06847149028287916,&quot;y&quot;:0.06847149028287909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75&quot;}},&quot;aa09becf-e5a8-409d-b0c1-f27a6a0d2a4b&quot;:{&quot;id&quot;:&quot;aa09becf-e5a8-409d-b0c1-f27a6a0d2a4b&quot;,&quot;name&quot;:&quot;Lymphocyte (T-cell)&quot;,&quot;type&quot;:&quot;FIGURE_OBJECT&quot;,&quot;relativeTransform&quot;:{&quot;translate&quot;:{&quot;x&quot;:-31.685235176279168,&quot;y&quot;:3.6278679512183025},&quot;rotate&quot;:-1.748583795846964,&quot;skewX&quot;:-1.1562738842280263e-16,&quot;scale&quot;:{&quot;x&quot;:0.06847149028287916,&quot;y&quot;:0.0684714902828790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8&quot;}},&quot;e3bc27c8-fd97-4fbb-9a62-37e92555a662&quot;:{&quot;id&quot;:&quot;e3bc27c8-fd97-4fbb-9a62-37e92555a662&quot;,&quot;name&quot;:&quot;Lymphocyte (T-cell)&quot;,&quot;type&quot;:&quot;FIGURE_OBJECT&quot;,&quot;relativeTransform&quot;:{&quot;translate&quot;:{&quot;x&quot;:-32.235271050306665,&quot;y&quot;:-3.1516990011492267},&quot;rotate&quot;:-1.5707963267948968,&quot;skewX&quot;:-8.058537403697617e-17,&quot;scale&quot;:{&quot;x&quot;:0.06847149028287915,&quot;y&quot;:0.0684714902828790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9&quot;}},&quot;1708a1fe-9d7e-486e-96ed-69c54f3572b0&quot;:{&quot;type&quot;:&quot;FIGURE_OBJECT&quot;,&quot;id&quot;:&quot;1708a1fe-9d7e-486e-96ed-69c54f3572b0&quot;,&quot;parent&quot;:{&quot;type&quot;:&quot;CHILD&quot;,&quot;parentId&quot;:&quot;1c7106c5-829d-4ca0-aa72-bd531cedbd6d&quot;,&quot;order&quot;:&quot;999&quot;},&quot;relativeTransform&quot;:{&quot;translate&quot;:{&quot;x&quot;:-0.49952872528931874,&quot;y&quot;:3.633840826725466},&quot;rotate&quot;:0}},&quot;08595f39-4da0-4cf9-9ba7-21ea65df1476&quot;:{&quot;id&quot;:&quot;08595f39-4da0-4cf9-9ba7-21ea65df1476&quot;,&quot;name&quot;:&quot;Lymphocyte (T-cell)&quot;,&quot;type&quot;:&quot;FIGURE_OBJECT&quot;,&quot;relativeTransform&quot;:{&quot;translate&quot;:{&quot;x&quot;:-17.386987591185903,&quot;y&quot;:-29.487325035903815},&quot;rotate&quot;:-0.7853981633974482,&quot;skewX&quot;:9.250191073824214e-17,&quot;scale&quot;:{&quot;x&quot;:0.06847149028287913,&quot;y&quot;:0.06847149028287913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1&quot;}},&quot;a19154b9-14ae-432d-a1b6-e4a691a263bd&quot;:{&quot;id&quot;:&quot;a19154b9-14ae-432d-a1b6-e4a691a263bd&quot;,&quot;name&quot;:&quot;Lymphocyte (T-cell)&quot;,&quot;type&quot;:&quot;FIGURE_OBJECT&quot;,&quot;relativeTransform&quot;:{&quot;translate&quot;:{&quot;x&quot;:20.689993384840285,&quot;y&quot;:-24.290230801294204},&quot;rotate&quot;:1.0356965340486601,&quot;skewX&quot;:1.8500382147648401e-16,&quot;scale&quot;:{&quot;x&quot;:0.06847149028287919,&quot;y&quot;:0.06847149028287915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2&quot;}},&quot;85731ca0-ca37-42e5-8a52-214ab909b07f&quot;:{&quot;id&quot;:&quot;85731ca0-ca37-42e5-8a52-214ab909b07f&quot;,&quot;name&quot;:&quot;Lymphocyte (T-cell)&quot;,&quot;type&quot;:&quot;FIGURE_OBJECT&quot;,&quot;relativeTransform&quot;:{&quot;translate&quot;:{&quot;x&quot;:32.41193470226382,&quot;y&quot;:-11.831119673576245},&quot;rotate&quot;:1.570796326794897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3&quot;}},&quot;19b16ba2-5d5d-43b7-8f92-398b37027b42&quot;:{&quot;id&quot;:&quot;19b16ba2-5d5d-43b7-8f92-398b37027b42&quot;,&quot;name&quot;:&quot;Lymphocyte (T-cell)&quot;,&quot;type&quot;:&quot;FIGURE_OBJECT&quot;,&quot;relativeTransform&quot;:{&quot;translate&quot;:{&quot;x&quot;:30.07370313402304,&quot;y&quot;:11.289723447672392},&quot;rotate&quot;:2.3561944901923453,&quot;skewX&quot;:9.250191073824214e-17,&quot;scale&quot;:{&quot;x&quot;:0.06847149028287913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5&quot;}},&quot;769d2779-84a4-48bb-a56b-c32a85367396&quot;:{&quot;id&quot;:&quot;769d2779-84a4-48bb-a56b-c32a85367396&quot;,&quot;name&quot;:&quot;Lymphocyte (T-cell)&quot;,&quot;type&quot;:&quot;FIGURE_OBJECT&quot;,&quot;relativeTransform&quot;:{&quot;translate&quot;:{&quot;x&quot;:26.29625322902498,&quot;y&quot;:18.917261646604675},&quot;rotate&quot;:-3.141592653589793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6&quot;}},&quot;0b227be0-eba9-43e9-aa4d-43cd1ce1380c&quot;:{&quot;id&quot;:&quot;0b227be0-eba9-43e9-aa4d-43cd1ce1380c&quot;,&quot;name&quot;:&quot;Lymphocyte (T-cell)&quot;,&quot;type&quot;:&quot;FIGURE_OBJECT&quot;,&quot;relativeTransform&quot;:{&quot;translate&quot;:{&quot;x&quot;:-8.049348253820387,&quot;y&quot;:28.857472965767293},&quot;rotate&quot;:-3.141592653589793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7&quot;}},&quot;57c4e6f2-acec-419c-a83a-76bdc53798fa&quot;:{&quot;id&quot;:&quot;57c4e6f2-acec-419c-a83a-76bdc53798fa&quot;,&quot;name&quot;:&quot;Lymphocyte (T-cell)&quot;,&quot;type&quot;:&quot;FIGURE_OBJECT&quot;,&quot;relativeTransform&quot;:{&quot;translate&quot;:{&quot;x&quot;:-30.872649348781863,&quot;y&quot;:9.236295386698503},&quot;rotate&quot;:2.90161036881727,&quot;skewX&quot;:4.625095536912104e-17,&quot;scale&quot;:{&quot;x&quot;:0.06847149028287916,&quot;y&quot;:0.06847149028287915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8&quot;}},&quot;cfa9f3d4-5cb3-40f9-b4d0-1c6347bb8fd0&quot;:{&quot;id&quot;:&quot;cfa9f3d4-5cb3-40f9-b4d0-1c6347bb8fd0&quot;,&quot;name&quot;:&quot;Lungs (human)&quot;,&quot;displayName&quot;:&quot;&quot;,&quot;type&quot;:&quot;FIGURE_OBJECT&quot;,&quot;relativeTransform&quot;:{&quot;translate&quot;:{&quot;x&quot;:-28.460999999999984,&quot;y&quot;:-248.89499999999998},&quot;rotate&quot;:0,&quot;skewX&quot;:0,&quot;scale&quot;:{&quot;x&quot;:1,&quot;y&quot;:1}},&quot;image&quot;:{&quot;url&quot;:&quot;https://icons.cdn.biorender.com/biorender/66fd663c1f79908d0672d894/20241002152728/image/66fd663c1f79908d0672d894.png&quot;,&quot;isPremium&quot;:false,&quot;isOrgIcon&quot;:false,&quot;size&quot;:{&quot;x&quot;:124.28571428571428,&quot;y&quot;:150}},&quot;source&quot;:{&quot;id&quot;:&quot;66fd663c1f79908d0672d894&quot;,&quot;version&quot;:&quot;20241002152728&quot;,&quot;type&quot;:&quot;ASSETS&quot;},&quot;isPremium&quot;:false,&quot;parent&quot;:{&quot;type&quot;:&quot;CHILD&quot;,&quot;parentId&quot;:&quot;8a8d8a4d-8c59-463c-ade5-247d5f1a00d7&quot;,&quot;order&quot;:&quot;2&quot;}},&quot;653d4e12-4d16-46f7-ad5f-401bbe010a07&quot;:{&quot;relativeTransform&quot;:{&quot;translate&quot;:{&quot;x&quot;:154.76896978854558,&quot;y&quot;:-264.4099266255827},&quot;rotate&quot;:0,&quot;skewX&quot;:0,&quot;scale&quot;:{&quot;x&quot;:1,&quot;y&quot;:1}},&quot;type&quot;:&quot;FIGURE_OBJECT&quot;,&quot;id&quot;:&quot;653d4e12-4d16-46f7-ad5f-401bbe010a07&quot;,&quot;name&quot;:&quot;Coughing (adult, with spray)&quot;,&quot;displayName&quot;:&quot;Coughing (adult, with spray)&quot;,&quot;opacity&quot;:1,&quot;source&quot;:{&quot;id&quot;:&quot;5ebab030b6a7de00aee2dec3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97&quot;},&quot;isPremium&quot;:true},&quot;a811b05f-9064-4819-b492-51bd0e8d9143&quot;:{&quot;type&quot;:&quot;FIGURE_OBJECT&quot;,&quot;id&quot;:&quot;a811b05f-9064-4819-b492-51bd0e8d9143&quot;,&quot;name&quot;:&quot;Coughing (adult)&quot;,&quot;relativeTransform&quot;:{&quot;translate&quot;:{&quot;x&quot;:17.933546260018915,&quot;y&quot;:-4.644582353640227},&quot;rotate&quot;:0,&quot;skewX&quot;:0,&quot;scale&quot;:{&quot;x&quot;:0.5077868194021519,&quot;y&quot;:0.5077868194021519}},&quot;opacity&quot;:1,&quot;image&quot;:{&quot;url&quot;:&quot;https://icons.biorender.com/biorender/5ebaac97222d850028fe038a/20200512140524/image/coughing-adult.png&quot;,&quot;fallbackUrl&quot;:&quot;https://res.cloudinary.com/dlcjuc3ej/image/upload/v1589292324/gigfpsu0hufcedrhlghs.svg#/keystone/api/icons/5ebaac97222d850028fe038a/20200512140524/image/coughing-adult.svg&quot;,&quot;size&quot;:{&quot;x&quot;:216,&quot;y&quot;:216},&quot;isPremium&quot;:false},&quot;source&quot;:{&quot;id&quot;:&quot;5ebaac97222d850028fe038a&quot;,&quot;type&quot;:&quot;ASSETS&quot;},&quot;pathStyles&quot;:[{&quot;type&quot;:&quot;FILL&quot;,&quot;fillStyle&quot;:&quot;rgb(0,0,0)&quot;}],&quot;isLocked&quot;:false,&quot;parent&quot;:{&quot;type&quot;:&quot;CHILD&quot;,&quot;parentId&quot;:&quot;653d4e12-4d16-46f7-ad5f-401bbe010a07&quot;,&quot;order&quot;:&quot;1&quot;}},&quot;c55e6c32-8d53-4432-9c6f-c8de1262059f&quot;:{&quot;type&quot;:&quot;FIGURE_OBJECT&quot;,&quot;id&quot;:&quot;c55e6c32-8d53-4432-9c6f-c8de1262059f&quot;,&quot;relativeTransform&quot;:{&quot;translate&quot;:{&quot;x&quot;:-44.24836915861241,&quot;y&quot;:5.12562486911182},&quot;rotate&quot;:0},&quot;opacity&quot;:1,&quot;path&quot;:{&quot;type&quot;:&quot;POLY_LINE&quot;,&quot;points&quot;:[{&quot;x&quot;:24.35823938318593,&quot;y&quot;:-7.607904565280795},{&quot;x&quot;:-24.35823938318601,&quot;y&quot;:7.607904565280795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2&quot;}},&quot;331c2d5c-9da4-4e17-ba8a-d5fad888c254&quot;:{&quot;type&quot;:&quot;FIGURE_OBJECT&quot;,&quot;id&quot;:&quot;331c2d5c-9da4-4e17-ba8a-d5fad888c254&quot;,&quot;relativeTransform&quot;:{&quot;translate&quot;:{&quot;x&quot;:-40.6732025703969,&quot;y&quot;:-6.0123110786912095},&quot;rotate&quot;:0},&quot;opacity&quot;:1,&quot;path&quot;:{&quot;type&quot;:&quot;POLY_LINE&quot;,&quot;points&quot;:[{&quot;x&quot;:20.16298223142263,&quot;y&quot;:2.271072561551177},{&quot;x&quot;:-20.16298223142263,&quot;y&quot;:-2.271072561551177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3&quot;}},&quot;a133c052-d1dc-4129-87f7-52b58dd11cf5&quot;:{&quot;type&quot;:&quot;FIGURE_OBJECT&quot;,&quot;id&quot;:&quot;a133c052-d1dc-4129-87f7-52b58dd11cf5&quot;,&quot;relativeTransform&quot;:{&quot;translate&quot;:{&quot;x&quot;:-12.496753634082062,&quot;y&quot;:26.93192113749304},&quot;rotate&quot;:0},&quot;opacity&quot;:1,&quot;path&quot;:{&quot;type&quot;:&quot;POLY_LINE&quot;,&quot;points&quot;:[{&quot;x&quot;:0.8830429660984014,&quot;y&quot;:-20.2712569458462},{&quot;x&quot;:-0.8830429660984014,&quot;y&quot;:20.271256945846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5&quot;}},&quot;bce28348-510e-4c1b-9f96-c9be96972960&quot;:{&quot;type&quot;:&quot;FIGURE_OBJECT&quot;,&quot;id&quot;:&quot;bce28348-510e-4c1b-9f96-c9be96972960&quot;,&quot;relativeTransform&quot;:{&quot;translate&quot;:{&quot;x&quot;:-28.164645140035326,&quot;y&quot;:30.16966947957003},&quot;rotate&quot;:0},&quot;opacity&quot;:1,&quot;path&quot;:{&quot;type&quot;:&quot;POLY_LINE&quot;,&quot;points&quot;:[{&quot;x&quot;:13.577664272810539,&quot;y&quot;:-25.147975155849622},{&quot;x&quot;:-13.577664272810539,&quot;y&quot;:25.14797515584962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6&quot;}},&quot;7cc0a9d6-e798-4b32-8558-dd097d518d54&quot;:{&quot;type&quot;:&quot;FIGURE_OBJECT&quot;,&quot;id&quot;:&quot;7cc0a9d6-e798-4b32-8558-dd097d518d54&quot;,&quot;relativeTransform&quot;:{&quot;translate&quot;:{&quot;x&quot;:-40.67317728809983,&quot;y&quot;:18.023021264471833},&quot;rotate&quot;:0},&quot;opacity&quot;:1,&quot;path&quot;:{&quot;type&quot;:&quot;POLY_LINE&quot;,&quot;points&quot;:[{&quot;x&quot;:21.963942687426254,&quot;y&quot;:-18.11518836029391},{&quot;x&quot;:-21.963942687426172,&quot;y&quot;:18.11518836029383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7&quot;}},&quot;02862d1a-6816-4bb0-8d8d-696714689650&quot;:{&quot;relativeTransform&quot;:{&quot;translate&quot;:{&quot;x&quot;:68.9802432506166,&quot;y&quot;:-238.95649405877367},&quot;rotate&quot;:0,&quot;skewX&quot;:0,&quot;scale&quot;:{&quot;x&quot;:1,&quot;y&quot;:1}},&quot;type&quot;:&quot;FIGURE_OBJECT&quot;,&quot;id&quot;:&quot;02862d1a-6816-4bb0-8d8d-696714689650&quot;,&quot;name&quot;:&quot;Zoomed callout (square, line tail)&quot;,&quot;displayName&quot;:&quot;Zoomed callout (square, line tail)&quot;,&quot;opacity&quot;:1,&quot;source&quot;:{&quot;id&quot;:&quot;5edaa8638d5a3a00ac930cd4&quot;,&quot;type&quot;:&quot;ASSETS&quot;},&quot;pathStyles&quot;:[{&quot;type&quot;:&quot;FILL&quot;,&quot;fillStyle&quot;:&quot;rgb(0,0,0)&quot;}],&quot;isLocked&quot;:false,&quot;parent&quot;:{&quot;type&quot;:&quot;CHILD&quot;,&quot;parentId&quot;:&quot;8a8d8a4d-8c59-463c-ade5-247d5f1a00d7&quot;,&quot;order&quot;:&quot;7&quot;},&quot;isPremium&quot;:true},&quot;03e860e4-607c-4165-8d90-19806bfd9613&quot;:{&quot;type&quot;:&quot;FIGURE_OBJECT&quot;,&quot;id&quot;:&quot;03e860e4-607c-4165-8d90-19806bfd9613&quot;,&quot;relativeTransform&quot;:{&quot;translate&quot;:{&quot;x&quot;:33.76689188255588,&quot;y&quot;:-0.15397880345353046},&quot;rotate&quot;:0},&quot;opacity&quot;:1,&quot;path&quot;:{&quot;type&quot;:&quot;RECT&quot;,&quot;size&quot;:{&quot;x&quot;:90.33955914633262,&quot;y&quot;:83.4802553358632},&quot;cornerRounding&quot;:{&quot;type&quot;:&quot;ARC_LENGTH&quot;,&quot;global&quot;:0}},&quot;pathStyles&quot;:[{&quot;type&quot;:&quot;FILL&quot;,&quot;fillStyle&quot;:&quot;rgba(0,0,0,0)&quot;},{&quot;type&quot;:&quot;STROKE&quot;,&quot;strokeStyle&quot;:&quot;#232323&quot;,&quot;lineWidth&quot;:0.924136641432846,&quot;lineJoin&quot;:&quot;round&quot;}],&quot;isLocked&quot;:false,&quot;parent&quot;:{&quot;type&quot;:&quot;CHILD&quot;,&quot;parentId&quot;:&quot;02862d1a-6816-4bb0-8d8d-696714689650&quot;,&quot;order&quot;:&quot;2&quot;}},&quot;0c241841-815d-4794-b24a-8cb0a68d1d07&quot;:{&quot;type&quot;:&quot;FIGURE_OBJECT&quot;,&quot;id&quot;:&quot;0c241841-815d-4794-b24a-8cb0a68d1d07&quot;,&quot;relativeTransform&quot;:{&quot;translate&quot;:{&quot;x&quot;:-44.8976384962791,&quot;y&quot;:0},&quot;rotate&quot;:0},&quot;opacity&quot;:1,&quot;path&quot;:{&quot;type&quot;:&quot;POLY_LINE&quot;,&quot;points&quot;:[{&quot;x&quot;:34.03903295944316,&quot;y&quot;:-42.04821718519463},{&quot;x&quot;:-34.03903295944316,&quot;y&quot;:2.618387150726397},{&quot;x&quot;:32.49880522372175,&quot;y&quot;:42.048217185194495}],&quot;closed&quot;:false},&quot;pathStyles&quot;:[{&quot;type&quot;:&quot;FILL&quot;,&quot;fillStyle&quot;:&quot;transparent&quot;},{&quot;type&quot;:&quot;STROKE&quot;,&quot;strokeStyle&quot;:&quot;#232323&quot;,&quot;lineWidth&quot;:0.924136641432846,&quot;lineJoin&quot;:&quot;round&quot;,&quot;dashArray&quot;:[2,2]}],&quot;isLocked&quot;:false,&quot;parent&quot;:{&quot;type&quot;:&quot;CHILD&quot;,&quot;parentId&quot;:&quot;02862d1a-6816-4bb0-8d8d-696714689650&quot;,&quot;order&quot;:&quot;5&quot;}},&quot;8a8d8a4d-8c59-463c-ade5-247d5f1a00d7&quot;:{&quot;type&quot;:&quot;FIGURE_OBJECT&quot;,&quot;id&quot;:&quot;8a8d8a4d-8c59-463c-ade5-247d5f1a00d7&quot;,&quot;parent&quot;:{&quot;type&quot;:&quot;CHILD&quot;,&quot;parentId&quot;:&quot;f2649530-61e9-41f1-9f94-86db36006b6b&quot;,&quot;order&quot;:&quot;999999997&quot;},&quot;relativeTransform&quot;:{&quot;translate&quot;:{&quot;x&quot;:762.6762257164879,&quot;y&quot;:366.7654790867489},&quot;rotate&quot;:0,&quot;skewX&quot;:0,&quot;scale&quot;:{&quot;x&quot;:1,&quot;y&quot;:1}}},&quot;24ab9fec-e0e6-43fb-a8cb-0d8eb2997380&quot;:{&quot;relativeTransform&quot;:{&quot;translate&quot;:{&quot;x&quot;:430.1047632558961,&quot;y&quot;:-1306.5567783455456},&quot;rotate&quot;:0},&quot;type&quot;:&quot;FIGURE_OBJECT&quot;,&quot;id&quot;:&quot;24ab9fec-e0e6-43fb-a8cb-0d8eb2997380&quot;,&quot;parent&quot;:{&quot;type&quot;:&quot;CHILD&quot;,&quot;parentId&quot;:&quot;a71f5267-345f-4636-9d56-1d7c98ef3f99&quot;,&quot;order&quot;:&quot;2&quot;},&quot;name&quot;:&quot;Bacterial colony selection and inoculation (in petri dish, with test tube and inoculation loop)&quot;,&quot;displayName&quot;:&quot;Bacterial colony selection and inoculation (in petri dish, with test tube and inoculation loop)&quot;,&quot;source&quot;:{&quot;id&quot;:&quot;6707e5d80d0b9728a2e9d765&quot;,&quot;type&quot;:&quot;ASSETS&quot;},&quot;isPremium&quot;:false},&quot;7a246504-98a1-4f7a-b08d-fc214b3a09ce&quot;:{&quot;type&quot;:&quot;FIGURE_OBJECT&quot;,&quot;id&quot;:&quot;7a246504-98a1-4f7a-b08d-fc214b3a09ce&quot;,&quot;name&quot;:&quot;Inoculation loop&quot;,&quot;relativeTransform&quot;:{&quot;translate&quot;:{&quot;x&quot;:-435.53936876113,&quot;y&quot;:1237.413069516357},&quot;rotate&quot;:5.391670364698458,&quot;skewX&quot;:1.7589483427592575e-16,&quot;scale&quot;:{&quot;x&quot;:-0.07022206354538219,&quot;y&quot;:0.07022206354538219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24ab9fec-e0e6-43fb-a8cb-0d8eb2997380&quot;,&quot;order&quot;:&quot;1&quot;}},&quot;7cb39938-aa4e-44da-8995-805d63ee2893&quot;:{&quot;type&quot;:&quot;FIGURE_OBJECT&quot;,&quot;id&quot;:&quot;7cb39938-aa4e-44da-8995-805d63ee2893&quot;,&quot;parent&quot;:{&quot;type&quot;:&quot;CHILD&quot;,&quot;parentId&quot;:&quot;24ab9fec-e0e6-43fb-a8cb-0d8eb2997380&quot;,&quot;order&quot;:&quot;05&quot;},&quot;relativeTransform&quot;:{&quot;translate&quot;:{&quot;x&quot;:-152.2513813557169,&quot;y&quot;:1063.4658670154683},&quot;rotate&quot;:0}},&quot;447c8cfc-3a82-47b1-9a73-91965c249dc1&quot;:{&quot;type&quot;:&quot;FIGURE_OBJECT&quot;,&quot;id&quot;:&quot;447c8cfc-3a82-47b1-9a73-91965c249dc1&quot;,&quot;name&quot;:&quot;Petri dish&quot;,&quot;relativeTransform&quot;:{&quot;translate&quot;:{&quot;x&quot;:-292.3068285574646,&quot;y&quot;:204.1946005924825},&quot;rotate&quot;:0,&quot;skewX&quot;:0,&quot;scale&quot;:{&quot;x&quot;:0.2306030341952469,&quot;y&quot;:0.23060303419524686}},&quot;opacity&quot;:1,&quot;image&quot;:{&quot;url&quot;:&quot;https://icons.biorender.com/biorender/5ee274bf88e8df0028d0e386/petri-dish-2.png&quot;,&quot;fallbackUrl&quot;:&quot;https://res.cloudinary.com/dlcjuc3ej/image/upload/v1591899318/oczdzlkvdpbsx61kyazd.svg#/keystone/api/icons/5ee274bf88e8df0028d0e386/petri-dish-2.svg&quot;,&quot;size&quot;:{&quot;x&quot;:325,&quot;y&quot;:243},&quot;isPremium&quot;:false},&quot;source&quot;:{&quot;id&quot;:&quot;5ee0f3bac4e9c30027d95cee&quot;,&quot;type&quot;:&quot;ASSETS&quot;},&quot;pathStyles&quot;:[{&quot;type&quot;:&quot;FILL&quot;,&quot;fillStyle&quot;:&quot;rgb(0,0,0)&quot;}],&quot;isLocked&quot;:false,&quot;parent&quot;:{&quot;type&quot;:&quot;CHILD&quot;,&quot;parentId&quot;:&quot;7cb39938-aa4e-44da-8995-805d63ee2893&quot;,&quot;order&quot;:&quot;01&quot;}},&quot;447c8780-0b95-4c9c-a38a-f8496475d64e&quot;:{&quot;type&quot;:&quot;FIGURE_OBJECT&quot;,&quot;id&quot;:&quot;447c8780-0b95-4c9c-a38a-f8496475d64e&quot;,&quot;parent&quot;:{&quot;type&quot;:&quot;CHILD&quot;,&quot;parentId&quot;:&quot;7cb39938-aa4e-44da-8995-805d63ee2893&quot;,&quot;order&quot;:&quot;95&quot;},&quot;relativeTransform&quot;:{&quot;translate&quot;:{&quot;x&quot;:0,&quot;y&quot;:0},&quot;rotate&quot;:0}},&quot;281d1d91-0fb5-4b24-b784-2c475f3d8fbe&quot;:{&quot;type&quot;:&quot;FIGURE_OBJECT&quot;,&quot;id&quot;:&quot;281d1d91-0fb5-4b24-b784-2c475f3d8fbe&quot;,&quot;relativeTransform&quot;:{&quot;translate&quot;:{&quot;x&quot;:-280.9648582323718,&quot;y&quot;:212.3955983823578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1&quot;}},&quot;9bb27c2c-4fc7-4f9c-8138-519a5b90f303&quot;:{&quot;type&quot;:&quot;FIGURE_OBJECT&quot;,&quot;id&quot;:&quot;9bb27c2c-4fc7-4f9c-8138-519a5b90f303&quot;,&quot;relativeTransform&quot;:{&quot;translate&quot;:{&quot;x&quot;:-280.66724438222667,&quot;y&quot;:221.03573788958414},&quot;rotate&quot;:0},&quot;opacity&quot;:0.63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2&quot;}},&quot;6673cee9-83f4-4650-9b8b-059c925c8656&quot;:{&quot;type&quot;:&quot;FIGURE_OBJECT&quot;,&quot;id&quot;:&quot;6673cee9-83f4-4650-9b8b-059c925c8656&quot;,&quot;relativeTransform&quot;:{&quot;translate&quot;:{&quot;x&quot;:-275.466742405814,&quot;y&quot;:212.91159299488578},&quot;rotate&quot;:0},&quot;opacity&quot;:0.63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3&quot;}},&quot;3e227ff9-647c-4ed4-b701-f3267e8ee208&quot;:{&quot;type&quot;:&quot;FIGURE_OBJECT&quot;,&quot;id&quot;:&quot;3e227ff9-647c-4ed4-b701-f3267e8ee208&quot;,&quot;relativeTransform&quot;:{&quot;translate&quot;:{&quot;x&quot;:-289.66076271584126,&quot;y&quot;:216.23498627294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5&quot;}},&quot;de75a2c4-675a-4149-a769-ac61e410ad30&quot;:{&quot;type&quot;:&quot;FIGURE_OBJECT&quot;,&quot;id&quot;:&quot;de75a2c4-675a-4149-a769-ac61e410ad30&quot;,&quot;relativeTransform&quot;:{&quot;translate&quot;:{&quot;x&quot;:-308.0358063173516,&quot;y&quot;:205.4018899036870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6&quot;}},&quot;c296f8c4-0f4d-43ba-b7a3-5f3b3a9a6723&quot;:{&quot;type&quot;:&quot;FIGURE_OBJECT&quot;,&quot;id&quot;:&quot;c296f8c4-0f4d-43ba-b7a3-5f3b3a9a6723&quot;,&quot;relativeTransform&quot;:{&quot;translate&quot;:{&quot;x&quot;:-285.35736419320665,&quot;y&quot;:197.9875987801132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7&quot;}},&quot;150fb5e5-7e20-4b1f-98ed-d5d490ca4e97&quot;:{&quot;type&quot;:&quot;FIGURE_OBJECT&quot;,&quot;id&quot;:&quot;150fb5e5-7e20-4b1f-98ed-d5d490ca4e97&quot;,&quot;relativeTransform&quot;:{&quot;translate&quot;:{&quot;x&quot;:-265.06199115368304,&quot;y&quot;:205.4020051863175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&quot;}},&quot;d7aa27fa-8dd7-402b-9bd5-699693f45eec&quot;:{&quot;type&quot;:&quot;FIGURE_OBJECT&quot;,&quot;id&quot;:&quot;d7aa27fa-8dd7-402b-9bd5-699693f45eec&quot;,&quot;relativeTransform&quot;:{&quot;translate&quot;:{&quot;x&quot;:-268.6691414653236,&quot;y&quot;:207.57543878360758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1&quot;}},&quot;2ace27a5-05f1-4699-9f90-afb09c42985e&quot;:{&quot;type&quot;:&quot;FIGURE_OBJECT&quot;,&quot;id&quot;:&quot;2ace27a5-05f1-4699-9f90-afb09c42985e&quot;,&quot;relativeTransform&quot;:{&quot;translate&quot;:{&quot;x&quot;:-303.10907046403975,&quot;y&quot;:203.73970321432094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2&quot;}},&quot;cf71814b-8da0-4912-8302-450a0c555baf&quot;:{&quot;type&quot;:&quot;FIGURE_OBJECT&quot;,&quot;id&quot;:&quot;cf71814b-8da0-4912-8302-450a0c555baf&quot;,&quot;relativeTransform&quot;:{&quot;translate&quot;:{&quot;x&quot;:-322.74267044618153,&quot;y&quot;:213.59809822768486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3&quot;}},&quot;252d2042-a23d-48a3-814c-9bc21ea7081a&quot;:{&quot;type&quot;:&quot;FIGURE_OBJECT&quot;,&quot;id&quot;:&quot;252d2042-a23d-48a3-814c-9bc21ea7081a&quot;,&quot;relativeTransform&quot;:{&quot;translate&quot;:{&quot;x&quot;:-275.466742405814,&quot;y&quot;:208.3691167765491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5&quot;}},&quot;e9b8ca1c-deac-4438-a86f-17928d7314db&quot;:{&quot;type&quot;:&quot;FIGURE_OBJECT&quot;,&quot;id&quot;:&quot;e9b8ca1c-deac-4438-a86f-17928d7314db&quot;,&quot;relativeTransform&quot;:{&quot;translate&quot;:{&quot;x&quot;:-307.1059399034703,&quot;y&quot;:211.4246646303946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6&quot;}},&quot;3b4d62f5-7b85-4c01-91a5-28370b1147be&quot;:{&quot;type&quot;:&quot;FIGURE_OBJECT&quot;,&quot;id&quot;:&quot;3b4d62f5-7b85-4c01-91a5-28370b1147be&quot;,&quot;relativeTransform&quot;:{&quot;translate&quot;:{&quot;x&quot;:-291.0037947869941,&quot;y&quot;:200.16103237740347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7&quot;}},&quot;47c9eeb1-e6af-4e62-8fa4-0b0f75395605&quot;:{&quot;type&quot;:&quot;FIGURE_OBJECT&quot;,&quot;id&quot;:&quot;47c9eeb1-e6af-4e62-8fa4-0b0f75395605&quot;,&quot;relativeTransform&quot;:{&quot;translate&quot;:{&quot;x&quot;:-301.01957787200047,&quot;y&quot;:215.52589385783597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&quot;}},&quot;5d29be12-0c74-4e33-bf74-e3f48d935a48&quot;:{&quot;type&quot;:&quot;FIGURE_OBJECT&quot;,&quot;id&quot;:&quot;5d29be12-0c74-4e33-bf74-e3f48d935a48&quot;,&quot;relativeTransform&quot;:{&quot;translate&quot;:{&quot;x&quot;:-271.55092677132666,&quot;y&quot;:195.568941877542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1&quot;}},&quot;6eef1cc3-be0c-46fc-b0e6-a342fe660aae&quot;:{&quot;type&quot;:&quot;FIGURE_OBJECT&quot;,&quot;id&quot;:&quot;6eef1cc3-be0c-46fc-b0e6-a342fe660aae&quot;,&quot;relativeTransform&quot;:{&quot;translate&quot;:{&quot;x&quot;:-294.13664914647757,&quot;y&quot;:196.8003044293865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2&quot;}},&quot;d9a74dd1-c0e0-4e53-b2e5-c0c6aa1da726&quot;:{&quot;type&quot;:&quot;FIGURE_OBJECT&quot;,&quot;id&quot;:&quot;d9a74dd1-c0e0-4e53-b2e5-c0c6aa1da726&quot;,&quot;relativeTransform&quot;:{&quot;translate&quot;:{&quot;x&quot;:-303.1084331441191,&quot;y&quot;:208.11979913348844},&quot;rotate&quot;:0},&quot;opacity&quot;:0.54,&quot;path&quot;:{&quot;type&quot;:&quot;ELLIPSE&quot;,&quot;size&quot;:{&quot;x&quot;:4.409043686948905,&quot;y&quot;:1.25664922375002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3&quot;}},&quot;be983c13-d354-430f-ab9a-ee2b0238f2a4&quot;:{&quot;type&quot;:&quot;FIGURE_OBJECT&quot;,&quot;id&quot;:&quot;be983c13-d354-430f-ab9a-ee2b0238f2a4&quot;,&quot;relativeTransform&quot;:{&quot;translate&quot;:{&quot;x&quot;:-299.38286817441934,&quot;y&quot;:211.44651261295854},&quot;rotate&quot;:0},&quot;opacity&quot;:0.54,&quot;path&quot;:{&quot;type&quot;:&quot;ELLIPSE&quot;,&quot;size&quot;:{&quot;x&quot;:4.409043686948905,&quot;y&quot;:1.7974815552774785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5&quot;}},&quot;041a7395-c19a-4b57-a78f-2ec690028fdc&quot;:{&quot;type&quot;:&quot;FIGURE_OBJECT&quot;,&quot;id&quot;:&quot;041a7395-c19a-4b57-a78f-2ec690028fdc&quot;,&quot;relativeTransform&quot;:{&quot;translate&quot;:{&quot;x&quot;:-272.5776867810809,&quot;y&quot;:204.26342572656463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6&quot;}},&quot;3f42d4b9-4d8a-4512-a57d-aca056dd441d&quot;:{&quot;type&quot;:&quot;FIGURE_OBJECT&quot;,&quot;id&quot;:&quot;3f42d4b9-4d8a-4512-a57d-aca056dd441d&quot;,&quot;relativeTransform&quot;:{&quot;translate&quot;:{&quot;x&quot;:-273.14502789595974,&quot;y&quot;:200.6847548896469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7&quot;}},&quot;220dff2f-2227-49a3-a6f2-ebd52b245298&quot;:{&quot;type&quot;:&quot;FIGURE_OBJECT&quot;,&quot;id&quot;:&quot;220dff2f-2227-49a3-a6f2-ebd52b245298&quot;,&quot;relativeTransform&quot;:{&quot;translate&quot;:{&quot;x&quot;:-305.49546280183284,&quot;y&quot;:199.7898998154523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&quot;}},&quot;833c9b98-b0a1-4ec9-aa34-fcf191df8c73&quot;:{&quot;type&quot;:&quot;FIGURE_OBJECT&quot;,&quot;id&quot;:&quot;833c9b98-b0a1-4ec9-aa34-fcf191df8c73&quot;,&quot;relativeTransform&quot;:{&quot;translate&quot;:{&quot;x&quot;:-318.26700829542665,&quot;y&quot;:216.7584205313997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2&quot;}},&quot;62b124fe-f37c-49ee-8e16-690f7946670a&quot;:{&quot;type&quot;:&quot;FIGURE_OBJECT&quot;,&quot;id&quot;:&quot;62b124fe-f37c-49ee-8e16-690f7946670a&quot;,&quot;relativeTransform&quot;:{&quot;translate&quot;:{&quot;x&quot;:-317.3841445790102,&quot;y&quot;:198.8950447412576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5&quot;}},&quot;ca3c4753-8241-4620-959b-39715ad98928&quot;:{&quot;type&quot;:&quot;FIGURE_OBJECT&quot;,&quot;id&quot;:&quot;ca3c4753-8241-4620-959b-39715ad98928&quot;,&quot;relativeTransform&quot;:{&quot;translate&quot;:{&quot;x&quot;:-298.63340831328486,&quot;y&quot;:204.26342572656463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&quot;}},&quot;9b268dff-1eba-4dc3-9e4b-b978951b5a87&quot;:{&quot;type&quot;:&quot;FIGURE_OBJECT&quot;,&quot;id&quot;:&quot;9b268dff-1eba-4dc3-9e4b-b978951b5a87&quot;,&quot;relativeTransform&quot;:{&quot;translate&quot;:{&quot;x&quot;:-292.54329748170545,&quot;y&quot;:205.90249444286587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2&quot;}},&quot;e572548e-d219-4f34-9cd3-ce460e9b3631&quot;:{&quot;type&quot;:&quot;FIGURE_OBJECT&quot;,&quot;id&quot;:&quot;e572548e-d219-4f34-9cd3-ce460e9b3631&quot;,&quot;relativeTransform&quot;:{&quot;translate&quot;:{&quot;x&quot;:-293.3789452268705,&quot;y&quot;:191.30001850852017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5&quot;}},&quot;b071b7d9-ccd0-4817-a396-0292e2c7b489&quot;:{&quot;type&quot;:&quot;FIGURE_OBJECT&quot;,&quot;id&quot;:&quot;b071b7d9-ccd0-4817-a396-0292e2c7b489&quot;,&quot;relativeTransform&quot;:{&quot;translate&quot;:{&quot;x&quot;:-267.9864956717707,&quot;y&quot;:199.78989981545254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&quot;}},&quot;cae96f64-3dc3-43d4-ab1b-f8902bd300dc&quot;:{&quot;type&quot;:&quot;FIGURE_OBJECT&quot;,&quot;id&quot;:&quot;cae96f64-3dc3-43d4-ab1b-f8902bd300dc&quot;,&quot;relativeTransform&quot;:{&quot;translate&quot;:{&quot;x&quot;:-270.991080255059,&quot;y&quot;:210.5299508053489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1&quot;}},&quot;aa4bc0b8-9067-4a6b-8add-2e42decefe70&quot;:{&quot;type&quot;:&quot;FIGURE_OBJECT&quot;,&quot;id&quot;:&quot;aa4bc0b8-9067-4a6b-8add-2e42decefe70&quot;,&quot;relativeTransform&quot;:{&quot;translate&quot;:{&quot;x&quot;:-279.98459858867375,&quot;y&quot;:202.02770194768524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2&quot;}},&quot;9bdff14c-c690-4688-bc64-3b0d6f285733&quot;:{&quot;type&quot;:&quot;FIGURE_OBJECT&quot;,&quot;id&quot;:&quot;9bdff14c-c690-4688-bc64-3b0d6f285733&quot;,&quot;relativeTransform&quot;:{&quot;translate&quot;:{&quot;x&quot;:-277.7362190052701,&quot;y&quot;:197.463576406490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3&quot;}},&quot;99b31fba-ffe9-4ca8-8c7b-ff137d240317&quot;:{&quot;type&quot;:&quot;FIGURE_OBJECT&quot;,&quot;id&quot;:&quot;99b31fba-ffe9-4ca8-8c7b-ff137d240317&quot;,&quot;relativeTransform&quot;:{&quot;translate&quot;:{&quot;x&quot;:-301.7024464446308,&quot;y&quot;:222.32465892004598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5&quot;}},&quot;0e87a753-102b-42b3-b980-d65b34815e7a&quot;:{&quot;type&quot;:&quot;FIGURE_OBJECT&quot;,&quot;id&quot;:&quot;0e87a753-102b-42b3-b980-d65b34815e7a&quot;,&quot;relativeTransform&quot;:{&quot;translate&quot;:{&quot;x&quot;:-313.10847607123753,&quot;y&quot;:210.2725948931413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6&quot;}},&quot;6b77c31c-692e-41d4-9c2a-74446b2a4815&quot;:{&quot;type&quot;:&quot;FIGURE_OBJECT&quot;,&quot;id&quot;:&quot;6b77c31c-692e-41d4-9c2a-74446b2a4815&quot;,&quot;relativeTransform&quot;:{&quot;translate&quot;:{&quot;x&quot;:-286.04023426664094,&quot;y&quot;:225.38545299291957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7&quot;}},&quot;b7a69bf8-235b-48c3-9427-a3d2f6fa587c&quot;:{&quot;type&quot;:&quot;FIGURE_OBJECT&quot;,&quot;id&quot;:&quot;b7a69bf8-235b-48c3-9427-a3d2f6fa587c&quot;,&quot;relativeTransform&quot;:{&quot;translate&quot;:{&quot;x&quot;:-274.78409661226124,&quot;y&quot;:221.55946040182764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&quot;}},&quot;19d065aa-ccd6-4d3a-b91b-64191d321e35&quot;:{&quot;type&quot;:&quot;FIGURE_OBJECT&quot;,&quot;id&quot;:&quot;19d065aa-ccd6-4d3a-b91b-64191d321e35&quot;,&quot;relativeTransform&quot;:{&quot;translate&quot;:{&quot;x&quot;:-262.8669353603607,&quot;y&quot;:212.5509528709904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1&quot;}},&quot;47f70362-ddba-402f-8c59-5e434fb80456&quot;:{&quot;type&quot;:&quot;FIGURE_OBJECT&quot;,&quot;id&quot;:&quot;47f70362-ddba-402f-8c59-5e434fb80456&quot;,&quot;relativeTransform&quot;:{&quot;translate&quot;:{&quot;x&quot;:-262.8669353603607,&quot;y&quot;:202.0277869608001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2&quot;}},&quot;a8a022d4-ab07-41cf-b7aa-52608bef8934&quot;:{&quot;type&quot;:&quot;FIGURE_OBJECT&quot;,&quot;id&quot;:&quot;a8a022d4-ab07-41cf-b7aa-52608bef8934&quot;,&quot;relativeTransform&quot;:{&quot;translate&quot;:{&quot;x&quot;:-311.38846568993375,&quot;y&quot;:202.0277869608001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3&quot;}},&quot;88a26674-c70b-4071-ae8e-41f8c99346a1&quot;:{&quot;type&quot;:&quot;FIGURE_OBJECT&quot;,&quot;id&quot;:&quot;88a26674-c70b-4071-ae8e-41f8c99346a1&quot;,&quot;relativeTransform&quot;:{&quot;translate&quot;:{&quot;x&quot;:-287.3847652575163,&quot;y&quot;:193.0012923932957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5&quot;}},&quot;c7c2f814-3e69-44d6-aab4-943607208e84&quot;:{&quot;type&quot;:&quot;FIGURE_OBJECT&quot;,&quot;id&quot;:&quot;c7c2f814-3e69-44d6-aab4-943607208e84&quot;,&quot;relativeTransform&quot;:{&quot;translate&quot;:{&quot;x&quot;:-281.4835183109427,&quot;y&quot;:207.84503011345518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6&quot;}},&quot;0fcba632-284a-475d-a4bc-7fa336198534&quot;:{&quot;type&quot;:&quot;FIGURE_OBJECT&quot;,&quot;id&quot;:&quot;0fcba632-284a-475d-a4bc-7fa336198534&quot;,&quot;relativeTransform&quot;:{&quot;translate&quot;:{&quot;x&quot;:-294.2243359502301,&quot;y&quot;:215.0048186251721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7&quot;}},&quot;063d0d39-090c-42dc-af1d-77a41c6aded8&quot;:{&quot;type&quot;:&quot;FIGURE_OBJECT&quot;,&quot;id&quot;:&quot;063d0d39-090c-42dc-af1d-77a41c6aded8&quot;,&quot;relativeTransform&quot;:{&quot;translate&quot;:{&quot;x&quot;:-316.7081317842668,&quot;y&quot;:207.3084811423543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&quot;}},&quot;e46b675b-a4c2-44a8-ac65-d989ccc0c3e9&quot;:{&quot;type&quot;:&quot;FIGURE_OBJECT&quot;,&quot;id&quot;:&quot;e46b675b-a4c2-44a8-ac65-d989ccc0c3e9&quot;,&quot;relativeTransform&quot;:{&quot;translate&quot;:{&quot;x&quot;:-303.7919405374739,&quot;y&quot;:194.52119699167645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1&quot;}},&quot;536ca547-fa42-412a-8c42-bab4be34928d&quot;:{&quot;type&quot;:&quot;FIGURE_OBJECT&quot;,&quot;id&quot;:&quot;536ca547-fa42-412a-8c42-bab4be34928d&quot;,&quot;relativeTransform&quot;:{&quot;translate&quot;:{&quot;x&quot;:-279.98459858867375,&quot;y&quot;:193.0012923932957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2&quot;}},&quot;ed483881-a085-4742-a383-b7b999724443&quot;:{&quot;type&quot;:&quot;FIGURE_OBJECT&quot;,&quot;id&quot;:&quot;ed483881-a085-4742-a383-b7b999724443&quot;,&quot;relativeTransform&quot;:{&quot;translate&quot;:{&quot;x&quot;:-286.3044751877453,&quot;y&quot;:213.14041983153075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3&quot;}},&quot;399f17c2-a8b7-4c66-b10a-4abc1d4640fc&quot;:{&quot;type&quot;:&quot;FIGURE_OBJECT&quot;,&quot;id&quot;:&quot;399f17c2-a8b7-4c66-b10a-4abc1d4640fc&quot;,&quot;relativeTransform&quot;:{&quot;translate&quot;:{&quot;x&quot;:-292.54329748170545,&quot;y&quot;:210.52965962551062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5&quot;}},&quot;60534438-742d-4441-bd6a-8e5c150b5d0a&quot;:{&quot;type&quot;:&quot;FIGURE_OBJECT&quot;,&quot;id&quot;:&quot;60534438-742d-4441-bd6a-8e5c150b5d0a&quot;,&quot;relativeTransform&quot;:{&quot;translate&quot;:{&quot;x&quot;:-293.88012373497304,&quot;y&quot;:223.62923171953094},&quot;rotate&quot;:0},&quot;opacity&quot;:0.43,&quot;path&quot;:{&quot;type&quot;:&quot;ELLIPSE&quot;,&quot;size&quot;:{&quot;x&quot;:6.275619019166631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6&quot;}},&quot;26ffe67d-2ef3-4a85-9b1e-0e3c1d5f3355&quot;:{&quot;type&quot;:&quot;FIGURE_OBJECT&quot;,&quot;id&quot;:&quot;26ffe67d-2ef3-4a85-9b1e-0e3c1d5f3355&quot;,&quot;relativeTransform&quot;:{&quot;translate&quot;:{&quot;x&quot;:-266.8658430403782,&quot;y&quot;:217.67477312281687},&quot;rotate&quot;:0},&quot;opacity&quot;:0.43,&quot;path&quot;:{&quot;type&quot;:&quot;ELLIPSE&quot;,&quot;size&quot;:{&quot;x&quot;:6.650348949733906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7&quot;}},&quot;130649ab-9512-4759-a4a0-801b4cec9607&quot;:{&quot;type&quot;:&quot;FIGURE_OBJECT&quot;,&quot;id&quot;:&quot;130649ab-9512-4759-a4a0-801b4cec9607&quot;,&quot;relativeTransform&quot;:{&quot;translate&quot;:{&quot;x&quot;:-286.2641126261238,&quot;y&quot;:204.21447401684037},&quot;rotate&quot;:0},&quot;opacity&quot;:0.54,&quot;path&quot;:{&quot;type&quot;:&quot;ELLIPSE&quot;,&quot;size&quot;:{&quot;x&quot;:6.650348949733906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&quot;}},&quot;b9e27a95-8ebc-4f83-9353-0d89d8d9ab6f&quot;:{&quot;type&quot;:&quot;FIGURE_OBJECT&quot;,&quot;id&quot;:&quot;b9e27a95-8ebc-4f83-9353-0d89d8d9ab6f&quot;,&quot;relativeTransform&quot;:{&quot;translate&quot;:{&quot;x&quot;:-298.61231129723234,&quot;y&quot;:192.5929866996668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2&quot;}},&quot;af3630b6-e344-4c7f-9136-408b3f9c73c1&quot;:{&quot;type&quot;:&quot;FIGURE_OBJECT&quot;,&quot;id&quot;:&quot;af3630b6-e344-4c7f-9136-408b3f9c73c1&quot;,&quot;relativeTransform&quot;:{&quot;translate&quot;:{&quot;x&quot;:-299.3160541068378,&quot;y&quot;:198.3713222290142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5&quot;}},&quot;b183e4f4-74a4-40df-bd6d-e893041d1c0b&quot;:{&quot;type&quot;:&quot;FIGURE_OBJECT&quot;,&quot;id&quot;:&quot;b183e4f4-74a4-40df-bd6d-e893041d1c0b&quot;,&quot;relativeTransform&quot;:{&quot;translate&quot;:{&quot;x&quot;:-296.4193917435526,&quot;y&quot;:200.8535332890917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&quot;}},&quot;6eddce5c-ffa0-4d29-a7a1-f2e94ce02ef3&quot;:{&quot;type&quot;:&quot;FIGURE_OBJECT&quot;,&quot;id&quot;:&quot;6eddce5c-ffa0-4d29-a7a1-f2e94ce02ef3&quot;,&quot;relativeTransform&quot;:{&quot;translate&quot;:{&quot;x&quot;:-310.70559561649947,&quot;y&quot;:194.766420296956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2&quot;}},&quot;bb629af2-c5b3-4cf6-8fe9-1147deab5fe1&quot;:{&quot;type&quot;:&quot;FIGURE_OBJECT&quot;,&quot;id&quot;:&quot;bb629af2-c5b3-4cf6-8fe9-1147deab5fe1&quot;,&quot;relativeTransform&quot;:{&quot;translate&quot;:{&quot;x&quot;:-320.30767535735544,&quot;y&quot;:202.4873557863651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5&quot;}},&quot;7af0e57d-b8c1-4091-a50a-9d1aafba9a44&quot;:{&quot;type&quot;:&quot;FIGURE_OBJECT&quot;,&quot;id&quot;:&quot;7af0e57d-b8c1-4091-a50a-9d1aafba9a44&quot;,&quot;relativeTransform&quot;:{&quot;translate&quot;:{&quot;x&quot;:-394.49261009619346,&quot;y&quot;:1245.5896346326883},&quot;rotate&quot;:0},&quot;opacity&quot;:1,&quot;path&quot;:{&quot;type&quot;:&quot;POLY_LINE&quot;,&quot;points&quot;:[{&quot;x&quot;:-13.441169940489003,&quot;y&quot;:0},{&quot;x&quot;:13.441169940489061,&quot;y&quot;:0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81868900&quot;,&quot;1&quot;:&quot;#818689&quot;,&quot;0.45&quot;:&quot;#818689&quot;}},&quot;lineWidth&quot;:1.7319977087488678,&quot;lineJoin&quot;:&quot;round&quot;}],&quot;pathMarkers&quot;:{&quot;markerEnd&quot;:{&quot;type&quot;:&quot;PATH&quot;,&quot;units&quot;:{&quot;type&quot;:&quot;STROKE_WIDTH&quot;,&quot;scale&quot;: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24ab9fec-e0e6-43fb-a8cb-0d8eb2997380&quot;,&quot;order&quot;:&quot;3&quot;}},&quot;7fc24164-0b04-4731-9b3e-a5d8397324e7&quot;:{&quot;type&quot;:&quot;FIGURE_OBJECT&quot;,&quot;id&quot;:&quot;7fc24164-0b04-4731-9b3e-a5d8397324e7&quot;,&quot;name&quot;:&quot;15mL test tube (1/2 liquid)&quot;,&quot;relativeTransform&quot;:{&quot;translate&quot;:{&quot;x&quot;:-369.7049995788727,&quot;y&quot;:1252.3993205086974},&quot;rotate&quot;:0,&quot;skewX&quot;:0,&quot;scale&quot;:{&quot;x&quot;:0.1446871376234895,&quot;y&quot;:0.14468713762348953}},&quot;opacity&quot;:1,&quot;image&quot;:{&quot;url&quot;:&quot;https://icons.biorender.com/biorender/5e56d2354b682f00285fd381/test-tube-15ml-half.png&quot;,&quot;fallbackUrl&quot;:&quot;https://res.cloudinary.com/dlcjuc3ej/image/upload/v1582748206/l2jfcfol3hjxd8d2gkz4.svg#/keystone/api/icons/5e56d2354b682f00285fd381/test-tube-15ml-half.svg&quot;,&quot;size&quot;:{&quot;x&quot;:114,&quot;y&quot;:508},&quot;isPremium&quot;:false,&quot;isPacked&quot;:true},&quot;source&quot;:{&quot;id&quot;:&quot;5e56940cc45c7c0028ca1e8e&quot;,&quot;type&quot;:&quot;ASSETS&quot;},&quot;pathStyles&quot;:[{&quot;type&quot;:&quot;FILL&quot;,&quot;fillStyle&quot;:&quot;rgb(0,0,0)&quot;}],&quot;isLocked&quot;:false,&quot;parent&quot;:{&quot;type&quot;:&quot;CHILD&quot;,&quot;parentId&quot;:&quot;24ab9fec-e0e6-43fb-a8cb-0d8eb2997380&quot;,&quot;order&quot;:&quot;35&quot;}},&quot;174a506b-3951-4daa-944d-2b00121a1166&quot;:{&quot;type&quot;:&quot;FIGURE_OBJECT&quot;,&quot;id&quot;:&quot;174a506b-3951-4daa-944d-2b00121a1166&quot;,&quot;parent&quot;:{&quot;type&quot;:&quot;CHILD&quot;,&quot;parentId&quot;:&quot;24ab9fec-e0e6-43fb-a8cb-0d8eb2997380&quot;,&quot;order&quot;:&quot;6&quot;},&quot;relativeTransform&quot;:{&quot;translate&quot;:{&quot;x&quot;:131.5263852764739,&quot;y&quot;:-344.782978324379},&quot;rotate&quot;:0}},&quot;ed367d81-7133-4fc3-8876-01db310db750&quot;:{&quot;type&quot;:&quot;FIGURE_OBJECT&quot;,&quot;id&quot;:&quot;ed367d81-7133-4fc3-8876-01db310db750&quot;,&quot;relativeTransform&quot;:{&quot;translate&quot;:{&quot;x&quot;:-629.7026284496508,&quot;y&quot;:1564.0643356468638},&quot;rotate&quot;:-1.133107779529596e-15,&quot;skewX&quot;:-1.2767564783189298e-15},&quot;opacity&quot;:1,&quot;path&quot;:{&quot;type&quot;:&quot;ELLIPSE&quot;,&quot;size&quot;:{&quot;x&quot;:67.27406163200764,&quot;y&quot;:68.05361587184349}},&quot;pathStyles&quot;:[{&quot;type&quot;:&quot;FILL&quot;,&quot;fillStyle&quot;:&quot;rgba(255,252,244,1)&quot;},{&quot;type&quot;:&quot;STROKE&quot;,&quot;strokeStyle&quot;:&quot;rgb(198, 141, 50)&quot;,&quot;lineWidth&quot;:0.8659988543744339,&quot;lineJoin&quot;:&quot;round&quot;,&quot;dashArray&quot;:[0,0]}],&quot;isLocked&quot;:false,&quot;parent&quot;:{&quot;type&quot;:&quot;CHILD&quot;,&quot;parentId&quot;:&quot;174a506b-3951-4daa-944d-2b00121a1166&quot;,&quot;order&quot;:&quot;5&quot;},&quot;layout&quot;:{&quot;sizeRatio&quot;:{&quot;x&quot;:0.7071067811865476,&quot;y&quot;:0.7071067811865476},&quot;keepAspectRatio&quot;:true}},&quot;a40defbc-35df-4d43-b197-d32b35b4f51a&quot;:{&quot;id&quot;:&quot;a40defbc-35df-4d43-b197-d32b35b4f51a&quot;,&quot;type&quot;:&quot;FIGURE_OBJECT&quot;,&quot;relativeTransform&quot;:{&quot;translate&quot;:{&quot;x&quot;:0,&quot;y&quot;:0},&quot;rotate&quot;:0,&quot;skewX&quot;:-6.383782391594649e-15},&quot;text&quot;:{&quot;textData&quot;:{&quot;lineSpacing&quot;:&quot;normal&quot;,&quot;alignment&quot;:&quot;center&quot;,&quot;verticalAlign&quot;:&quot;TOP&quot;,&quot;lines&quot;:[{&quot;runs&quot;:[],&quot;text&quot;:&quot;&quot;,&quot;baseStyle&quot;:{&quot;fontFamily&quot;:&quot;Roboto&quot;,&quot;fontSize&quot;:20.648356959328108,&quot;color&quot;:&quot;black&quot;,&quot;fontWeight&quot;:&quot;normal&quot;,&quot;fontStyle&quot;:&quot;normal&quot;,&quot;decoration&quot;:&quot;none&quot;}}]},&quot;format&quot;:&quot;BETTER_TEXT&quot;,&quot;size&quot;:{&quot;x&quot;:47.569945177954345,&quot;y&quot;:24.115523715786146},&quot;targetSize&quot;:{&quot;x&quot;:47.569945177954345,&quot;y&quot;:2}},&quot;parent&quot;:{&quot;type&quot;:&quot;CHILD&quot;,&quot;parentId&quot;:&quot;ed367d81-7133-4fc3-8876-01db310db750&quot;,&quot;order&quot;:&quot;5&quot;}},&quot;fed42cbe-85c9-4da1-a22d-63b85fffb681&quot;:{&quot;type&quot;:&quot;FIGURE_OBJECT&quot;,&quot;id&quot;:&quot;fed42cbe-85c9-4da1-a22d-63b85fffb681&quot;,&quot;relativeTransform&quot;:{&quot;translate&quot;:{&quot;x&quot;:-746.2206375436209,&quot;y&quot;:1556.2068601654616},&quot;rotate&quot;:-2.449293598294706e-16},&quot;opacity&quot;:0.86,&quot;path&quot;:{&quot;type&quot;:&quot;POLY_LINE&quot;,&quot;points&quot;:[{&quot;x&quot;:157.10346666957108,&quot;y&quot;:51.99065801533471},{&quot;x&quot;:149.77489300013127,&quot;y&quot;:1.4758696473287964},{&quot;x&quot;:103.47538005608862,&quot;y&quot;:39.68355156298669}],&quot;closed&quot;:true},&quot;pathStyles&quot;:[{&quot;type&quot;:&quot;FILL&quot;,&quot;fillStyle&quot;:&quot;rgba(201, 160, 5, 0.5019607843137255)&quot;},{&quot;type&quot;:&quot;STROKE&quot;,&quot;strokeStyle&quot;:&quot;rgba(0,0,0,0)&quot;,&quot;lineWidth&quot;:0.953807645361852,&quot;lineJoin&quot;:&quot;round&quot;}],&quot;isLocked&quot;:false,&quot;parent&quot;:{&quot;type&quot;:&quot;CHILD&quot;,&quot;parentId&quot;:&quot;174a506b-3951-4daa-944d-2b00121a1166&quot;,&quot;order&quot;:&quot;2&quot;},&quot;connectorInfo&quot;:{&quot;connectedObjects&quot;:[],&quot;type&quot;:&quot;ELBOW&quot;,&quot;offset&quot;:{&quot;x&quot;:0,&quot;y&quot;:0},&quot;bending&quot;:-0.1,&quot;firstElementIsHead&quot;:true,&quot;customized&quot;:true}},&quot;53adb940-4ca6-48a5-a634-3fed271de8ee&quot;:{&quot;type&quot;:&quot;FIGURE_OBJECT&quot;,&quot;id&quot;:&quot;53adb940-4ca6-48a5-a634-3fed271de8ee&quot;,&quot;parent&quot;:{&quot;type&quot;:&quot;CHILD&quot;,&quot;parentId&quot;:&quot;24ab9fec-e0e6-43fb-a8cb-0d8eb2997380&quot;,&quot;order&quot;:&quot;5&quot;},&quot;relativeTransform&quot;:{&quot;translate&quot;:{&quot;x&quot;:0,&quot;y&quot;:0},&quot;rotate&quot;:0}},&quot;146c7ead-00a7-4b0e-b9b8-bf98b0e2f197&quot;:{&quot;type&quot;:&quot;FIGURE_OBJECT&quot;,&quot;id&quot;:&quot;146c7ead-00a7-4b0e-b9b8-bf98b0e2f197&quot;,&quot;parent&quot;:{&quot;type&quot;:&quot;CHILD&quot;,&quot;parentId&quot;:&quot;53adb940-4ca6-48a5-a634-3fed271de8ee&quot;,&quot;order&quot;:&quot;2&quot;},&quot;relativeTransform&quot;:{&quot;translate&quot;:{&quot;x&quot;:-200.3339601917883,&quot;y&quot;:1081.8260853455301},&quot;rotate&quot;:0}},&quot;2cf2833b-7202-4db3-9184-47f036700efe&quot;:{&quot;type&quot;:&quot;FIGURE_OBJECT&quot;,&quot;id&quot;:&quot;2cf2833b-7202-4db3-9184-47f036700efe&quot;,&quot;name&quot;:&quot;Inoculation loop&quot;,&quot;relativeTransform&quot;:{&quot;translate&quot;:{&quot;x&quot;:-169.41558650089743,&quot;y&quot;:149.4343064885711},&quot;rotate&quot;:4.71238898038469,&quot;skewX&quot;:-1.4991650651924604e-31,&quot;scale&quot;:{&quot;x&quot;:-0.07168454149912785,&quot;y&quot;:0.07168454149912777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146c7ead-00a7-4b0e-b9b8-bf98b0e2f197&quot;,&quot;order&quot;:&quot;5&quot;}},&quot;93e2b077-cea6-41be-acd9-60002f9964a4&quot;:{&quot;type&quot;:&quot;FIGURE_OBJECT&quot;,&quot;id&quot;:&quot;93e2b077-cea6-41be-acd9-60002f9964a4&quot;,&quot;parent&quot;:{&quot;type&quot;:&quot;CROP&quot;,&quot;parentId&quot;:&quot;146c7ead-00a7-4b0e-b9b8-bf98b0e2f197&quot;,&quot;order&quot;:&quot;5&quot;},&quot;relativeTransform&quot;:{&quot;translate&quot;:{&quot;x&quot;:-169.41558650089743,&quot;y&quot;:124.6987292334231},&quot;rotate&quot;:0,&quot;skewX&quot;:0,&quot;scale&quot;:{&quot;x&quot;:2.9749084722137997,&quot;y&quot;:12.361172970650669}},&quot;path&quot;:{&quot;type&quot;:&quot;RECT&quot;,&quot;size&quot;:{&quot;x&quot;:2,&quot;y&quot;:2}},&quot;pathStyles&quot;:[{&quot;type&quot;:&quot;FILL&quot;,&quot;fillStyle&quot;:&quot;#fff&quot;}],&quot;isFrozen&quot;:true},&quot;62e14f46-f892-4fcb-829a-6f56a6e4797e&quot;:{&quot;type&quot;:&quot;FIGURE_OBJECT&quot;,&quot;id&quot;:&quot;62e14f46-f892-4fcb-829a-6f56a6e4797e&quot;,&quot;parent&quot;:{&quot;type&quot;:&quot;CHILD&quot;,&quot;parentId&quot;:&quot;53adb940-4ca6-48a5-a634-3fed271de8ee&quot;,&quot;order&quot;:&quot;5&quot;},&quot;relativeTransform&quot;:{&quot;translate&quot;:{&quot;x&quot;:-200.3339601917883,&quot;y&quot;:1081.8260853455301},&quot;rotate&quot;:0},&quot;opacity&quot;:0.52},&quot;c36a3aef-70b9-4dc9-9046-59bf1581960c&quot;:{&quot;type&quot;:&quot;FIGURE_OBJECT&quot;,&quot;id&quot;:&quot;c36a3aef-70b9-4dc9-9046-59bf1581960c&quot;,&quot;name&quot;:&quot;Inoculation loop&quot;,&quot;relativeTransform&quot;:{&quot;translate&quot;:{&quot;x&quot;:-169.41558650089743,&quot;y&quot;:149.4343064885711},&quot;rotate&quot;:4.71238898038469,&quot;skewX&quot;:-1.4991650651924604e-31,&quot;scale&quot;:{&quot;x&quot;:-0.07168454149912785,&quot;y&quot;:0.07168454149912777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62e14f46-f892-4fcb-829a-6f56a6e4797e&quot;,&quot;order&quot;:&quot;5&quot;}},&quot;f3213350-0cc9-4615-9de7-2ec8b8cf7352&quot;:{&quot;type&quot;:&quot;FIGURE_OBJECT&quot;,&quot;id&quot;:&quot;f3213350-0cc9-4615-9de7-2ec8b8cf7352&quot;,&quot;parent&quot;:{&quot;type&quot;:&quot;CROP&quot;,&quot;parentId&quot;:&quot;62e14f46-f892-4fcb-829a-6f56a6e4797e&quot;,&quot;order&quot;:&quot;5&quot;},&quot;relativeTransform&quot;:{&quot;translate&quot;:{&quot;x&quot;:-169.41558650089743,&quot;y&quot;:160.9549863060373},&quot;rotate&quot;:0,&quot;skewX&quot;:0,&quot;scale&quot;:{&quot;x&quot;:2.9749084722137997,&quot;y&quot;:24.05127455013843}},&quot;path&quot;:{&quot;type&quot;:&quot;RECT&quot;,&quot;size&quot;:{&quot;x&quot;:2,&quot;y&quot;:2}},&quot;pathStyles&quot;:[{&quot;type&quot;:&quot;FILL&quot;,&quot;fillStyle&quot;:&quot;#fff&quot;}],&quot;isFrozen&quot;:true},&quot;bd5180a9-7f0f-430c-afbd-c7a4988deca4&quot;:{&quot;relativeTransform&quot;:{&quot;translate&quot;:{&quot;x&quot;:-95.28301423075933,&quot;y&quot;:-66.58043788419951},&quot;rotate&quot;:3.141592653589793},&quot;type&quot;:&quot;FIGURE_OBJECT&quot;,&quot;id&quot;:&quot;bd5180a9-7f0f-430c-afbd-c7a4988deca4&quot;,&quot;parent&quot;:{&quot;type&quot;:&quot;CHILD&quot;,&quot;parentId&quot;:&quot;a71f5267-345f-4636-9d56-1d7c98ef3f99&quot;,&quot;order&quot;:&quot;7&quot;},&quot;name&quot;:&quot;Mycobacteria &quot;,&quot;displayName&quot;:&quot;Mycobacteria &quot;,&quot;source&quot;:{&quot;id&quot;:&quot;67069e1d9c4f3555e331da0a&quot;,&quot;type&quot;:&quot;ASSETS&quot;},&quot;isPremium&quot;:false},&quot;9c1c5aea-b3f9-4163-8b6d-2144b7d82fae&quot;:{&quot;id&quot;:&quot;9c1c5aea-b3f9-4163-8b6d-2144b7d82fae&quot;,&quot;name&quot;:&quot;Mycobacterium&quot;,&quot;displayName&quot;:&quot;&quot;,&quot;type&quot;:&quot;FIGURE_OBJECT&quot;,&quot;relativeTransform&quot;:{&quot;translate&quot;:{&quot;x&quot;:-31.902120010708735,&quot;y&quot;:19.426338756543544},&quot;rotate&quot;:2.7928758690413265,&quot;skewX&quot;:1.8261131963054307e-16,&quot;scale&quot;:{&quot;x&quot;:0.16881534001889714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1&quot;}},&quot;a8732276-c17f-4fe6-804d-528ffa0536c8&quot;:{&quot;id&quot;:&quot;a8732276-c17f-4fe6-804d-528ffa0536c8&quot;,&quot;name&quot;:&quot;Mycobacterium&quot;,&quot;displayName&quot;:&quot;&quot;,&quot;type&quot;:&quot;FIGURE_OBJECT&quot;,&quot;relativeTransform&quot;:{&quot;translate&quot;:{&quot;x&quot;:-48.385177900906086,&quot;y&quot;:17.19410396903235},&quot;rotate&quot;:0.2808234766458876,&quot;skewX&quot;:1.521760996921193e-16,&quot;scale&quot;:{&quot;x&quot;:0.1688153400188971,&quot;y&quot;:0.16881534001889723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2&quot;}},&quot;e80ef45a-ce15-4e09-8161-ebef3753076d&quot;:{&quot;id&quot;:&quot;e80ef45a-ce15-4e09-8161-ebef3753076d&quot;,&quot;name&quot;:&quot;Mycobacterium&quot;,&quot;displayName&quot;:&quot;&quot;,&quot;type&quot;:&quot;FIGURE_OBJECT&quot;,&quot;relativeTransform&quot;:{&quot;translate&quot;:{&quot;x&quot;:-42.5715228271522,&quot;y&quot;:9.436261536805066},&quot;rotate&quot;:1.2135274289116575,&quot;skewX&quot;:5.478339588916297e-16,&quot;scale&quot;:{&quot;x&quot;:0.16881534001889706,&quot;y&quot;:0.168815340018897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3&quot;}},&quot;5f588688-b804-4462-936a-fe0b506ff0ae&quot;:{&quot;id&quot;:&quot;5f588688-b804-4462-936a-fe0b506ff0ae&quot;,&quot;name&quot;:&quot;Mycobacterium&quot;,&quot;displayName&quot;:&quot;&quot;,&quot;type&quot;:&quot;FIGURE_OBJECT&quot;,&quot;relativeTransform&quot;:{&quot;translate&quot;:{&quot;x&quot;:-33.13598024451665,&quot;y&quot;:9.935026617098776},&quot;rotate&quot;:0.2808234766458875,&quot;skewX&quot;:3.3478741932266247e-16,&quot;scale&quot;:{&quot;x&quot;:0.1688153400188971,&quot;y&quot;:0.1688153400188974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5&quot;}},&quot;b2b9d92e-e088-49a9-9541-502b4d300dcc&quot;:{&quot;id&quot;:&quot;b2b9d92e-e088-49a9-9541-502b4d300dcc&quot;,&quot;name&quot;:&quot;Mycobacterium&quot;,&quot;displayName&quot;:&quot;&quot;,&quot;type&quot;:&quot;FIGURE_OBJECT&quot;,&quot;relativeTransform&quot;:{&quot;translate&quot;:{&quot;x&quot;:-29.200662510991375,&quot;y&quot;:2.3756749178213683},&quot;rotate&quot;:2.8317967113608,&quot;skewX&quot;:3.652226392610863e-16,&quot;scale&quot;:{&quot;x&quot;:0.1688153400188971,&quot;y&quot;:0.16881534001889734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6&quot;}},&quot;cc07ef8b-f275-4d18-9a3f-bbbd3429b51e&quot;:{&quot;id&quot;:&quot;cc07ef8b-f275-4d18-9a3f-bbbd3429b51e&quot;,&quot;name&quot;:&quot;Mycobacterium&quot;,&quot;displayName&quot;:&quot;&quot;,&quot;type&quot;:&quot;FIGURE_OBJECT&quot;,&quot;relativeTransform&quot;:{&quot;translate&quot;:{&quot;x&quot;:-17.627542087629696,&quot;y&quot;:10.000418331873322},&quot;rotate&quot;:-2.516939314301023,&quot;skewX&quot;:3.0435219938423855e-16,&quot;scale&quot;:{&quot;x&quot;:0.16881534001889711,&quot;y&quot;:0.16881534001889736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7&quot;}},&quot;901a81fb-81d0-4e60-ae07-90a05f10bac1&quot;:{&quot;id&quot;:&quot;901a81fb-81d0-4e60-ae07-90a05f10bac1&quot;,&quot;name&quot;:&quot;Mycobacterium&quot;,&quot;displayName&quot;:&quot;&quot;,&quot;type&quot;:&quot;FIGURE_OBJECT&quot;,&quot;relativeTransform&quot;:{&quot;translate&quot;:{&quot;x&quot;:-9.292435125584166,&quot;y&quot;:7.45747843643372},&quot;rotate&quot;:-2.809107431084873,&quot;skewX&quot;:4.869635190147819e-16,&quot;scale&quot;:{&quot;x&quot;:0.16881534001889706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8&quot;}},&quot;a71f5267-345f-4636-9d56-1d7c98ef3f99&quot;:{&quot;type&quot;:&quot;FIGURE_OBJECT&quot;,&quot;id&quot;:&quot;a71f5267-345f-4636-9d56-1d7c98ef3f99&quot;,&quot;parent&quot;:{&quot;type&quot;:&quot;CHILD&quot;,&quot;parentId&quot;:&quot;f2649530-61e9-41f1-9f94-86db36006b6b&quot;,&quot;order&quot;:&quot;9999999995&quot;},&quot;relativeTransform&quot;:{&quot;translate&quot;:{&quot;x&quot;:-82.42813760504518,&quot;y&quot;:-78.44246206824688},&quot;rotate&quot;:0,&quot;skewX&quot;:0,&quot;scale&quot;:{&quot;x&quot;:1,&quot;y&quot;:1}}},&quot;1d2f3ef6-7ebf-4839-b277-f193e0873fe3&quot;:{&quot;id&quot;:&quot;1d2f3ef6-7ebf-4839-b277-f193e0873fe3&quot;,&quot;name&quot;:&quot;Sequencer (Illumina MiSeq)&quot;,&quot;displayName&quot;:&quot;&quot;,&quot;type&quot;:&quot;FIGURE_OBJECT&quot;,&quot;relativeTransform&quot;:{&quot;translate&quot;:{&quot;x&quot;:127.97843440828024,&quot;y&quot;:-117.75869353527645},&quot;rotate&quot;:0,&quot;skewX&quot;:0,&quot;scale&quot;:{&quot;x&quot;:0.6551264098414391,&quot;y&quot;:0.6551264098414391}},&quot;image&quot;:{&quot;url&quot;:&quot;https://icons.cdn.biorender.com/biorender/5d1230f784fc6c04006a9875/20191112162512/image/5d1230f784fc6c04006a9875.png&quot;,&quot;isPremium&quot;:false,&quot;isOrgIcon&quot;:false,&quot;size&quot;:{&quot;x&quot;:250,&quot;y&quot;:175.1453488372093}},&quot;source&quot;:{&quot;id&quot;:&quot;5d1230f784fc6c04006a9875&quot;,&quot;version&quot;:&quot;20191112162512&quot;,&quot;type&quot;:&quot;ASSETS&quot;},&quot;isPremium&quot;:false,&quot;parent&quot;:{&quot;type&quot;:&quot;CHILD&quot;,&quot;parentId&quot;:&quot;f2649530-61e9-41f1-9f94-86db36006b6b&quot;,&quot;order&quot;:&quot;9999999997&quot;}},&quot;679ae14d-0621-4e77-9abd-011b383bda37&quot;:{&quot;relativeTransform&quot;:{&quot;translate&quot;:{&quot;x&quot;:-665.2490159347401,&quot;y&quot;:-406.67816722713667},&quot;rotate&quot;:0,&quot;skewX&quot;:0,&quot;scale&quot;:{&quot;x&quot;:1,&quot;y&quot;:1}},&quot;type&quot;:&quot;FIGURE_OBJECT&quot;,&quot;id&quot;:&quot;679ae14d-0621-4e77-9abd-011b383bda37&quot;,&quot;parent&quot;:{&quot;type&quot;:&quot;CHILD&quot;,&quot;parentId&quot;:&quot;f2649530-61e9-41f1-9f94-86db36006b6b&quot;,&quot;order&quot;:&quot;9999999998&quot;},&quot;name&quot;:&quot;Sputum sample (in bottle)&quot;,&quot;displayName&quot;:&quot;Sputum sample (in bottle)&quot;,&quot;source&quot;:{&quot;id&quot;:&quot;66feadfb0e39d578e1ac598f&quot;,&quot;type&quot;:&quot;ASSETS&quot;},&quot;isPremium&quot;:false},&quot;c87c79c7-1aba-4e16-867b-e2016765ed53&quot;:{&quot;type&quot;:&quot;FIGURE_OBJECT&quot;,&quot;id&quot;:&quot;c87c79c7-1aba-4e16-867b-e2016765ed53&quot;,&quot;name&quot;:&quot;Universal bottle&quot;,&quot;relativeTransform&quot;:{&quot;translate&quot;:{&quot;x&quot;:711.372152759021,&quot;y&quot;:150.9344703487927},&quot;rotate&quot;:0,&quot;skewX&quot;:0,&quot;scale&quot;:{&quot;x&quot;:0.2985956968129192,&quot;y&quot;:0.23691253227878523}},&quot;opacity&quot;:1,&quot;image&quot;:{&quot;url&quot;:&quot;https://icons.biorender.com/biorender/5d49ede730c1eb0004de8a8e/universal-bottle.png&quot;,&quot;fallbackUrl&quot;:&quot;https://res.cloudinary.com/dlcjuc3ej/image/upload/v1565126116/w92ucy6a79mzb1vhdwnn.svg#/keystone/api/icons/5d49ede730c1eb0004de8a8e/universal-bottle.svg&quot;,&quot;size&quot;:{&quot;x&quot;:148,&quot;y&quot;:400},&quot;isPremium&quot;:false},&quot;source&quot;:{&quot;id&quot;:&quot;5cdad0cb344d5c3300588e9e&quot;,&quot;type&quot;:&quot;ASSETS&quot;},&quot;pathStyles&quot;:[{&quot;type&quot;:&quot;FILL&quot;,&quot;fillStyle&quot;:&quot;rgb(0,0,0)&quot;}],&quot;isLocked&quot;:false,&quot;parent&quot;:{&quot;type&quot;:&quot;CHILD&quot;,&quot;parentId&quot;:&quot;679ae14d-0621-4e77-9abd-011b383bda37&quot;,&quot;order&quot;:&quot;2&quot;}},&quot;3c6cfb62-d9b8-4121-a95c-2cc47e47abae&quot;:{&quot;type&quot;:&quot;FIGURE_OBJECT&quot;,&quot;id&quot;:&quot;3c6cfb62-d9b8-4121-a95c-2cc47e47abae&quot;,&quot;relativeTransform&quot;:{&quot;translate&quot;:{&quot;x&quot;:711.3724499846583,&quot;y&quot;:172.69641154759097},&quot;rotate&quot;:0},&quot;opacity&quot;:1,&quot;source&quot;:{&quot;id&quot;:&quot;5e0bc2be2b78d800957687f7&quot;,&quot;type&quot;:&quot;ASSETS&quot;},&quot;pathStyles&quot;:[{&quot;type&quot;:&quot;FILL&quot;,&quot;fillStyle&quot;:&quot;rgb(0,0,0)&quot;}],&quot;isLocked&quot;:false,&quot;parent&quot;:{&quot;type&quot;:&quot;CHILD&quot;,&quot;parentId&quot;:&quot;679ae14d-0621-4e77-9abd-011b383bda37&quot;,&quot;order&quot;:&quot;5&quot;}},&quot;f3b5dd05-f62a-47cb-9702-f9cebf8ffad5&quot;:{&quot;type&quot;:&quot;FIGURE_OBJECT&quot;,&quot;id&quot;:&quot;f3b5dd05-f62a-47cb-9702-f9cebf8ffad5&quot;,&quot;name&quot;:&quot;Bacillus&quot;,&quot;relativeTransform&quot;:{&quot;translate&quot;:{&quot;x&quot;:12.012105691295242,&quot;y&quot;:-2.9532940609028855},&quot;rotate&quot;:0.19250981649497456,&quot;skewX&quot;:-1.088583933558638e-16,&quot;scale&quot;:{&quot;x&quot;:0.09979853738449945,&quot;y&quot;:0.10164665844717517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05&quot;}},&quot;ddebb8f2-9738-4f3b-948e-a84d5b4d7eda&quot;:{&quot;type&quot;:&quot;FIGURE_OBJECT&quot;,&quot;id&quot;:&quot;ddebb8f2-9738-4f3b-948e-a84d5b4d7eda&quot;,&quot;name&quot;:&quot;Bacillus&quot;,&quot;relativeTransform&quot;:{&quot;translate&quot;:{&quot;x&quot;:5.12788705559944,&quot;y&quot;:14.176928016056552},&quot;rotate&quot;:-0.8169741544452824,&quot;skewX&quot;:5.225202881081462e-16,&quot;scale&quot;:{&quot;x&quot;:0.09979853738449947,&quot;y&quot;:0.10164665844717616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1&quot;}},&quot;1610a7c6-32be-42e6-a164-f498b4552879&quot;:{&quot;type&quot;:&quot;FIGURE_OBJECT&quot;,&quot;id&quot;:&quot;1610a7c6-32be-42e6-a164-f498b4552879&quot;,&quot;name&quot;:&quot;Bacillus&quot;,&quot;relativeTransform&quot;:{&quot;translate&quot;:{&quot;x&quot;:1.9881972572915145,&quot;y&quot;:-6.082526104973892},&quot;rotate&quot;:1.0272301492317302,&quot;skewX&quot;:-2.6126014405407314e-16,&quot;scale&quot;:{&quot;x&quot;:0.09979853738449945,&quot;y&quot;:0.10164665844717563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15&quot;}},&quot;61b2b824-744b-4312-b275-9543a4f9f3ef&quot;:{&quot;type&quot;:&quot;FIGURE_OBJECT&quot;,&quot;id&quot;:&quot;61b2b824-744b-4312-b275-9543a4f9f3ef&quot;,&quot;name&quot;:&quot;Bacillus&quot;,&quot;relativeTransform&quot;:{&quot;translate&quot;:{&quot;x&quot;:-9.38023919725773,&quot;y&quot;:-7.421779146109166},&quot;rotate&quot;:0.7066838141325043,&quot;skewX&quot;:-1.1321272909009837e-15,&quot;scale&quot;:{&quot;x&quot;:0.09979853738449944,&quot;y&quot;:0.10164665844717533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2&quot;}},&quot;40abe02f-1b42-4269-a12f-b7e75f22a3bc&quot;:{&quot;type&quot;:&quot;FIGURE_OBJECT&quot;,&quot;id&quot;:&quot;40abe02f-1b42-4269-a12f-b7e75f22a3bc&quot;,&quot;name&quot;:&quot;Bacillus&quot;,&quot;relativeTransform&quot;:{&quot;translate&quot;:{&quot;x&quot;:7.249357101518899,&quot;y&quot;:-14.461208942298107},&quot;rotate&quot;:2.023185668911827,&quot;skewX&quot;:-4.3543357342345463e-16,&quot;scale&quot;:{&quot;x&quot;:0.09979853738449952,&quot;y&quot;:0.10164665844717556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25&quot;}},&quot;861727f4-4be8-458a-ba64-ff54c1be7577&quot;:{&quot;type&quot;:&quot;FIGURE_OBJECT&quot;,&quot;id&quot;:&quot;861727f4-4be8-458a-ba64-ff54c1be7577&quot;,&quot;name&quot;:&quot;Bacillus&quot;,&quot;relativeTransform&quot;:{&quot;translate&quot;:{&quot;x&quot;:-7.790951371790917,&quot;y&quot;:-13.290122505795843},&quot;rotate&quot;:-0.09058258817850577,&quot;skewX&quot;:-4.3543357342345686e-17,&quot;scale&quot;:{&quot;x&quot;:0.09979853738449926,&quot;y&quot;:0.10164665844717394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3&quot;}},&quot;38f9f80b-0ae6-43ab-80a6-23b402b1484d&quot;:{&quot;type&quot;:&quot;FIGURE_OBJECT&quot;,&quot;id&quot;:&quot;38f9f80b-0ae6-43ab-80a6-23b402b1484d&quot;,&quot;name&quot;:&quot;Coccus&quot;,&quot;relativeTransform&quot;:{&quot;translate&quot;:{&quot;x&quot;:12.011794763256493,&quot;y&quot;:-9.85941166617185},&quot;rotate&quot;:0.7066838141325041,&quot;skewX&quot;:2.6233973142619685e-16,&quot;scale&quot;:{&quot;x&quot;:0.04065866337887019,&quot;y&quot;:0.04065866337887002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4&quot;}},&quot;9efbcd51-c8c1-40cc-91df-4d71578a48ef&quot;:{&quot;type&quot;:&quot;FIGURE_OBJECT&quot;,&quot;id&quot;:&quot;9efbcd51-c8c1-40cc-91df-4d71578a48ef&quot;,&quot;name&quot;:&quot;Bacillus&quot;,&quot;relativeTransform&quot;:{&quot;translate&quot;:{&quot;x&quot;:12.210491188982989,&quot;y&quot;:11.030576017308139},&quot;rotate&quot;:1.5379841368574032,&quot;skewX&quot;:-3.102464210642131e-16,&quot;scale&quot;:{&quot;x&quot;:0.09979853738449924,&quot;y&quot;:0.1016466584471755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5&quot;}},&quot;172462ae-8a3c-428d-8931-dc859f1d4d0d&quot;:{&quot;type&quot;:&quot;FIGURE_OBJECT&quot;,&quot;id&quot;:&quot;172462ae-8a3c-428d-8931-dc859f1d4d0d&quot;,&quot;name&quot;:&quot;Bacillus&quot;,&quot;relativeTransform&quot;:{&quot;translate&quot;:{&quot;x&quot;:-2.316646845873867,&quot;y&quot;:-2.517610804752531},&quot;rotate&quot;:1.2397073676915722,&quot;skewX&quot;:4.789769307658009e-16,&quot;scale&quot;:{&quot;x&quot;:0.09979853738449944,&quot;y&quot;:0.10164665844717523}},&quot;opacity&quot;:0.54,&quot;image&quot;:{&quot;url&quot;:&quot;https://icons.biorender.com/biorender/5b0709f1bd399f0014847cb8/bacillus.png&quot;,&quot;fallbackUrl&quot;:&quot;https://res.cloudinary.com/dlcjuc3ej/image/upload/v1527187947/kzk2malzvtkjd5kbardi.svg#/keystone/api/icons/5b0709f1bd399f0014847cb8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55&quot;}},&quot;3880db56-c68c-47aa-83b8-00b04585e728&quot;:{&quot;type&quot;:&quot;FIGURE_OBJECT&quot;,&quot;id&quot;:&quot;3880db56-c68c-47aa-83b8-00b04585e728&quot;,&quot;name&quot;:&quot;Bacillus&quot;,&quot;relativeTransform&quot;:{&quot;translate&quot;:{&quot;x&quot;:-10.43246405521592,&quot;y&quot;:-3.64214950125637},&quot;rotate&quot;:1.147379450261072,&quot;skewX&quot;:2.6126014405407314e-16,&quot;scale&quot;:{&quot;x&quot;:0.09979853738449945,&quot;y&quot;:0.10164665844717528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6&quot;}},&quot;25abc96b-e106-4bd7-8e56-5ef26a1b3650&quot;:{&quot;type&quot;:&quot;FIGURE_OBJECT&quot;,&quot;id&quot;:&quot;25abc96b-e106-4bd7-8e56-5ef26a1b3650&quot;,&quot;name&quot;:&quot;Bacillus&quot;,&quot;relativeTransform&quot;:{&quot;translate&quot;:{&quot;x&quot;:-13.575137304219325,&quot;y&quot;:9.056340331688688},&quot;rotate&quot;:1.2397073676915722,&quot;skewX&quot;:3.0480350139641875e-16,&quot;scale&quot;:{&quot;x&quot;:0.09979853738449944,&quot;y&quot;:0.10164665844717542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65&quot;}},&quot;33016403-8190-467d-a024-476e7b606778&quot;:{&quot;type&quot;:&quot;FIGURE_OBJECT&quot;,&quot;id&quot;:&quot;33016403-8190-467d-a024-476e7b606778&quot;,&quot;name&quot;:&quot;Yeast (Saccharomyces 2, budding 2)&quot;,&quot;relativeTransform&quot;:{&quot;translate&quot;:{&quot;x&quot;:1.988278641107464,&quot;y&quot;:4.993228654057934},&quot;rotate&quot;:0.3659034076214156,&quot;skewX&quot;:-1.0916291651364303e-16,&quot;scale&quot;:{&quot;x&quot;:0.03151501886772166,&quot;y&quot;:0.03151501886772165}},&quot;opacity&quot;:0.54,&quot;image&quot;:{&quot;url&quot;:&quot;https://icons.biorender.com/biorender/5aeb69cef9dff00014e8c9ff/yeast-saccharomyces-2-budding-2.png&quot;,&quot;fallbackUrl&quot;:&quot;https://res.cloudinary.com/dlcjuc3ej/image/upload/v1525377483/fenms8aa9qudcjlcq2c1.svg#/keystone/api/icons/5aeb69cef9dff00014e8c9ff/yeast-saccharomyces-2-budding-2.svg&quot;,&quot;size&quot;:{&quot;x&quot;:270,&quot;y&quot;:277},&quot;isPremium&quot;:false},&quot;source&quot;:{&quot;id&quot;:&quot;5aeb69abc644c8001480f5cf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7&quot;}},&quot;8eb8d410-c150-4c8c-8d46-42109413598a&quot;:{&quot;type&quot;:&quot;FIGURE_OBJECT&quot;,&quot;id&quot;:&quot;8eb8d410-c150-4c8c-8d46-42109413598a&quot;,&quot;name&quot;:&quot;Coccus&quot;,&quot;relativeTransform&quot;:{&quot;translate&quot;:{&quot;x&quot;:-6.412660630848208,&quot;y&quot;:3.6930146393105274},&quot;rotate&quot;:0.7066838141325041,&quot;skewX&quot;:2.6233973142619685e-16,&quot;scale&quot;:{&quot;x&quot;:0.04065866337887019,&quot;y&quot;:0.04065866337887002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75&quot;}},&quot;83a5a862-2907-4c78-b683-67df20653b90&quot;:{&quot;type&quot;:&quot;FIGURE_OBJECT&quot;,&quot;id&quot;:&quot;83a5a862-2907-4c78-b683-67df20653b90&quot;,&quot;name&quot;:&quot;Aspergillus&quot;,&quot;relativeTransform&quot;:{&quot;translate&quot;:{&quot;x&quot;:-1.9129630268482964,&quot;y&quot;:14.253216669047664},&quot;rotate&quot;:-0.7853981633974485,&quot;skewX&quot;:4.2365005398881653e-16,&quot;scale&quot;:{&quot;x&quot;:0.050588465195661174,&quot;y&quot;:0.05058846519566124}},&quot;opacity&quot;:0.54,&quot;image&quot;:{&quot;url&quot;:&quot;https://icons.biorender.com/biorender/5af59ce003ebea00142ea35c/aspergillus.png&quot;,&quot;fallbackUrl&quot;:&quot;https://res.cloudinary.com/dlcjuc3ej/image/upload/v1526045917/ewzgn07mienmugmgowdv.svg#/keystone/api/icons/5af59ce003ebea00142ea35c/aspergillus.svg&quot;,&quot;size&quot;:{&quot;x&quot;:272,&quot;y&quot;:298},&quot;isPremium&quot;:false},&quot;source&quot;:{&quot;id&quot;:&quot;5af59c91234de7001436329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8&quot;}},&quot;a3ce91b2-83b9-4b58-95fe-df73e6b94993&quot;:{&quot;type&quot;:&quot;FIGURE_OBJECT&quot;,&quot;id&quot;:&quot;a3ce91b2-83b9-4b58-95fe-df73e6b94993&quot;,&quot;relativeTransform&quot;:{&quot;translate&quot;:{&quot;x&quot;:-4.547e-13,&quot;y&quot;:-77.522415875982},&quot;rotate&quot;:0,&quot;skewX&quot;:0,&quot;scale&quot;:{&quot;x&quot;:1,&quot;y&quot;:0.4814554122007716}},&quot;opacity&quot;:1,&quot;path&quot;:{&quot;type&quot;:&quot;RECT&quot;,&quot;size&quot;:{&quot;x&quot;:272,&quot;y&quot;:298}},&quot;pathStyles&quot;:[{&quot;type&quot;:&quot;FILL&quot;,&quot;fillStyle&quot;:&quot;#fff&quot;}],&quot;isFrozen&quot;:true,&quot;isLocked&quot;:false,&quot;parent&quot;:{&quot;type&quot;:&quot;CROP&quot;,&quot;parentId&quot;:&quot;83a5a862-2907-4c78-b683-67df20653b90&quot;,&quot;order&quot;:&quot;5&quot;}},&quot;166c45ea-5872-4840-94a7-79053305d78d&quot;:{&quot;type&quot;:&quot;FIGURE_OBJECT&quot;,&quot;id&quot;:&quot;166c45ea-5872-4840-94a7-79053305d78d&quot;,&quot;name&quot;:&quot;Coccus&quot;,&quot;relativeTransform&quot;:{&quot;translate&quot;:{&quot;x&quot;:8.370617263512521,&quot;y&quot;:7.175875164892437},&quot;rotate&quot;:0.706683814132504,&quot;skewX&quot;:8.526041271351427e-16,&quot;scale&quot;:{&quot;x&quot;:0.04065866337887012,&quot;y&quot;:0.040658663378870044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9&quot;}},&quot;3590b086-eb09-4f15-990e-56474d23c95e&quot;:{&quot;type&quot;:&quot;FIGURE_OBJECT&quot;,&quot;id&quot;:&quot;3590b086-eb09-4f15-990e-56474d23c95e&quot;,&quot;parent&quot;:{&quot;type&quot;:&quot;CHILD&quot;,&quot;parentId&quot;:&quot;f2649530-61e9-41f1-9f94-86db36006b6b&quot;,&quot;order&quot;:&quot;99999999997&quot;},&quot;relativeTransform&quot;:{&quot;translate&quot;:{&quot;x&quot;:-345.9121688821784,&quot;y&quot;:198.58982783947346},&quot;rotate&quot;:0,&quot;skewX&quot;:0,&quot;scale&quot;:{&quot;x&quot;:1,&quot;y&quot;:1}}},&quot;3e0f761d-e77e-4920-a6c9-aa9c22f8836d&quot;:{&quot;type&quot;:&quot;FIGURE_OBJECT&quot;,&quot;id&quot;:&quot;3e0f761d-e77e-4920-a6c9-aa9c22f8836d&quot;,&quot;relativeTransform&quot;:{&quot;translate&quot;:{&quot;x&quot;:498.1317998473175,&quot;y&quot;:55.91684430596965},&quot;rotate&quot;:0},&quot;opacity&quot;:1,&quot;path&quot;:{&quot;type&quot;:&quot;RECT&quot;,&quot;size&quot;:{&quot;x&quot;:44.299521352623366,&quot;y&quot;:57.75815480048281},&quot;cornerRounding&quot;:{&quot;type&quot;:&quot;ARC_LENGTH&quot;,&quot;global&quot;:0}},&quot;pathStyles&quot;:[{&quot;type&quot;:&quot;FILL&quot;,&quot;fillStyle&quot;:&quot;rgba(229, 235, 251, 1)&quot;},{&quot;type&quot;:&quot;STROKE&quot;,&quot;strokeStyle&quot;:&quot;rgba(79, 96, 156, 1)&quot;,&quot;lineWidth&quot;:1.121504688598881,&quot;lineJoin&quot;:&quot;round&quot;}],&quot;isLocked&quot;:false,&quot;parent&quot;:{&quot;type&quot;:&quot;CHILD&quot;,&quot;parentId&quot;:&quot;3590b086-eb09-4f15-990e-56474d23c95e&quot;,&quot;order&quot;:&quot;2&quot;}},&quot;fd12510e-1538-4adc-bf19-dac97178f449&quot;:{&quot;type&quot;:&quot;FIGURE_OBJECT&quot;,&quot;id&quot;:&quot;fd12510e-1538-4adc-bf19-dac97178f449&quot;,&quot;relativeTransform&quot;:{&quot;translate&quot;:{&quot;x&quot;:491.76395663932954,&quot;y&quot;:64.5576170126753},&quot;rotate&quot;:0},&quot;layout&quot;:{&quot;sizeRatio&quot;:{&quot;x&quot;:0.88,&quot;y&quot;:0.88},&quot;keepAspectRatio&quot;:false},&quot;opacity&quot;:1,&quot;path&quot;:{&quot;type&quot;:&quot;RECT&quot;,&quot;size&quot;:{&quot;x&quot;:45.33181739901478,&quot;y&quot;:57.75815480048281},&quot;cornerRounding&quot;:{&quot;type&quot;:&quot;ARC_LENGTH&quot;,&quot;global&quot;:0}},&quot;pathStyles&quot;:[{&quot;type&quot;:&quot;FILL&quot;,&quot;fillStyle&quot;:&quot;rgba(229, 235, 251, 1)&quot;},{&quot;type&quot;:&quot;STROKE&quot;,&quot;strokeStyle&quot;:&quot;rgba(79, 96, 156, 1)&quot;,&quot;lineWidth&quot;:1.121504688598881,&quot;lineJoin&quot;:&quot;round&quot;}],&quot;isLocked&quot;:false,&quot;parent&quot;:{&quot;type&quot;:&quot;CHILD&quot;,&quot;parentId&quot;:&quot;3590b086-eb09-4f15-990e-56474d23c95e&quot;,&quot;order&quot;:&quot;5&quot;}},&quot;84c813ba-b4d2-4016-b1f8-27a4a4164d3e&quot;:{&quot;type&quot;:&quot;FIGURE_OBJECT&quot;,&quot;id&quot;:&quot;84c813ba-b4d2-4016-b1f8-27a4a4164d3e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0.467377093589555,&quot;color&quot;:&quot;rgb(0,0,0)&quot;,&quot;fontWeight&quot;:&quot;normal&quot;,&quot;fontStyle&quot;:&quot;normal&quot;,&quot;decoration&quot;:&quot;none&quot;,&quot;script&quot;:&quot;none&quot;},&quot;range&quot;:[0,2]}],&quot;text&quot;:&quot;BAM&quot;}],&quot;verticalAlign&quot;:&quot;TOP&quot;,&quot;_lastCaretLocation&quot;:{&quot;lineIndex&quot;:0,&quot;runIndex&quot;:-1,&quot;charIndex&quot;:-1,&quot;endOfLine&quot;:true}},&quot;size&quot;:{&quot;x&quot;:39.89199931113301,&quot;y&quot;:12.37374738218427},&quot;targetSize&quot;:{&quot;x&quot;:39.89199931113301,&quot;y&quot;:2},&quot;format&quot;:&quot;BETTER_TEXT&quot;},&quot;parent&quot;:{&quot;type&quot;:&quot;CHILD&quot;,&quot;parentId&quot;:&quot;fd12510e-1538-4adc-bf19-dac97178f449&quot;,&quot;order&quot;:&quot;5&quot;}},&quot;cbfe945b-6020-42bb-ba68-150be6d14f58&quot;:{&quot;type&quot;:&quot;FIGURE_OBJECT&quot;,&quot;id&quot;:&quot;cbfe945b-6020-42bb-ba68-150be6d14f58&quot;,&quot;parent&quot;:{&quot;type&quot;:&quot;CHILD&quot;,&quot;parentId&quot;:&quot;f2649530-61e9-41f1-9f94-86db36006b6b&quot;,&quot;order&quot;:&quot;99999999996&quot;},&quot;relativeTransform&quot;:{&quot;translate&quot;:{&quot;x&quot;:19.20216644733354,&quot;y&quot;:107.9093461102955},&quot;rotate&quot;:0,&quot;skewX&quot;:0,&quot;scale&quot;:{&quot;x&quot;:1,&quot;y&quot;:1}}},&quot;a3a4e250-d1f3-4b5f-8b04-76e40cfa093c&quot;:{&quot;type&quot;:&quot;FIGURE_OBJECT&quot;,&quot;id&quot;:&quot;a3a4e250-d1f3-4b5f-8b04-76e40cfa093c&quot;,&quot;relativeTransform&quot;:{&quot;translate&quot;:{&quot;x&quot;:-21.659191398060315,&quot;y&quot;:88.33485191377171},&quot;rotate&quot;:0},&quot;layout&quot;:{&quot;sizeRatio&quot;:{&quot;x&quot;:0.9782135076252723,&quot;y&quot;:0.95},&quot;keepAspectRatio&quot;:false},&quot;opacity&quot;:1,&quot;path&quot;:{&quot;type&quot;:&quot;RECT&quot;,&quot;size&quot;:{&quot;x&quot;:61.761934260824546,&quot;y&quot;:36.799464001488225},&quot;cornerRounding&quot;:{&quot;type&quot;:&quot;ARC_LENGTH&quot;,&quot;global&quot;:3.701137354588036}},&quot;pathStyles&quot;:[{&quot;type&quot;:&quot;FILL&quot;,&quot;fillStyle&quot;:&quot;rgba(63, 120, 193, 1)&quot;},{&quot;type&quot;:&quot;STROKE&quot;,&quot;strokeStyle&quot;:&quot;rgba(19,54,122,1)&quot;,&quot;lineWidth&quot;:0.942486888071595,&quot;lineJoin&quot;:&quot;round&quot;}],&quot;isLocked&quot;:false,&quot;parent&quot;:{&quot;type&quot;:&quot;CHILD&quot;,&quot;parentId&quot;:&quot;cbfe945b-6020-42bb-ba68-150be6d14f58&quot;,&quot;order&quot;:&quot;1&quot;}},&quot;ae06733d-9ebe-4b17-915c-2ba4a39da987&quot;:{&quot;type&quot;:&quot;FIGURE_OBJECT&quot;,&quot;id&quot;:&quot;ae06733d-9ebe-4b17-915c-2ba4a39da987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9.704899907595506,&quot;color&quot;:&quot;rgba(255,255,255,1)&quot;,&quot;fontWeight&quot;:&quot;normal&quot;,&quot;fontStyle&quot;:&quot;normal&quot;,&quot;decoration&quot;:&quot;none&quot;,&quot;script&quot;:&quot;none&quot;},&quot;range&quot;:[0,5]}],&quot;text&quot;:&quot;Step 1&quot;}],&quot;verticalAlign&quot;:&quot;TOP&quot;,&quot;_lastCaretLocation&quot;:{&quot;lineIndex&quot;:0,&quot;runIndex&quot;:-1,&quot;charIndex&quot;:-1,&quot;endOfLine&quot;:true}},&quot;size&quot;:{&quot;x&quot;:60.41635835100264,&quot;y&quot;:10.918012396044944},&quot;targetSize&quot;:{&quot;x&quot;:60.41635835100264,&quot;y&quot;:2},&quot;format&quot;:&quot;BETTER_TEXT&quot;},&quot;parent&quot;:{&quot;type&quot;:&quot;CHILD&quot;,&quot;parentId&quot;:&quot;a3a4e250-d1f3-4b5f-8b04-76e40cfa093c&quot;,&quot;order&quot;:&quot;5&quot;}},&quot;ea341679-7667-4792-8bf2-96316d4008a9&quot;:{&quot;type&quot;:&quot;FIGURE_OBJECT&quot;,&quot;id&quot;:&quot;ea341679-7667-4792-8bf2-96316d4008a9&quot;,&quot;relativeTransform&quot;:{&quot;translate&quot;:{&quot;x&quot;:-21.659525137932203,&quot;y&quot;:145.94201944925874},&quot;rotate&quot;:0},&quot;layout&quot;:{&quot;sizeRatio&quot;:{&quot;x&quot;:0.9782135076252723,&quot;y&quot;:0.95},&quot;keepAspectRatio&quot;:false},&quot;opacity&quot;:1,&quot;path&quot;:{&quot;type&quot;:&quot;RECT&quot;,&quot;size&quot;:{&quot;x&quot;:61.761934260824546,&quot;y&quot;:36.799464001488225},&quot;cornerRounding&quot;:{&quot;type&quot;:&quot;ARC_LENGTH&quot;,&quot;global&quot;:3.701137354588036}},&quot;pathStyles&quot;:[{&quot;type&quot;:&quot;FILL&quot;,&quot;fillStyle&quot;:&quot;rgba(63, 120, 193, 1)&quot;},{&quot;type&quot;:&quot;STROKE&quot;,&quot;strokeStyle&quot;:&quot;rgba(19,54,122,1)&quot;,&quot;lineWidth&quot;:0.942486888071595,&quot;lineJoin&quot;:&quot;round&quot;}],&quot;isLocked&quot;:false,&quot;parent&quot;:{&quot;type&quot;:&quot;CHILD&quot;,&quot;parentId&quot;:&quot;cbfe945b-6020-42bb-ba68-150be6d14f58&quot;,&quot;order&quot;:&quot;2&quot;}},&quot;5b8b12fb-9fef-4710-860e-13600c65aae7&quot;:{&quot;type&quot;:&quot;FIGURE_OBJECT&quot;,&quot;id&quot;:&quot;5b8b12fb-9fef-4710-860e-13600c65aae7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9.704899907595506,&quot;color&quot;:&quot;rgba(255,255,255,1)&quot;,&quot;fontWeight&quot;:&quot;normal&quot;,&quot;fontStyle&quot;:&quot;normal&quot;,&quot;decoration&quot;:&quot;none&quot;,&quot;script&quot;:&quot;none&quot;},&quot;range&quot;:[0,5]}],&quot;text&quot;:&quot;Step 2&quot;}],&quot;verticalAlign&quot;:&quot;TOP&quot;,&quot;_lastCaretLocation&quot;:{&quot;lineIndex&quot;:0,&quot;runIndex&quot;:-1,&quot;charIndex&quot;:-1,&quot;endOfLine&quot;:true}},&quot;size&quot;:{&quot;x&quot;:60.41635835100264,&quot;y&quot;:10.918012396044944},&quot;targetSize&quot;:{&quot;x&quot;:60.41635835100264,&quot;y&quot;:2},&quot;format&quot;:&quot;BETTER_TEXT&quot;},&quot;parent&quot;:{&quot;type&quot;:&quot;CHILD&quot;,&quot;parentId&quot;:&quot;ea341679-7667-4792-8bf2-96316d4008a9&quot;,&quot;order&quot;:&quot;5&quot;}},&quot;5dd56067-18af-4f97-aa97-ce6e41e0b9e8&quot;:{&quot;type&quot;:&quot;FIGURE_OBJECT&quot;,&quot;id&quot;:&quot;5dd56067-18af-4f97-aa97-ce6e41e0b9e8&quot;,&quot;relativeTransform&quot;:{&quot;translate&quot;:{&quot;x&quot;:-21.659525137932203,&quot;y&quot;:203.54892443712887},&quot;rotate&quot;:0},&quot;layout&quot;:{&quot;sizeRatio&quot;:{&quot;x&quot;:0.9782135076252723,&quot;y&quot;:0.95},&quot;keepAspectRatio&quot;:false},&quot;opacity&quot;:1,&quot;path&quot;:{&quot;type&quot;:&quot;RECT&quot;,&quot;size&quot;:{&quot;x&quot;:61.761934260824546,&quot;y&quot;:36.799464001488225},&quot;cornerRounding&quot;:{&quot;type&quot;:&quot;ARC_LENGTH&quot;,&quot;global&quot;:3.701137354588036}},&quot;pathStyles&quot;:[{&quot;type&quot;:&quot;FILL&quot;,&quot;fillStyle&quot;:&quot;rgba(63, 120, 193, 1)&quot;},{&quot;type&quot;:&quot;STROKE&quot;,&quot;strokeStyle&quot;:&quot;rgba(19,54,122,1)&quot;,&quot;lineWidth&quot;:0.942486888071595,&quot;lineJoin&quot;:&quot;round&quot;}],&quot;isLocked&quot;:false,&quot;parent&quot;:{&quot;type&quot;:&quot;CHILD&quot;,&quot;parentId&quot;:&quot;cbfe945b-6020-42bb-ba68-150be6d14f58&quot;,&quot;order&quot;:&quot;5&quot;}},&quot;847d702d-ba0f-45bb-8259-06e3bb586efd&quot;:{&quot;type&quot;:&quot;FIGURE_OBJECT&quot;,&quot;id&quot;:&quot;847d702d-ba0f-45bb-8259-06e3bb586efd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9.704899907595506,&quot;color&quot;:&quot;rgba(255,255,255,1)&quot;,&quot;fontWeight&quot;:&quot;normal&quot;,&quot;fontStyle&quot;:&quot;normal&quot;,&quot;decoration&quot;:&quot;none&quot;,&quot;script&quot;:&quot;none&quot;},&quot;range&quot;:[0,5]}],&quot;text&quot;:&quot;Step N&quot;}],&quot;verticalAlign&quot;:&quot;TOP&quot;,&quot;_lastCaretLocation&quot;:{&quot;lineIndex&quot;:0,&quot;runIndex&quot;:-1,&quot;charIndex&quot;:-1,&quot;endOfLine&quot;:true}},&quot;size&quot;:{&quot;x&quot;:60.41635835100264,&quot;y&quot;:10.918012396044944},&quot;targetSize&quot;:{&quot;x&quot;:60.41635835100264,&quot;y&quot;:2},&quot;format&quot;:&quot;BETTER_TEXT&quot;},&quot;parent&quot;:{&quot;type&quot;:&quot;CHILD&quot;,&quot;parentId&quot;:&quot;5dd56067-18af-4f97-aa97-ce6e41e0b9e8&quot;,&quot;order&quot;:&quot;5&quot;}},&quot;6b7f700e-a2aa-4d82-8a17-c1f554eacd79&quot;:{&quot;type&quot;:&quot;FIGURE_OBJECT&quot;,&quot;id&quot;:&quot;6b7f700e-a2aa-4d82-8a17-c1f554eacd79&quot;,&quot;relativeTransform&quot;:{&quot;translate&quot;:{&quot;x&quot;:0,&quot;y&quot;:0},&quot;rotate&quot;:0,&quot;skewX&quot;:0,&quot;scale&quot;:{&quot;x&quot;:1,&quot;y&quot;:1}},&quot;opacity&quot;:1,&quot;path&quot;:{&quot;type&quot;:&quot;POLY_LINE&quot;,&quot;points&quot;:[{&quot;x&quot;:9.22144199248007,&quot;y&quot;:145.94201944925874},{&quot;x&quot;:35.809959492021356,&quot;y&quot;:145.94201944925874},{&quot;x&quot;:35.52541631617665,&quot;y&quot;:88.26859945140771},{&quot;x&quot;:9.221775732351958,&quot;y&quot;:88.33485191377171}],&quot;closed&quot;:false},&quot;pathStyles&quot;:[{&quot;type&quot;:&quot;FILL&quot;,&quot;fillStyle&quot;:&quot;rgba(0,0,0,0)&quot;},{&quot;type&quot;:&quot;STROKE&quot;,&quot;strokeStyle&quot;:&quot;rgba(19,54,122,1)&quot;,&quot;lineWidth&quot;:0.9300273605450644,&quot;lineJoin&quot;:&quot;round&quot;}],&quot;pathMarkers&quot;:{&quot;markerStart&quot;:{&quot;type&quot;:&quot;PATH&quot;,&quot;units&quot;:{&quot;type&quot;:&quot;STROKE_WIDTH&quot;,&quot;scale&quot;:1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cbfe945b-6020-42bb-ba68-150be6d14f58&quot;,&quot;order&quot;:&quot;6&quot;},&quot;connectorInfo&quot;:{&quot;connectedObjects&quot;:[{&quot;objectId&quot;:&quot;ea341679-7667-4792-8bf2-96316d4008a9&quot;,&quot;coordinates&quot;:{&quot;x&quot;:1,&quot;y&quot;:0.5}},{&quot;objectId&quot;:&quot;a3a4e250-d1f3-4b5f-8b04-76e40cfa093c&quot;,&quot;coordinates&quot;:{&quot;x&quot;:1,&quot;y&quot;:0.5}}],&quot;type&quot;:&quot;ELBOW&quot;,&quot;offset&quot;:{&quot;x&quot;:0,&quot;y&quot;:0},&quot;bending&quot;:0.1,&quot;firstElementIsHead&quot;:true,&quot;customized&quot;:true}},&quot;5729b1aa-bafd-4b41-9007-5d9a99ea6ecb&quot;:{&quot;type&quot;:&quot;FIGURE_OBJECT&quot;,&quot;id&quot;:&quot;5729b1aa-bafd-4b41-9007-5d9a99ea6ecb&quot;,&quot;relativeTransform&quot;:{&quot;translate&quot;:{&quot;x&quot;:0,&quot;y&quot;:0},&quot;rotate&quot;:0,&quot;skewX&quot;:0,&quot;scale&quot;:{&quot;x&quot;:1,&quot;y&quot;:1}},&quot;opacity&quot;:1,&quot;path&quot;:{&quot;type&quot;:&quot;POLY_LINE&quot;,&quot;points&quot;:[{&quot;x&quot;:-52.54049226834448,&quot;y&quot;:203.54892443712887},{&quot;x&quot;:-78.84570776315105,&quot;y&quot;:203.50777255810073},{&quot;x&quot;:-78.84570776315105,&quot;y&quot;:146.2362147729693},{&quot;x&quot;:-52.54049226834448,&quot;y&quot;:145.94201944925874}],&quot;closed&quot;:false},&quot;pathStyles&quot;:[{&quot;type&quot;:&quot;FILL&quot;,&quot;fillStyle&quot;:&quot;rgba(0,0,0,0)&quot;},{&quot;type&quot;:&quot;STROKE&quot;,&quot;strokeStyle&quot;:&quot;rgba(19,54,122,1)&quot;,&quot;lineWidth&quot;:0.9300273605450644,&quot;lineJoin&quot;:&quot;round&quot;}],&quot;pathMarkers&quot;:{&quot;markerStart&quot;:{&quot;type&quot;:&quot;PATH&quot;,&quot;units&quot;:{&quot;type&quot;:&quot;STROKE_WIDTH&quot;,&quot;scale&quot;:1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cbfe945b-6020-42bb-ba68-150be6d14f58&quot;,&quot;order&quot;:&quot;7&quot;},&quot;connectorInfo&quot;:{&quot;connectedObjects&quot;:[{&quot;objectId&quot;:&quot;5dd56067-18af-4f97-aa97-ce6e41e0b9e8&quot;,&quot;coordinates&quot;:{&quot;x&quot;:0,&quot;y&quot;:0.5}},{&quot;objectId&quot;:&quot;ea341679-7667-4792-8bf2-96316d4008a9&quot;,&quot;coordinates&quot;:{&quot;x&quot;:0,&quot;y&quot;:0.5}}],&quot;type&quot;:&quot;ELBOW&quot;,&quot;offset&quot;:{&quot;x&quot;:0,&quot;y&quot;:0},&quot;bending&quot;:0.1,&quot;firstElementIsHead&quot;:true,&quot;customized&quot;:true}},&quot;97d9df12-fa41-4f36-9c6a-a2996d90bab4&quot;:{&quot;type&quot;:&quot;FIGURE_OBJECT&quot;,&quot;id&quot;:&quot;97d9df12-fa41-4f36-9c6a-a2996d90bab4&quot;,&quot;parent&quot;:{&quot;type&quot;:&quot;CHILD&quot;,&quot;parentId&quot;:&quot;f2649530-61e9-41f1-9f94-86db36006b6b&quot;,&quot;order&quot;:&quot;999999999982&quot;},&quot;relativeTransform&quot;:{&quot;translate&quot;:{&quot;x&quot;:441.8226149225732,&quot;y&quot;:-96.78888366293819},&quot;rotate&quot;:0,&quot;skewX&quot;:0,&quot;scale&quot;:{&quot;x&quot;:1,&quot;y&quot;:1}}},&quot;952cada6-3a37-4b96-9e0d-ccdd06e15796&quot;:{&quot;type&quot;:&quot;FIGURE_OBJECT&quot;,&quot;id&quot;:&quot;952cada6-3a37-4b96-9e0d-ccdd06e15796&quot;,&quot;parent&quot;:{&quot;type&quot;:&quot;CHILD&quot;,&quot;parentId&quot;:&quot;97d9df12-fa41-4f36-9c6a-a2996d90bab4&quot;,&quot;order&quot;:&quot;2&quot;},&quot;relativeTransform&quot;:{&quot;translate&quot;:{&quot;x&quot;:-538.0350969247551,&quot;y&quot;:-73.51742690704705},&quot;rotate&quot;:0}},&quot;a7f4d315-986e-4a72-8ce6-a467debcc67b&quot;:{&quot;type&quot;:&quot;FIGURE_OBJECT&quot;,&quot;id&quot;:&quot;a7f4d315-986e-4a72-8ce6-a467debcc67b&quot;,&quot;relativeTransform&quot;:{&quot;translate&quot;:{&quot;x&quot;:284.01937345948386,&quot;y&quot;:194.0230806729021},&quot;rotate&quot;:0},&quot;opacity&quot;:1,&quot;path&quot;:{&quot;type&quot;:&quot;POLY_LINE&quot;,&quot;points&quot;:[{&quot;x&quot;:-25.347368286560787,&quot;y&quot;:0},{&quot;x&quot;:25.347368286560787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05&quot;},&quot;connectorInfo&quot;:{&quot;connectedObjects&quot;:[],&quot;type&quot;:&quot;LINE&quot;,&quot;offset&quot;:{&quot;x&quot;:0,&quot;y&quot;:0},&quot;bending&quot;:0.1,&quot;firstElementIsHead&quot;:true,&quot;customized&quot;:false}},&quot;fd0f2033-545c-41f9-a490-b7ec6f58884b&quot;:{&quot;type&quot;:&quot;FIGURE_OBJECT&quot;,&quot;id&quot;:&quot;fd0f2033-545c-41f9-a490-b7ec6f58884b&quot;,&quot;relativeTransform&quot;:{&quot;translate&quot;:{&quot;x&quot;:310.5277599135876,&quot;y&quot;:206.46419974315378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1&quot;},&quot;connectorInfo&quot;:{&quot;connectedObjects&quot;:[],&quot;type&quot;:&quot;LINE&quot;,&quot;offset&quot;:{&quot;x&quot;:0,&quot;y&quot;:0},&quot;bending&quot;:0.1,&quot;firstElementIsHead&quot;:true,&quot;customized&quot;:false}},&quot;7319c913-69ca-4aef-8295-a058b624a15c&quot;:{&quot;type&quot;:&quot;FIGURE_OBJECT&quot;,&quot;id&quot;:&quot;7319c913-69ca-4aef-8295-a058b624a15c&quot;,&quot;relativeTransform&quot;:{&quot;translate&quot;:{&quot;x&quot;:304.4349860610731,&quot;y&quot;:218.9053188134055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da0b1a30-0d93-4605-8ac4-db23fc1f4353&quot;:{&quot;type&quot;:&quot;FIGURE_OBJECT&quot;,&quot;id&quot;:&quot;da0b1a30-0d93-4605-8ac4-db23fc1f4353&quot;,&quot;relativeTransform&quot;:{&quot;translate&quot;:{&quot;x&quot;:291.03088358554123,&quot;y&quot;:231.34643788365722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25&quot;},&quot;connectorInfo&quot;:{&quot;connectedObjects&quot;:[],&quot;type&quot;:&quot;LINE&quot;,&quot;offset&quot;:{&quot;x&quot;:0,&quot;y&quot;:0},&quot;bending&quot;:0.1,&quot;firstElementIsHead&quot;:true,&quot;customized&quot;:false}},&quot;c5fefe9f-e10e-441a-b976-1fff2d1d99fd&quot;:{&quot;type&quot;:&quot;FIGURE_OBJECT&quot;,&quot;id&quot;:&quot;c5fefe9f-e10e-441a-b976-1fff2d1d99fd&quot;,&quot;relativeTransform&quot;:{&quot;translate&quot;:{&quot;x&quot;:310.52762518413056,&quot;y&quot;:243.78755695390888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3&quot;},&quot;connectorInfo&quot;:{&quot;connectedObjects&quot;:[],&quot;type&quot;:&quot;LINE&quot;,&quot;offset&quot;:{&quot;x&quot;:0,&quot;y&quot;:0},&quot;bending&quot;:0.1,&quot;firstElementIsHead&quot;:true,&quot;customized&quot;:false}},&quot;86503ca4-44eb-4f54-b204-88754386c8d9&quot;:{&quot;type&quot;:&quot;FIGURE_OBJECT&quot;,&quot;id&quot;:&quot;86503ca4-44eb-4f54-b204-88754386c8d9&quot;,&quot;relativeTransform&quot;:{&quot;translate&quot;:{&quot;x&quot;:298.3420774791016,&quot;y&quot;:268.66979509441234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95188a29-ab3c-417b-8236-a951cd988398&quot;:{&quot;type&quot;:&quot;FIGURE_OBJECT&quot;,&quot;id&quot;:&quot;95188a29-ab3c-417b-8236-a951cd988398&quot;,&quot;relativeTransform&quot;:{&quot;translate&quot;:{&quot;x&quot;:274.84941129702514,&quot;y&quot;:256.2286760241606},&quot;rotate&quot;:0},&quot;opacity&quot;:1,&quot;path&quot;:{&quot;type&quot;:&quot;POLY_LINE&quot;,&quot;points&quot;:[{&quot;x&quot;:-16.305756364555243,&quot;y&quot;:0},{&quot;x&quot;:16.30575636455524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55&quot;},&quot;connectorInfo&quot;:{&quot;connectedObjects&quot;:[],&quot;type&quot;:&quot;LINE&quot;,&quot;offset&quot;:{&quot;x&quot;:0,&quot;y&quot;:0},&quot;bending&quot;:0.1,&quot;firstElementIsHead&quot;:true,&quot;customized&quot;:false}},&quot;3585d4e4-13a8-4227-999c-e811de02b1de&quot;:{&quot;type&quot;:&quot;FIGURE_OBJECT&quot;,&quot;id&quot;:&quot;3585d4e4-13a8-4227-999c-e811de02b1de&quot;,&quot;relativeTransform&quot;:{&quot;translate&quot;:{&quot;x&quot;:310.5287905885436,&quot;y&quot;:281.110914164664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6&quot;},&quot;connectorInfo&quot;:{&quot;connectedObjects&quot;:[],&quot;type&quot;:&quot;LINE&quot;,&quot;offset&quot;:{&quot;x&quot;:0,&quot;y&quot;:0},&quot;bending&quot;:0.1,&quot;firstElementIsHead&quot;:true,&quot;customized&quot;:false}},&quot;fa101d6f-7c59-4eef-9e7f-56028faacaf2&quot;:{&quot;type&quot;:&quot;FIGURE_OBJECT&quot;,&quot;id&quot;:&quot;fa101d6f-7c59-4eef-9e7f-56028faacaf2&quot;,&quot;relativeTransform&quot;:{&quot;translate&quot;:{&quot;x&quot;:322.9239374626613,&quot;y&quot;:181.5819616026504},&quot;rotate&quot;:0},&quot;opacity&quot;:1,&quot;path&quot;:{&quot;type&quot;:&quot;POLY_LINE&quot;,&quot;points&quot;:[{&quot;x&quot;:-13.868646883269168,&quot;y&quot;:0},{&quot;x&quot;:13.868646883269168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7&quot;},&quot;connectorInfo&quot;:{&quot;connectedObjects&quot;:[],&quot;type&quot;:&quot;LINE&quot;,&quot;offset&quot;:{&quot;x&quot;:0,&quot;y&quot;:0},&quot;bending&quot;:0.1,&quot;firstElementIsHead&quot;:true,&quot;customized&quot;:false}},&quot;1423b75d-aed6-4268-a467-ca515d3dceac&quot;:{&quot;type&quot;:&quot;FIGURE_OBJECT&quot;,&quot;id&quot;:&quot;1423b75d-aed6-4268-a467-ca515d3dceac&quot;,&quot;relativeTransform&quot;:{&quot;translate&quot;:{&quot;x&quot;:329.0173050429357,&quot;y&quot;:169.14084253239875},&quot;rotate&quot;:0},&quot;opacity&quot;:1,&quot;path&quot;:{&quot;type&quot;:&quot;POLY_LINE&quot;,&quot;points&quot;:[{&quot;x&quot;:-7.775873180053901,&quot;y&quot;:0},{&quot;x&quot;:7.775873180053901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75&quot;},&quot;connectorInfo&quot;:{&quot;connectedObjects&quot;:[],&quot;type&quot;:&quot;LINE&quot;,&quot;offset&quot;:{&quot;x&quot;:0,&quot;y&quot;:0},&quot;bending&quot;:0.1,&quot;firstElementIsHead&quot;:true,&quot;customized&quot;:false}},&quot;99bfabe5-cc13-4854-b425-fade89006580&quot;:{&quot;type&quot;:&quot;FIGURE_OBJECT&quot;,&quot;id&quot;:&quot;99bfabe5-cc13-4854-b425-fade89006580&quot;,&quot;relativeTransform&quot;:{&quot;translate&quot;:{&quot;x&quot;:304.4358629122275,&quot;y&quot;:156.699723462147},&quot;rotate&quot;:0},&quot;opacity&quot;:1,&quot;path&quot;:{&quot;type&quot;:&quot;POLY_LINE&quot;,&quot;points&quot;:[{&quot;x&quot;:-18.43822716068062,&quot;y&quot;:0},{&quot;x&quot;:18.43822716068062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952cada6-3a37-4b96-9e0d-ccdd06e15796&quot;,&quot;order&quot;:&quot;8&quot;},&quot;connectorInfo&quot;:{&quot;connectedObjects&quot;:[],&quot;type&quot;:&quot;LINE&quot;,&quot;offset&quot;:{&quot;x&quot;:0,&quot;y&quot;:0},&quot;bending&quot;:0.1,&quot;firstElementIsHead&quot;:true,&quot;customized&quot;:false}},&quot;3ba2b2ba-4f37-418c-8c18-83dfb5e216f6&quot;:{&quot;type&quot;:&quot;FIGURE_OBJECT&quot;,&quot;id&quot;:&quot;3ba2b2ba-4f37-418c-8c18-83dfb5e216f6&quot;,&quot;parent&quot;:{&quot;type&quot;:&quot;CHILD&quot;,&quot;parentId&quot;:&quot;97d9df12-fa41-4f36-9c6a-a2996d90bab4&quot;,&quot;order&quot;:&quot;5&quot;},&quot;relativeTransform&quot;:{&quot;translate&quot;:{&quot;x&quot;:0,&quot;y&quot;:0},&quot;rotate&quot;:0}},&quot;d73fa70f-dc43-4001-859e-929eb90606ca&quot;:{&quot;relativeTransform&quot;:{&quot;translate&quot;:{&quot;x&quot;:-190.5558954355447,&quot;y&quot;:368.3111309098287},&quot;rotate&quot;:0},&quot;type&quot;:&quot;FIGURE_OBJECT&quot;,&quot;id&quot;:&quot;d73fa70f-dc43-4001-859e-929eb90606ca&quot;,&quot;parent&quot;:{&quot;type&quot;:&quot;CHILD&quot;,&quot;parentId&quot;:&quot;3ba2b2ba-4f37-418c-8c18-83dfb5e216f6&quot;,&quot;order&quot;:&quot;2&quot;},&quot;name&quot;:&quot;Pre-sliced introns and exons (editable)&quot;,&quot;displayName&quot;:&quot;Pre-sliced introns and exons&quot;,&quot;source&quot;:{&quot;id&quot;:&quot;603298ba59681400a6b4b680&quot;,&quot;type&quot;:&quot;ASSETS&quot;},&quot;isPremium&quot;:true},&quot;8244ea5f-60bc-49b6-b340-721a227749f1&quot;:{&quot;type&quot;:&quot;FIGURE_OBJECT&quot;,&quot;id&quot;:&quot;8244ea5f-60bc-49b6-b340-721a227749f1&quot;,&quot;relativeTransform&quot;:{&quot;translate&quot;:{&quot;x&quot;:32.15073440799206,&quot;y&quot;:-140.09979857689277},&quot;rotate&quot;:0},&quot;opacity&quot;:1,&quot;path&quot;:{&quot;type&quot;:&quot;POLY_LINE&quot;,&quot;points&quot;:[{&quot;x&quot;:-159.49399377169348,&quot;y&quot;:0},{&quot;x&quot;:152.575900770576,&quot;y&quot;:0}],&quot;closed&quot;:false},&quot;pathStyles&quot;:[{&quot;type&quot;:&quot;FILL&quot;,&quot;fillStyle&quot;:&quot;rgba(0,0,0,0)&quot;},{&quot;type&quot;:&quot;STROKE&quot;,&quot;strokeStyle&quot;:&quot;rgba(69,69,70,1)&quot;,&quot;lineWidth&quot;:2.5968013673495145,&quot;lineJoin&quot;:&quot;round&quot;,&quot;dashArray&quot;:[0,0]}],&quot;isLocked&quot;:false,&quot;parent&quot;:{&quot;type&quot;:&quot;CHILD&quot;,&quot;parentId&quot;:&quot;d73fa70f-dc43-4001-859e-929eb90606ca&quot;,&quot;order&quot;:&quot;05&quot;}},&quot;79e953ef-002d-462c-a9d8-43981e3eb495&quot;:{&quot;type&quot;:&quot;FIGURE_OBJECT&quot;,&quot;id&quot;:&quot;79e953ef-002d-462c-a9d8-43981e3eb495&quot;,&quot;relativeTransform&quot;:{&quot;translate&quot;:{&quot;x&quot;:-49.38892772047745,&quot;y&quot;:-140.0998708554761},&quot;rotate&quot;:0},&quot;layout&quot;:{&quot;sizeRatio&quot;:{&quot;x&quot;:0.88,&quot;y&quot;:0.88},&quot;keepAspectRatio&quot;:false},&quot;opacity&quot;:1,&quot;path&quot;:{&quot;type&quot;:&quot;RECT&quot;,&quot;size&quot;:{&quot;x&quot;:80.71664093459867,&quot;y&quot;:28.140003263339587},&quot;cornerRounding&quot;:{&quot;type&quot;:&quot;ARC_LENGTH&quot;,&quot;global&quot;:0}},&quot;pathStyles&quot;:[{&quot;type&quot;:&quot;FILL&quot;,&quot;fillStyle&quot;:&quot;rgb(255, 134, 163)&quot;},{&quot;type&quot;:&quot;STROKE&quot;,&quot;strokeStyle&quot;:&quot;rgb(136, 8, 76)&quot;,&quot;lineWidth&quot;:1.22091049575098,&quot;lineJoin&quot;:&quot;round&quot;}],&quot;isLocked&quot;:false,&quot;parent&quot;:{&quot;type&quot;:&quot;CHILD&quot;,&quot;parentId&quot;:&quot;d73fa70f-dc43-4001-859e-929eb90606ca&quot;,&quot;order&quot;:&quot;1&quot;}},&quot;18e4ca51-26ec-4624-8e73-588abaa580d9&quot;:{&quot;type&quot;:&quot;FIGURE_OBJECT&quot;,&quot;id&quot;:&quot;18e4ca51-26ec-4624-8e73-588abaa580d9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20.774410938796116,&quot;color&quot;:&quot;rgba(23,23,23,1)&quot;,&quot;fontWeight&quot;:&quot;bold&quot;,&quot;fontStyle&quot;:&quot;normal&quot;,&quot;decoration&quot;:&quot;none&quot;,&quot;script&quot;:&quot;none&quot;},&quot;range&quot;:[0,5]}],&quot;text&quot;:&quot;Gene 1&quot;}],&quot;verticalAlign&quot;:&quot;TOP&quot;,&quot;_lastCaretLocation&quot;:{&quot;lineIndex&quot;:0,&quot;runIndex&quot;:-1,&quot;charIndex&quot;:-1,&quot;endOfLine&quot;:true}},&quot;size&quot;:{&quot;x&quot;:71.03064402244684,&quot;y&quot;:23.7214956631349},&quot;targetSize&quot;:{&quot;x&quot;:71.03064402244684,&quot;y&quot;:2},&quot;format&quot;:&quot;BETTER_TEXT&quot;,&quot;verticalAlign&quot;:&quot;TOP&quot;},&quot;parent&quot;:{&quot;type&quot;:&quot;CHILD&quot;,&quot;parentId&quot;:&quot;79e953ef-002d-462c-a9d8-43981e3eb495&quot;,&quot;order&quot;:&quot;5&quot;}},&quot;a9a97300-9cae-4257-8f08-d856a463daa1&quot;:{&quot;type&quot;:&quot;FIGURE_OBJECT&quot;,&quot;id&quot;:&quot;a9a97300-9cae-4257-8f08-d856a463daa1&quot;,&quot;relativeTransform&quot;:{&quot;translate&quot;:{&quot;x&quot;:110.80320403611567,&quot;y&quot;:-140.0998708554761},&quot;rotate&quot;:0},&quot;layout&quot;:{&quot;sizeRatio&quot;:{&quot;x&quot;:0.88,&quot;y&quot;:0.88},&quot;keepAspectRatio&quot;:false},&quot;opacity&quot;:1,&quot;path&quot;:{&quot;type&quot;:&quot;RECT&quot;,&quot;size&quot;:{&quot;x&quot;:86.4893887966871,&quot;y&quot;:28.140003263339587},&quot;cornerRounding&quot;:{&quot;type&quot;:&quot;ARC_LENGTH&quot;,&quot;global&quot;:0}},&quot;pathStyles&quot;:[{&quot;type&quot;:&quot;FILL&quot;,&quot;fillStyle&quot;:&quot;rgb(255, 134, 163)&quot;},{&quot;type&quot;:&quot;STROKE&quot;,&quot;strokeStyle&quot;:&quot;rgb(136, 8, 76)&quot;,&quot;lineWidth&quot;:1.22091049575098,&quot;lineJoin&quot;:&quot;round&quot;}],&quot;isLocked&quot;:false,&quot;parent&quot;:{&quot;type&quot;:&quot;CHILD&quot;,&quot;parentId&quot;:&quot;d73fa70f-dc43-4001-859e-929eb90606ca&quot;,&quot;order&quot;:&quot;8&quot;}},&quot;b3ab219b-960c-48c7-8490-d7e765d96cf7&quot;:{&quot;type&quot;:&quot;FIGURE_OBJECT&quot;,&quot;id&quot;:&quot;b3ab219b-960c-48c7-8490-d7e765d96cf7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20.774410938796116,&quot;color&quot;:&quot;rgba(23,23,23,1)&quot;,&quot;fontWeight&quot;:&quot;bold&quot;,&quot;fontStyle&quot;:&quot;normal&quot;,&quot;decoration&quot;:&quot;none&quot;,&quot;script&quot;:&quot;none&quot;},&quot;range&quot;:[0,5]}],&quot;text&quot;:&quot;Gene 2&quot;}],&quot;verticalAlign&quot;:&quot;TOP&quot;,&quot;_lastCaretLocation&quot;:{&quot;lineIndex&quot;:0,&quot;runIndex&quot;:-1,&quot;charIndex&quot;:-1,&quot;endOfLine&quot;:true}},&quot;size&quot;:{&quot;x&quot;:76.11066214108463,&quot;y&quot;:23.7214956631349},&quot;targetSize&quot;:{&quot;x&quot;:76.11066214108463,&quot;y&quot;:2},&quot;format&quot;:&quot;BETTER_TEXT&quot;,&quot;verticalAlign&quot;:&quot;TOP&quot;},&quot;parent&quot;:{&quot;type&quot;:&quot;CHILD&quot;,&quot;parentId&quot;:&quot;a9a97300-9cae-4257-8f08-d856a463daa1&quot;,&quot;order&quot;:&quot;5&quot;}},&quot;74a4ecad-2f25-45b5-8635-e5950da9f245&quot;:{&quot;type&quot;:&quot;FIGURE_OBJECT&quot;,&quot;id&quot;:&quot;74a4ecad-2f25-45b5-8635-e5950da9f245&quot;,&quot;parent&quot;:{&quot;type&quot;:&quot;CHILD&quot;,&quot;parentId&quot;:&quot;3ba2b2ba-4f37-418c-8c18-83dfb5e216f6&quot;,&quot;order&quot;:&quot;5&quot;},&quot;relativeTransform&quot;:{&quot;translate&quot;:{&quot;x&quot;:-613.7599254104651,&quot;y&quot;:-73.51763813594037},&quot;rotate&quot;:0}},&quot;22efb141-d233-4d1c-8bd1-4b99be56d5e6&quot;:{&quot;type&quot;:&quot;FIGURE_OBJECT&quot;,&quot;id&quot;:&quot;22efb141-d233-4d1c-8bd1-4b99be56d5e6&quot;,&quot;relativeTransform&quot;:{&quot;translate&quot;:{&quot;x&quot;:480.68870875417423,&quot;y&quot;:194.02382695356187},&quot;rotate&quot;:-1.6986101013487643e-16},&quot;opacity&quot;:1,&quot;path&quot;:{&quot;type&quot;:&quot;POLY_LINE&quot;,&quot;points&quot;:[{&quot;x&quot;:19.853070553481096,&quot;y&quot;:0},{&quot;x&quot;:-19.853070553481096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05&quot;},&quot;connectorInfo&quot;:{&quot;connectedObjects&quot;:[],&quot;type&quot;:&quot;LINE&quot;,&quot;offset&quot;:{&quot;x&quot;:0,&quot;y&quot;:0},&quot;bending&quot;:0.1,&quot;firstElementIsHead&quot;:true,&quot;customized&quot;:false}},&quot;49580664-2d7a-4bc0-bda9-9ae354e8cd79&quot;:{&quot;type&quot;:&quot;FIGURE_OBJECT&quot;,&quot;id&quot;:&quot;49580664-2d7a-4bc0-bda9-9ae354e8cd79&quot;,&quot;relativeTransform&quot;:{&quot;translate&quot;:{&quot;x&quot;:445.55332322609655,&quot;y&quot;:206.46488164341568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1&quot;},&quot;connectorInfo&quot;:{&quot;connectedObjects&quot;:[],&quot;type&quot;:&quot;LINE&quot;,&quot;offset&quot;:{&quot;x&quot;:0,&quot;y&quot;:0},&quot;bending&quot;:0.1,&quot;firstElementIsHead&quot;:true,&quot;customized&quot;:false}},&quot;d5de13d8-0dc4-48df-a8ab-ca0fd75db047&quot;:{&quot;type&quot;:&quot;FIGURE_OBJECT&quot;,&quot;id&quot;:&quot;d5de13d8-0dc4-48df-a8ab-ca0fd75db047&quot;,&quot;relativeTransform&quot;:{&quot;translate&quot;:{&quot;x&quot;:437.99406156114037,&quot;y&quot;:218.90593633326952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2636e096-910a-49d2-b70b-d96c5703944d&quot;:{&quot;type&quot;:&quot;FIGURE_OBJECT&quot;,&quot;id&quot;:&quot;2636e096-910a-49d2-b70b-d96c5703944d&quot;,&quot;relativeTransform&quot;:{&quot;translate&quot;:{&quot;x&quot;:467.9923166569297,&quot;y&quot;:231.34699102312342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25&quot;},&quot;connectorInfo&quot;:{&quot;connectedObjects&quot;:[],&quot;type&quot;:&quot;LINE&quot;,&quot;offset&quot;:{&quot;x&quot;:0,&quot;y&quot;:0},&quot;bending&quot;:0.1,&quot;firstElementIsHead&quot;:true,&quot;customized&quot;:false}},&quot;cfdc6a8a-2c56-4905-8af1-77f01416db95&quot;:{&quot;type&quot;:&quot;FIGURE_OBJECT&quot;,&quot;id&quot;:&quot;cfdc6a8a-2c56-4905-8af1-77f01416db95&quot;,&quot;relativeTransform&quot;:{&quot;translate&quot;:{&quot;x&quot;:437.9935492362722,&quot;y&quot;:243.78804571297727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3&quot;},&quot;connectorInfo&quot;:{&quot;connectedObjects&quot;:[],&quot;type&quot;:&quot;LINE&quot;,&quot;offset&quot;:{&quot;x&quot;:0,&quot;y&quot;:0},&quot;bending&quot;:0.1,&quot;firstElementIsHead&quot;:true,&quot;customized&quot;:false}},&quot;f1d00eed-44a8-4690-9747-9cedfe143643&quot;:{&quot;type&quot;:&quot;FIGURE_OBJECT&quot;,&quot;id&quot;:&quot;f1d00eed-44a8-4690-9747-9cedfe143643&quot;,&quot;relativeTransform&quot;:{&quot;translate&quot;:{&quot;x&quot;:453.1125267457176,&quot;y&quot;:268.670155092685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fd16f1d5-e8f3-478a-bb8c-5d6b546a4454&quot;:{&quot;type&quot;:&quot;FIGURE_OBJECT&quot;,&quot;id&quot;:&quot;fd16f1d5-e8f3-478a-bb8c-5d6b546a4454&quot;,&quot;relativeTransform&quot;:{&quot;translate&quot;:{&quot;x&quot;:481.0668509198036,&quot;y&quot;:256.22910040283114},&quot;rotate&quot;:-1.6986101013487643e-16},&quot;opacity&quot;:1,&quot;path&quot;:{&quot;type&quot;:&quot;POLY_LINE&quot;,&quot;points&quot;:[{&quot;x&quot;:20.231044981955353,&quot;y&quot;:0},{&quot;x&quot;:-20.23104498195535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55&quot;},&quot;connectorInfo&quot;:{&quot;connectedObjects&quot;:[],&quot;type&quot;:&quot;LINE&quot;,&quot;offset&quot;:{&quot;x&quot;:0,&quot;y&quot;:0},&quot;bending&quot;:0.1,&quot;firstElementIsHead&quot;:true,&quot;customized&quot;:false}},&quot;786a04cf-e6c2-4bbc-9178-684d4011d84a&quot;:{&quot;type&quot;:&quot;FIGURE_OBJECT&quot;,&quot;id&quot;:&quot;786a04cf-e6c2-4bbc-9178-684d4011d84a&quot;,&quot;relativeTransform&quot;:{&quot;translate&quot;:{&quot;x&quot;:437.992103283777,&quot;y&quot;:281.1112097825388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6&quot;},&quot;connectorInfo&quot;:{&quot;connectedObjects&quot;:[],&quot;type&quot;:&quot;LINE&quot;,&quot;offset&quot;:{&quot;x&quot;:0,&quot;y&quot;:0},&quot;bending&quot;:0.1,&quot;firstElementIsHead&quot;:true,&quot;customized&quot;:false}},&quot;a58b898a-d746-4230-9804-27b7fd761349&quot;:{&quot;type&quot;:&quot;FIGURE_OBJECT&quot;,&quot;id&quot;:&quot;a58b898a-d746-4230-9804-27b7fd761349&quot;,&quot;relativeTransform&quot;:{&quot;translate&quot;:{&quot;x&quot;:427.052882939331,&quot;y&quot;:181.58277226370802},&quot;rotate&quot;:-1.6986101013487643e-16},&quot;opacity&quot;:1,&quot;path&quot;:{&quot;type&quot;:&quot;POLY_LINE&quot;,&quot;points&quot;:[{&quot;x&quot;:11.937365548934581,&quot;y&quot;:0},{&quot;x&quot;:-11.937365548934581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7&quot;},&quot;connectorInfo&quot;:{&quot;connectedObjects&quot;:[],&quot;type&quot;:&quot;LINE&quot;,&quot;offset&quot;:{&quot;x&quot;:0,&quot;y&quot;:0},&quot;bending&quot;:0.1,&quot;firstElementIsHead&quot;:true,&quot;customized&quot;:false}},&quot;d0175748-531d-4536-bab5-3933ae5e1d32&quot;:{&quot;type&quot;:&quot;FIGURE_OBJECT&quot;,&quot;id&quot;:&quot;d0175748-531d-4536-bab5-3933ae5e1d32&quot;,&quot;relativeTransform&quot;:{&quot;translate&quot;:{&quot;x&quot;:432.202252818762,&quot;y&quot;:169.14171757385415},&quot;rotate&quot;:-1.6986101013487643e-16},&quot;opacity&quot;:1,&quot;path&quot;:{&quot;type&quot;:&quot;POLY_LINE&quot;,&quot;points&quot;:[{&quot;x&quot;:17.087597227354333,&quot;y&quot;:0},{&quot;x&quot;:-17.08759722735433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75&quot;},&quot;connectorInfo&quot;:{&quot;connectedObjects&quot;:[],&quot;type&quot;:&quot;LINE&quot;,&quot;offset&quot;:{&quot;x&quot;:0,&quot;y&quot;:0},&quot;bending&quot;:0.1,&quot;firstElementIsHead&quot;:true,&quot;customized&quot;:false}},&quot;ecd0279b-5c3e-4378-b124-5b5357877889&quot;:{&quot;type&quot;:&quot;FIGURE_OBJECT&quot;,&quot;id&quot;:&quot;ecd0279b-5c3e-4378-b124-5b5357877889&quot;,&quot;relativeTransform&quot;:{&quot;translate&quot;:{&quot;x&quot;:445.5533380368074,&quot;y&quot;:156.7006628840003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74a4ecad-2f25-45b5-8635-e5950da9f245&quot;,&quot;order&quot;:&quot;8&quot;},&quot;connectorInfo&quot;:{&quot;connectedObjects&quot;:[],&quot;type&quot;:&quot;LINE&quot;,&quot;offset&quot;:{&quot;x&quot;:0,&quot;y&quot;:0},&quot;bending&quot;:0.1,&quot;firstElementIsHead&quot;:true,&quot;customized&quot;:false}},&quot;a59d8b48-5dc6-4857-8879-627059653016&quot;:{&quot;type&quot;:&quot;FIGURE_OBJECT&quot;,&quot;id&quot;:&quot;a59d8b48-5dc6-4857-8879-627059653016&quot;,&quot;parent&quot;:{&quot;type&quot;:&quot;CHILD&quot;,&quot;parentId&quot;:&quot;3ba2b2ba-4f37-418c-8c18-83dfb5e216f6&quot;,&quot;order&quot;:&quot;7&quot;},&quot;relativeTransform&quot;:{&quot;translate&quot;:{&quot;x&quot;:-530.1282902360975,&quot;y&quot;:-73.51728932990075},&quot;rotate&quot;:0}},&quot;33ecccf7-cab1-4a67-936f-bb3d09af5047&quot;:{&quot;type&quot;:&quot;FIGURE_OBJECT&quot;,&quot;id&quot;:&quot;33ecccf7-cab1-4a67-936f-bb3d09af5047&quot;,&quot;relativeTransform&quot;:{&quot;translate&quot;:{&quot;x&quot;:480.68870875417423,&quot;y&quot;:194.02382695356187},&quot;rotate&quot;:-1.6986101013487643e-16},&quot;opacity&quot;:1,&quot;path&quot;:{&quot;type&quot;:&quot;POLY_LINE&quot;,&quot;points&quot;:[{&quot;x&quot;:19.853070553481096,&quot;y&quot;:0},{&quot;x&quot;:-19.853070553481096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05&quot;},&quot;connectorInfo&quot;:{&quot;connectedObjects&quot;:[],&quot;type&quot;:&quot;LINE&quot;,&quot;offset&quot;:{&quot;x&quot;:0,&quot;y&quot;:0},&quot;bending&quot;:0.1,&quot;firstElementIsHead&quot;:true,&quot;customized&quot;:false}},&quot;fc3d2d46-9164-4848-a69c-d1586f29fcd1&quot;:{&quot;type&quot;:&quot;FIGURE_OBJECT&quot;,&quot;id&quot;:&quot;fc3d2d46-9164-4848-a69c-d1586f29fcd1&quot;,&quot;relativeTransform&quot;:{&quot;translate&quot;:{&quot;x&quot;:445.55332322609655,&quot;y&quot;:206.46488164341568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1&quot;},&quot;connectorInfo&quot;:{&quot;connectedObjects&quot;:[],&quot;type&quot;:&quot;LINE&quot;,&quot;offset&quot;:{&quot;x&quot;:0,&quot;y&quot;:0},&quot;bending&quot;:0.1,&quot;firstElementIsHead&quot;:true,&quot;customized&quot;:false}},&quot;63a51a81-aa91-4bdf-ba71-6e74691b9594&quot;:{&quot;type&quot;:&quot;FIGURE_OBJECT&quot;,&quot;id&quot;:&quot;63a51a81-aa91-4bdf-ba71-6e74691b9594&quot;,&quot;relativeTransform&quot;:{&quot;translate&quot;:{&quot;x&quot;:437.99406156114037,&quot;y&quot;:218.90593633326952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3b5f7c8a-0529-4283-99f9-c9a86e63b1e8&quot;:{&quot;type&quot;:&quot;FIGURE_OBJECT&quot;,&quot;id&quot;:&quot;3b5f7c8a-0529-4283-99f9-c9a86e63b1e8&quot;,&quot;relativeTransform&quot;:{&quot;translate&quot;:{&quot;x&quot;:467.9923166569297,&quot;y&quot;:231.34699102312342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25&quot;},&quot;connectorInfo&quot;:{&quot;connectedObjects&quot;:[],&quot;type&quot;:&quot;LINE&quot;,&quot;offset&quot;:{&quot;x&quot;:0,&quot;y&quot;:0},&quot;bending&quot;:0.1,&quot;firstElementIsHead&quot;:true,&quot;customized&quot;:false}},&quot;36ce8b52-3a77-43e7-9cec-aaaeb48eb1bc&quot;:{&quot;type&quot;:&quot;FIGURE_OBJECT&quot;,&quot;id&quot;:&quot;36ce8b52-3a77-43e7-9cec-aaaeb48eb1bc&quot;,&quot;relativeTransform&quot;:{&quot;translate&quot;:{&quot;x&quot;:437.9935492362722,&quot;y&quot;:243.78804571297727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3&quot;},&quot;connectorInfo&quot;:{&quot;connectedObjects&quot;:[],&quot;type&quot;:&quot;LINE&quot;,&quot;offset&quot;:{&quot;x&quot;:0,&quot;y&quot;:0},&quot;bending&quot;:0.1,&quot;firstElementIsHead&quot;:true,&quot;customized&quot;:false}},&quot;c394d007-0658-4c64-9b91-69d0ce74379e&quot;:{&quot;type&quot;:&quot;FIGURE_OBJECT&quot;,&quot;id&quot;:&quot;c394d007-0658-4c64-9b91-69d0ce74379e&quot;,&quot;relativeTransform&quot;:{&quot;translate&quot;:{&quot;x&quot;:453.1125267457176,&quot;y&quot;:268.670155092685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f8d53b27-c049-41b0-8b41-72cb167c0cc5&quot;:{&quot;type&quot;:&quot;FIGURE_OBJECT&quot;,&quot;id&quot;:&quot;f8d53b27-c049-41b0-8b41-72cb167c0cc5&quot;,&quot;relativeTransform&quot;:{&quot;translate&quot;:{&quot;x&quot;:481.0668509198036,&quot;y&quot;:256.22910040283114},&quot;rotate&quot;:-1.6986101013487643e-16},&quot;opacity&quot;:1,&quot;path&quot;:{&quot;type&quot;:&quot;POLY_LINE&quot;,&quot;points&quot;:[{&quot;x&quot;:20.231044981955353,&quot;y&quot;:0},{&quot;x&quot;:-20.23104498195535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55&quot;},&quot;connectorInfo&quot;:{&quot;connectedObjects&quot;:[],&quot;type&quot;:&quot;LINE&quot;,&quot;offset&quot;:{&quot;x&quot;:0,&quot;y&quot;:0},&quot;bending&quot;:0.1,&quot;firstElementIsHead&quot;:true,&quot;customized&quot;:false}},&quot;abb0cf4d-319e-46ed-b7b9-5fd9addcc160&quot;:{&quot;type&quot;:&quot;FIGURE_OBJECT&quot;,&quot;id&quot;:&quot;abb0cf4d-319e-46ed-b7b9-5fd9addcc160&quot;,&quot;relativeTransform&quot;:{&quot;translate&quot;:{&quot;x&quot;:437.992103283777,&quot;y&quot;:281.1112097825388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6&quot;},&quot;connectorInfo&quot;:{&quot;connectedObjects&quot;:[],&quot;type&quot;:&quot;LINE&quot;,&quot;offset&quot;:{&quot;x&quot;:0,&quot;y&quot;:0},&quot;bending&quot;:0.1,&quot;firstElementIsHead&quot;:true,&quot;customized&quot;:false}},&quot;8b84958f-7a23-4088-abd7-7c2830e26941&quot;:{&quot;type&quot;:&quot;FIGURE_OBJECT&quot;,&quot;id&quot;:&quot;8b84958f-7a23-4088-abd7-7c2830e26941&quot;,&quot;relativeTransform&quot;:{&quot;translate&quot;:{&quot;x&quot;:427.052882939331,&quot;y&quot;:181.58277226370802},&quot;rotate&quot;:-1.6986101013487643e-16},&quot;opacity&quot;:1,&quot;path&quot;:{&quot;type&quot;:&quot;POLY_LINE&quot;,&quot;points&quot;:[{&quot;x&quot;:11.937365548934581,&quot;y&quot;:0},{&quot;x&quot;:-11.937365548934581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7&quot;},&quot;connectorInfo&quot;:{&quot;connectedObjects&quot;:[],&quot;type&quot;:&quot;LINE&quot;,&quot;offset&quot;:{&quot;x&quot;:0,&quot;y&quot;:0},&quot;bending&quot;:0.1,&quot;firstElementIsHead&quot;:true,&quot;customized&quot;:false}},&quot;3ddba264-ca59-4a42-abd1-73542ad43817&quot;:{&quot;type&quot;:&quot;FIGURE_OBJECT&quot;,&quot;id&quot;:&quot;3ddba264-ca59-4a42-abd1-73542ad43817&quot;,&quot;relativeTransform&quot;:{&quot;translate&quot;:{&quot;x&quot;:432.202252818762,&quot;y&quot;:169.14171757385415},&quot;rotate&quot;:-1.6986101013487643e-16},&quot;opacity&quot;:1,&quot;path&quot;:{&quot;type&quot;:&quot;POLY_LINE&quot;,&quot;points&quot;:[{&quot;x&quot;:17.087597227354333,&quot;y&quot;:0},{&quot;x&quot;:-17.087597227354333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75&quot;},&quot;connectorInfo&quot;:{&quot;connectedObjects&quot;:[],&quot;type&quot;:&quot;LINE&quot;,&quot;offset&quot;:{&quot;x&quot;:0,&quot;y&quot;:0},&quot;bending&quot;:0.1,&quot;firstElementIsHead&quot;:true,&quot;customized&quot;:false}},&quot;68410438-ef83-4a52-8f2c-377f4b1c22e1&quot;:{&quot;type&quot;:&quot;FIGURE_OBJECT&quot;,&quot;id&quot;:&quot;68410438-ef83-4a52-8f2c-377f4b1c22e1&quot;,&quot;relativeTransform&quot;:{&quot;translate&quot;:{&quot;x&quot;:445.5533380368074,&quot;y&quot;:156.7006628840003},&quot;rotate&quot;:-1.6986101013487643e-16},&quot;opacity&quot;:1,&quot;path&quot;:{&quot;type&quot;:&quot;POLY_LINE&quot;,&quot;points&quot;:[{&quot;x&quot;:22.87686598127429,&quot;y&quot;:0},{&quot;x&quot;:-22.87686598127429,&quot;y&quot;:0}],&quot;closed&quot;:false},&quot;pathStyles&quot;:[{&quot;type&quot;:&quot;FILL&quot;,&quot;fillStyle&quot;:&quot;rgba(0,0,0,0)&quot;},{&quot;type&quot;:&quot;STROKE&quot;,&quot;strokeStyle&quot;:&quot;rgba(0, 147, 216, 0.9294117647058824)&quot;,&quot;lineWidth&quot;:2.5968013673495145,&quot;lineJoin&quot;:&quot;round&quot;}],&quot;isLocked&quot;:false,&quot;parent&quot;:{&quot;type&quot;:&quot;CHILD&quot;,&quot;parentId&quot;:&quot;a59d8b48-5dc6-4857-8879-627059653016&quot;,&quot;order&quot;:&quot;8&quot;},&quot;connectorInfo&quot;:{&quot;connectedObjects&quot;:[],&quot;type&quot;:&quot;LINE&quot;,&quot;offset&quot;:{&quot;x&quot;:0,&quot;y&quot;:0},&quot;bending&quot;:0.1,&quot;firstElementIsHead&quot;:true,&quot;customized&quot;:false}},&quot;06a9c158-89b1-4057-a930-78df2194d1c7&quot;:{&quot;relativeTransform&quot;:{&quot;translate&quot;:{&quot;x&quot;:-230.45685886435353,&quot;y&quot;:272.30632191207474},&quot;rotate&quot;:0,&quot;skewX&quot;:0,&quot;scale&quot;:{&quot;x&quot;:1,&quot;y&quot;:1}},&quot;type&quot;:&quot;FIGURE_OBJECT&quot;,&quot;id&quot;:&quot;06a9c158-89b1-4057-a930-78df2194d1c7&quot;,&quot;opacity&quot;:1,&quot;path&quot;:{&quot;type&quot;:&quot;RECT&quot;,&quot;size&quot;:{&quot;x&quot;:43,&quot;y&quot;:61.36363636363636},&quot;cornerRounding&quot;:{&quot;type&quot;:&quot;ARC_LENGTH&quot;,&quot;global&quot;:0}},&quot;pathStyles&quot;:[{&quot;type&quot;:&quot;FILL&quot;,&quot;fillStyle&quot;:&quot;rgba(0,0,0,0)&quot;},{&quot;type&quot;:&quot;STROKE&quot;,&quot;strokeStyle&quot;:&quot;rgba(0,0,0,0)&quot;,&quot;lineWidth&quot;:2,&quot;lineJoin&quot;:&quot;round&quot;}],&quot;isLocked&quot;:false,&quot;parent&quot;:{&quot;type&quot;:&quot;CHILD&quot;,&quot;parentId&quot;:&quot;f2649530-61e9-41f1-9f94-86db36006b6b&quot;,&quot;order&quot;:&quot;99999999999&quot;},&quot;layout&quot;:{&quot;sizeRatio&quot;:{&quot;x&quot;:0.88,&quot;y&quot;:0.88},&quot;keepAspectRatio&quot;:false},&quot;name&quot;:&quot;Question mark (text)&quot;,&quot;displayName&quot;:&quot;Question mark (text)&quot;,&quot;source&quot;:{&quot;id&quot;:&quot;6402575475df3cd2763b8344&quot;,&quot;type&quot;:&quot;ASSETS&quot;},&quot;isPremium&quot;:false},&quot;b00ce09c-7d9f-4950-b6d0-2a73154e229f&quot;:{&quot;id&quot;:&quot;b00ce09c-7d9f-4950-b6d0-2a73154e229f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46.666666666666664,&quot;color&quot;:&quot;black&quot;,&quot;fontWeight&quot;:&quot;bold&quot;,&quot;fontStyle&quot;:&quot;normal&quot;,&quot;decoration&quot;:&quot;none&quot;},&quot;range&quot;:[0,0]}],&quot;text&quot;:&quot;?&quot;}],&quot;_lastCaretLocation&quot;:{&quot;lineIndex&quot;:0,&quot;runIndex&quot;:-1,&quot;charIndex&quot;:-1,&quot;endOfLine&quot;:true}},&quot;format&quot;:&quot;BETTER_TEXT&quot;,&quot;size&quot;:{&quot;x&quot;:43,&quot;y&quot;:53.99999999999999},&quot;targetSize&quot;:{&quot;x&quot;:43,&quot;y&quot;:2}},&quot;parent&quot;:{&quot;type&quot;:&quot;CHILD&quot;,&quot;parentId&quot;:&quot;06a9c158-89b1-4057-a930-78df2194d1c7&quot;,&quot;order&quot;:&quot;5&quot;}},&quot;7fde2828-b53f-41f9-b59d-c991e451f0a7&quot;:{&quot;relativeTransform&quot;:{&quot;translate&quot;:{&quot;x&quot;:-234.82903071070413,&quot;y&quot;:312.22844903349323},&quot;rotate&quot;:0,&quot;skewX&quot;:0,&quot;scale&quot;:{&quot;x&quot;:1,&quot;y&quot;:1}},&quot;type&quot;:&quot;FIGURE_OBJECT&quot;,&quot;id&quot;:&quot;7fde2828-b53f-41f9-b59d-c991e451f0a7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999995&quot;},&quot;name&quot;:&quot;Sequenced genome (simple)&quot;,&quot;displayName&quot;:&quot;Sequenced genome (simple)&quot;,&quot;isPremium&quot;:true},&quot;57b230cc-2a44-414e-a9f6-8f9c91cc28e3&quot;:{&quot;type&quot;:&quot;FIGURE_OBJECT&quot;,&quot;id&quot;:&quot;57b230cc-2a44-414e-a9f6-8f9c91cc28e3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0, 0, 1)&quot;,&quot;lineWidth&quot;:1.4229012533820635,&quot;lineJoin&quot;:&quot;round&quot;}],&quot;isLocked&quot;:false,&quot;parent&quot;:{&quot;type&quot;:&quot;CHILD&quot;,&quot;parentId&quot;:&quot;7fde2828-b53f-41f9-b59d-c991e451f0a7&quot;,&quot;order&quot;:&quot;1&quot;}},&quot;92ec688b-9a02-497f-af07-5c671f814c81&quot;:{&quot;type&quot;:&quot;FIGURE_OBJECT&quot;,&quot;id&quot;:&quot;92ec688b-9a02-497f-af07-5c671f814c81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0, 0, 1)&quot;,&quot;lineWidth&quot;:1.4229012533820635,&quot;lineJoin&quot;:&quot;round&quot;}],&quot;isLocked&quot;:false,&quot;parent&quot;:{&quot;type&quot;:&quot;CHILD&quot;,&quot;parentId&quot;:&quot;7fde2828-b53f-41f9-b59d-c991e451f0a7&quot;,&quot;order&quot;:&quot;2&quot;}},&quot;7fd88d82-5243-4ecb-bb48-9ed1c43e9d06&quot;:{&quot;type&quot;:&quot;FIGURE_OBJECT&quot;,&quot;id&quot;:&quot;7fd88d82-5243-4ecb-bb48-9ed1c43e9d06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0, 0, 1)&quot;,&quot;lineWidth&quot;:1.4229012533820635,&quot;lineJoin&quot;:&quot;round&quot;}],&quot;isLocked&quot;:false,&quot;parent&quot;:{&quot;type&quot;:&quot;CHILD&quot;,&quot;parentId&quot;:&quot;7fde2828-b53f-41f9-b59d-c991e451f0a7&quot;,&quot;order&quot;:&quot;3&quot;}},&quot;ce3ab190-6d85-466d-b87b-f8d2ebd370c0&quot;:{&quot;type&quot;:&quot;FIGURE_OBJECT&quot;,&quot;id&quot;:&quot;ce3ab190-6d85-466d-b87b-f8d2ebd370c0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0, 0, 1)&quot;,&quot;lineWidth&quot;:1.4229012533820635,&quot;lineJoin&quot;:&quot;round&quot;}],&quot;isLocked&quot;:false,&quot;parent&quot;:{&quot;type&quot;:&quot;CHILD&quot;,&quot;parentId&quot;:&quot;7fde2828-b53f-41f9-b59d-c991e451f0a7&quot;,&quot;order&quot;:&quot;5&quot;}},&quot;8b2aae28-3e05-4cb9-80be-05f3983ccd27&quot;:{&quot;type&quot;:&quot;FIGURE_OBJECT&quot;,&quot;id&quot;:&quot;8b2aae28-3e05-4cb9-80be-05f3983ccd27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0, 0, 1)&quot;,&quot;lineWidth&quot;:1.4229012533820635,&quot;lineJoin&quot;:&quot;round&quot;}],&quot;isLocked&quot;:false,&quot;parent&quot;:{&quot;type&quot;:&quot;CHILD&quot;,&quot;parentId&quot;:&quot;7fde2828-b53f-41f9-b59d-c991e451f0a7&quot;,&quot;order&quot;:&quot;6&quot;}},&quot;89b78e32-11de-442c-be26-b6f826ab7cb9&quot;:{&quot;type&quot;:&quot;FIGURE_OBJECT&quot;,&quot;id&quot;:&quot;89b78e32-11de-442c-be26-b6f826ab7cb9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0, 0, 1)&quot;,&quot;lineWidth&quot;:1.4229012533820635,&quot;lineJoin&quot;:&quot;round&quot;}],&quot;isLocked&quot;:false,&quot;parent&quot;:{&quot;type&quot;:&quot;CHILD&quot;,&quot;parentId&quot;:&quot;7fde2828-b53f-41f9-b59d-c991e451f0a7&quot;,&quot;order&quot;:&quot;7&quot;}},&quot;712e7b2a-1c71-4731-802f-81e007666edb&quot;:{&quot;id&quot;:&quot;712e7b2a-1c71-4731-802f-81e007666edb&quot;,&quot;type&quot;:&quot;FIGURE_OBJECT&quot;,&quot;document&quot;:{&quot;type&quot;:&quot;DOCUMENT_GROUP&quot;,&quot;canvasType&quot;:&quot;FIGURE&quot;,&quot;units&quot;:&quot;in&quot;}}}}"/>
  <p:tag name="TRANSPARENTBACKGROUND" val="false"/>
  <p:tag name="VERSION" val="1743951152076"/>
  <p:tag name="FIGURESLIDEID" val="f2649530-61e9-41f1-9f94-86db36006b6b"/>
  <p:tag name="TITLE" val="BST 281"/>
  <p:tag name="CREATORNAME" val="Sanjana Kulkarni"/>
  <p:tag name="DATEINSERTED" val="174395122764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804188e8ea83a4978001c6d"/>
  <p:tag name="BIOJSON" val="{&quot;id&quot;:&quot;2a0523f9-3955-4353-ac58-e93f5c0e1161&quot;,&quot;objects&quot;:{&quot;2e8f3637-2ffb-47f8-98c7-5d35f771bec5&quot;:{&quot;id&quot;:&quot;2e8f3637-2ffb-47f8-98c7-5d35f771bec5&quot;,&quot;type&quot;:&quot;FIGURE_OBJECT&quot;,&quot;document&quot;:{&quot;type&quot;:&quot;FIGURE&quot;,&quot;canvasType&quot;:&quot;FIGURE&quot;,&quot;units&quot;:&quot;in&quot;},&quot;parent&quot;:{&quot;parentId&quot;:&quot;2a0523f9-3955-4353-ac58-e93f5c0e1161&quot;,&quot;type&quot;:&quot;DOCUMENT&quot;,&quot;order&quot;:&quot;5&quot;}},&quot;9734832a-5cc3-4649-8c2b-8a0e2c9cfb57&quot;:{&quot;id&quot;:&quot;9734832a-5cc3-4649-8c2b-8a0e2c9cfb57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2e8f3637-2ffb-47f8-98c7-5d35f771bec5&quot;,&quot;order&quot;:&quot;5&quot;}},&quot;445bd043-f67f-4bf1-8cd8-a4ab31f31477&quot;:{&quot;relativeTransform&quot;:{&quot;translate&quot;:{&quot;x&quot;:-207.7725022162025,&quot;y&quot;:66.36651848909634},&quot;rotate&quot;:0,&quot;skewX&quot;:0,&quot;scale&quot;:{&quot;x&quot;:1,&quot;y&quot;:1}},&quot;type&quot;:&quot;FIGURE_OBJECT&quot;,&quot;id&quot;:&quot;445bd043-f67f-4bf1-8cd8-a4ab31f31477&quot;,&quot;name&quot;:&quot;Correlation plot (low positive, generic)&quot;,&quot;displayName&quot;:&quot;Correlation plot (low positive, generic)&quot;,&quot;opacity&quot;:1,&quot;source&quot;:{&quot;id&quot;:&quot;5d559ce74c924c0075cc4bfd&quot;,&quot;type&quot;:&quot;ASSETS&quot;},&quot;pathStyles&quot;:[{&quot;type&quot;:&quot;FILL&quot;,&quot;fillStyle&quot;:&quot;rgb(0,0,0)&quot;}],&quot;isLocked&quot;:false,&quot;parent&quot;:{&quot;type&quot;:&quot;CHILD&quot;,&quot;parentId&quot;:&quot;2e8f3637-2ffb-47f8-98c7-5d35f771bec5&quot;,&quot;order&quot;:&quot;5&quot;},&quot;isPremium&quot;:true},&quot;e12684ae-9744-4b9c-9778-e859f7e10970&quot;:{&quot;type&quot;:&quot;FIGURE_OBJECT&quot;,&quot;id&quot;:&quot;e12684ae-9744-4b9c-9778-e859f7e10970&quot;,&quot;relativeTransform&quot;:{&quot;translate&quot;:{&quot;x&quot;:5.129658778552999,&quot;y&quot;:-18.652062251087543},&quot;rotate&quot;:0},&quot;opacity&quot;:1,&quot;path&quot;:{&quot;type&quot;:&quot;POLY_LINE&quot;,&quot;points&quot;:[{&quot;x&quot;:53.93322523154235,&quot;y&quot;:-44.157828158325316},{&quot;x&quot;:-53.93322523154235,&quot;y&quot;:44.157828158325316}],&quot;closed&quot;:false},&quot;pathStyles&quot;:[{&quot;type&quot;:&quot;FILL&quot;,&quot;fillStyle&quot;:&quot;transparent&quot;},{&quot;type&quot;:&quot;STROKE&quot;,&quot;strokeStyle&quot;:&quot;rgba(172,148,204,1)&quot;,&quot;lineWidth&quot;:0.6741653153942795,&quot;lineJoin&quot;:&quot;round&quot;,&quot;dashArray&quot;:[0,0]}],&quot;isLocked&quot;:false,&quot;parent&quot;:{&quot;type&quot;:&quot;CHILD&quot;,&quot;parentId&quot;:&quot;445bd043-f67f-4bf1-8cd8-a4ab31f31477&quot;,&quot;order&quot;:&quot;2&quot;}},&quot;ad9030a9-cbc9-4e85-8852-c3e4a3485031&quot;:{&quot;type&quot;:&quot;FIGURE_OBJECT&quot;,&quot;id&quot;:&quot;ad9030a9-cbc9-4e85-8852-c3e4a3485031&quot;,&quot;relativeTransform&quot;:{&quot;translate&quot;:{&quot;x&quot;:0,&quot;y&quot;:3.832186140438577e-1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445bd043-f67f-4bf1-8cd8-a4ab31f31477&quot;,&quot;order&quot;:&quot;5&quot;}},&quot;df2745d2-d56f-49d9-ae02-010d5b227ba8&quot;:{&quot;type&quot;:&quot;FIGURE_OBJECT&quot;,&quot;id&quot;:&quot;df2745d2-d56f-49d9-ae02-010d5b227ba8&quot;,&quot;name&quot;:&quot;Circle&quot;,&quot;relativeTransform&quot;:{&quot;translate&quot;:{&quot;x&quot;:-35.24088348249293,&quot;y&quot;:-16.381915601787878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05&quot;}},&quot;8d05ce5d-8145-4724-9b03-822d379e46cd&quot;:{&quot;type&quot;:&quot;FIGURE_OBJECT&quot;,&quot;id&quot;:&quot;8d05ce5d-8145-4724-9b03-822d379e46cd&quot;,&quot;name&quot;:&quot;Circle&quot;,&quot;relativeTransform&quot;:{&quot;translate&quot;:{&quot;x&quot;:-11.645097443693151,&quot;y&quot;:-10.98859307863364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1&quot;}},&quot;62d9e716-635b-4a5e-bbe6-3ae7a0400ed2&quot;:{&quot;type&quot;:&quot;FIGURE_OBJECT&quot;,&quot;id&quot;:&quot;62d9e716-635b-4a5e-bbe6-3ae7a0400ed2&quot;,&quot;name&quot;:&quot;Circle&quot;,&quot;relativeTransform&quot;:{&quot;translate&quot;:{&quot;x&quot;:49.70394625718628,&quot;y&quot;:-54.79835548964695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2&quot;}},&quot;ccdc991e-7bd4-41b1-bb6e-fbf0f512e14c&quot;:{&quot;type&quot;:&quot;FIGURE_OBJECT&quot;,&quot;id&quot;:&quot;ccdc991e-7bd4-41b1-bb6e-fbf0f512e14c&quot;,&quot;name&quot;:&quot;Circle&quot;,&quot;relativeTransform&quot;:{&quot;translate&quot;:{&quot;x&quot;:28.80482147996362,&quot;y&quot;:-15.033584970999318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25&quot;}},&quot;9388925c-a687-4136-a114-805cf2f06acc&quot;:{&quot;type&quot;:&quot;FIGURE_OBJECT&quot;,&quot;id&quot;:&quot;9388925c-a687-4136-a114-805cf2f06acc&quot;,&quot;name&quot;:&quot;Circle&quot;,&quot;relativeTransform&quot;:{&quot;translate&quot;:{&quot;x&quot;:7.905696702740953,&quot;y&quot;:13.9555235909547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3&quot;}},&quot;7386dcf3-e787-4779-a8d6-15c6e987d233&quot;:{&quot;type&quot;:&quot;FIGURE_OBJECT&quot;,&quot;id&quot;:&quot;7386dcf3-e787-4779-a8d6-15c6e987d233&quot;,&quot;name&quot;:&quot;Circle&quot;,&quot;relativeTransform&quot;:{&quot;translate&quot;:{&quot;x&quot;:1.838208864192439,&quot;y&quot;:-47.39352010992473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5&quot;}},&quot;4733f419-6c00-4898-9811-ab66cb199b9a&quot;:{&quot;type&quot;:&quot;FIGURE_OBJECT&quot;,&quot;id&quot;:&quot;4733f419-6c00-4898-9811-ab66cb199b9a&quot;,&quot;name&quot;:&quot;Circle&quot;,&quot;relativeTransform&quot;:{&quot;translate&quot;:{&quot;x&quot;:-44.67919789801285,&quot;y&quot;:20.708159834512355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55&quot;}},&quot;4278329a-08f7-4d2f-8bde-39d576bbf05e&quot;:{&quot;type&quot;:&quot;FIGURE_OBJECT&quot;,&quot;id&quot;:&quot;4278329a-08f7-4d2f-8bde-39d576bbf05e&quot;,&quot;name&quot;:&quot;Circle&quot;,&quot;relativeTransform&quot;:{&quot;translate&quot;:{&quot;x&quot;:48.35561562639772,&quot;y&quot;:-26.49439533270207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6&quot;}},&quot;3b351151-ab2b-43ba-8a6d-aaf13ab55f27&quot;:{&quot;type&quot;:&quot;FIGURE_OBJECT&quot;,&quot;id&quot;:&quot;3b351151-ab2b-43ba-8a6d-aaf13ab55f27&quot;,&quot;relativeTransform&quot;:{&quot;translate&quot;:{&quot;x&quot;:1.8539546173342685,&quot;y&quot;:-19.03983380692661},&quot;rotate&quot;:0},&quot;opacity&quot;:1,&quot;path&quot;:{&quot;type&quot;:&quot;POLY_LINE&quot;,&quot;points&quot;:[{&quot;x&quot;:-59.83366008541001,&quot;y&quot;:-57.47808468216979},{&quot;x&quot;:-59.83366008541003,&quot;y&quot;:57.478084682169786},{&quot;x&quot;:59.83366008541003,&quot;y&quot;:57.47808468216979}],&quot;closed&quot;:false},&quot;pathStyles&quot;:[{&quot;type&quot;:&quot;FILL&quot;,&quot;fillStyle&quot;:&quot;transparent&quot;},{&quot;type&quot;:&quot;STROKE&quot;,&quot;strokeStyle&quot;:&quot;#232323&quot;,&quot;lineWidth&quot;:2.0224959461828385,&quot;lineJoin&quot;:&quot;round&quot;,&quot;dashArray&quot;:[0,0]}],&quot;pathMarkers&quot;:{&quot;markerStart&quot;:{&quot;type&quot;:&quot;PATH&quot;,&quot;units&quot;:{&quot;type&quot;:&quot;STROKE_WIDTH&quot;,&quot;scale&quot;:0.7333333333333334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,&quot;markerEnd&quot;:{&quot;type&quot;:&quot;PATH&quot;,&quot;units&quot;:{&quot;type&quot;:&quot;STROKE_WIDTH&quot;,&quot;scale&quot;:0.7333333333333334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ad9030a9-cbc9-4e85-8852-c3e4a3485031&quot;,&quot;order&quot;:&quot;7&quot;}},&quot;8e6c2931-63e2-4201-a2f0-dc62b77bff3f&quot;:{&quot;type&quot;:&quot;FIGURE_OBJECT&quot;,&quot;id&quot;:&quot;8e6c2931-63e2-4201-a2f0-dc62b77bff3f&quot;,&quot;relativeTransform&quot;:{&quot;translate&quot;:{&quot;x&quot;:0.3355642440186745,&quot;y&quot;:57.99585989638883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10.786645046308472,&quot;color&quot;:&quot;#232323&quot;,&quot;fontWeight&quot;:&quot;normal&quot;,&quot;fontStyle&quot;:&quot;normal&quot;,&quot;decoration&quot;:&quot;none&quot;,&quot;script&quot;:&quot;none&quot;},&quot;range&quot;:[0,23]}],&quot;text&quot;:&quot;Low positive correlation&quot;,&quot;baseStyle&quot;:{&quot;fontFamily&quot;:&quot;Roboto&quot;,&quot;fontSize&quot;:10.786645046308472,&quot;color&quot;:&quot;#232323&quot;,&quot;fontWeight&quot;:&quot;normal&quot;,&quot;fontStyle&quot;:&quot;normal&quot;,&quot;decoration&quot;:&quot;none&quot;,&quot;script&quot;:&quot;none&quot;}}],&quot;verticalAlign&quot;:&quot;TOP&quot;},&quot;size&quot;:{&quot;x&quot;:101.12473717012044,&quot;y&quot;:26.32804322902971},&quot;targetSize&quot;:{&quot;x&quot;:101.12473717012044,&quot;y&quot;:26.32804322902971},&quot;format&quot;:&quot;BETTER_TEXT&quot;,&quot;verticalAlign&quot;:&quot;TOP&quot;},&quot;isLocked&quot;:false,&quot;parent&quot;:{&quot;type&quot;:&quot;CHILD&quot;,&quot;parentId&quot;:&quot;ad9030a9-cbc9-4e85-8852-c3e4a3485031&quot;,&quot;order&quot;:&quot;8&quot;}},&quot;73b9d03a-02c0-4640-8235-8eb14166c71b&quot;:{&quot;relativeTransform&quot;:{&quot;translate&quot;:{&quot;x&quot;:-57.491380369850816,&quot;y&quot;:65.1971991691226},&quot;rotate&quot;:0,&quot;skewX&quot;:0,&quot;scale&quot;:{&quot;x&quot;:1,&quot;y&quot;:1}},&quot;type&quot;:&quot;FIGURE_OBJECT&quot;,&quot;id&quot;:&quot;73b9d03a-02c0-4640-8235-8eb14166c71b&quot;,&quot;name&quot;:&quot;Correlation plot (high positive, generic)&quot;,&quot;displayName&quot;:&quot;Correlation plot (high positive, generic)&quot;,&quot;opacity&quot;:1,&quot;source&quot;:{&quot;id&quot;:&quot;5d559cef4c924c0075cc4c01&quot;,&quot;type&quot;:&quot;ASSETS&quot;},&quot;pathStyles&quot;:[{&quot;type&quot;:&quot;FILL&quot;,&quot;fillStyle&quot;:&quot;rgb(0,0,0)&quot;}],&quot;isLocked&quot;:false,&quot;parent&quot;:{&quot;type&quot;:&quot;CHILD&quot;,&quot;parentId&quot;:&quot;2e8f3637-2ffb-47f8-98c7-5d35f771bec5&quot;,&quot;order&quot;:&quot;8&quot;},&quot;isPremium&quot;:true},&quot;acc2ad3d-ce34-4221-8242-499bb1e738fa&quot;:{&quot;type&quot;:&quot;FIGURE_OBJECT&quot;,&quot;id&quot;:&quot;acc2ad3d-ce34-4221-8242-499bb1e738fa&quot;,&quot;relativeTransform&quot;:{&quot;translate&quot;:{&quot;x&quot;:5.242548213028414,&quot;y&quot;:-18.562108675692205},&quot;rotate&quot;:0},&quot;opacity&quot;:1,&quot;path&quot;:{&quot;type&quot;:&quot;POLY_LINE&quot;,&quot;points&quot;:[{&quot;x&quot;:54.35207228633717,&quot;y&quot;:-45.682416584222075},{&quot;x&quot;:-54.35207228633717,&quot;y&quot;:45.682416584222075}],&quot;closed&quot;:false},&quot;pathStyles&quot;:[{&quot;type&quot;:&quot;FILL&quot;,&quot;fillStyle&quot;:&quot;transparent&quot;},{&quot;type&quot;:&quot;STROKE&quot;,&quot;strokeStyle&quot;:&quot;rgba(248,194,147,1)&quot;,&quot;lineWidth&quot;:0.6668965924703949,&quot;lineJoin&quot;:&quot;round&quot;,&quot;dashArray&quot;:[0,0]}],&quot;isLocked&quot;:false,&quot;parent&quot;:{&quot;type&quot;:&quot;CHILD&quot;,&quot;parentId&quot;:&quot;73b9d03a-02c0-4640-8235-8eb14166c71b&quot;,&quot;order&quot;:&quot;05&quot;}},&quot;c36b4af9-9938-4d77-86ce-ddc8ddef9877&quot;:{&quot;type&quot;:&quot;FIGURE_OBJECT&quot;,&quot;id&quot;:&quot;c36b4af9-9938-4d77-86ce-ddc8ddef9877&quot;,&quot;name&quot;:&quot;Circle&quot;,&quot;relativeTransform&quot;:{&quot;translate&quot;:{&quot;x&quot;:-35.767171006838794,&quot;y&quot;:-5.868391702833969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1&quot;}},&quot;63219cd1-e65d-4088-8c03-66353c41331c&quot;:{&quot;type&quot;:&quot;FIGURE_OBJECT&quot;,&quot;id&quot;:&quot;63219cd1-e65d-4088-8c03-66353c41331c&quot;,&quot;name&quot;:&quot;Circle&quot;,&quot;relativeTransform&quot;:{&quot;translate&quot;:{&quot;x&quot;:-10.425100492963791,&quot;y&quot;:-6.524423623284473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2&quot;}},&quot;17c7ba14-81c7-488f-a500-c61f28613880&quot;:{&quot;type&quot;:&quot;FIGURE_OBJECT&quot;,&quot;id&quot;:&quot;17c7ba14-81c7-488f-a500-c61f28613880&quot;,&quot;name&quot;:&quot;Circle&quot;,&quot;relativeTransform&quot;:{&quot;translate&quot;:{&quot;x&quot;:48.26179964443096,&quot;y&quot;:-53.87408168868251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25&quot;}},&quot;a65d45ad-9f1f-48a4-b5ca-aa6d3f9eea0b&quot;:{&quot;type&quot;:&quot;FIGURE_OBJECT&quot;,&quot;id&quot;:&quot;a65d45ad-9f1f-48a4-b5ca-aa6d3f9eea0b&quot;,&quot;name&quot;:&quot;Circle&quot;,&quot;relativeTransform&quot;:{&quot;translate&quot;:{&quot;x&quot;:20.91903935314477,&quot;y&quot;:-26.54218606941621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3&quot;}},&quot;74f5cbc8-4eca-430d-961f-e7cb86a2e949&quot;:{&quot;type&quot;:&quot;FIGURE_OBJECT&quot;,&quot;id&quot;:&quot;74f5cbc8-4eca-430d-961f-e7cb86a2e949&quot;,&quot;name&quot;:&quot;Circle&quot;,&quot;relativeTransform&quot;:{&quot;translate&quot;:{&quot;x&quot;:-4.423031160730237,&quot;y&quot;:10.137126516455508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5&quot;}},&quot;84eb5e04-855f-43e0-9f9e-b1e41fbf2937&quot;:{&quot;type&quot;:&quot;FIGURE_OBJECT&quot;,&quot;id&quot;:&quot;84eb5e04-855f-43e0-9f9e-b1e41fbf2937&quot;,&quot;name&quot;:&quot;Circle&quot;,&quot;relativeTransform&quot;:{&quot;translate&quot;:{&quot;x&quot;:1.5790381715033175,&quot;y&quot;:-36.545634956472135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55&quot;}},&quot;e6463a27-9364-4144-ad73-0b0a7d87893a&quot;:{&quot;type&quot;:&quot;FIGURE_OBJECT&quot;,&quot;id&quot;:&quot;e6463a27-9364-4144-ad73-0b0a7d87893a&quot;,&quot;name&quot;:&quot;Circle&quot;,&quot;relativeTransform&quot;:{&quot;translate&quot;:{&quot;x&quot;:-45.10372330142433,&quot;y&quot;:20.81833666800172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6&quot;}},&quot;c7fd69c3-01fe-48c9-a3e0-85a39738cb2f&quot;:{&quot;type&quot;:&quot;FIGURE_OBJECT&quot;,&quot;id&quot;:&quot;c7fd69c3-01fe-48c9-a3e0-85a39738cb2f&quot;,&quot;name&quot;:&quot;Circle&quot;,&quot;relativeTransform&quot;:{&quot;translate&quot;:{&quot;x&quot;:42.25973031219741,&quot;y&quot;:-32.544255401649764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7&quot;}},&quot;6f1f8a01-1cbf-4358-aa3d-0056c608d3d9&quot;:{&quot;type&quot;:&quot;FIGURE_OBJECT&quot;,&quot;id&quot;:&quot;6f1f8a01-1cbf-4358-aa3d-0056c608d3d9&quot;,&quot;relativeTransform&quot;:{&quot;translate&quot;:{&quot;x&quot;:0.9277175644424894,&quot;y&quot;:-18.50110162364008},&quot;rotate&quot;:0},&quot;opacity&quot;:1,&quot;path&quot;:{&quot;type&quot;:&quot;POLY_LINE&quot;,&quot;points&quot;:[{&quot;x&quot;:-59.18854487887002,&quot;y&quot;:-56.85836684411111},{&quot;x&quot;:-59.188544878870026,&quot;y&quot;:56.85836684411111},{&quot;x&quot;:59.188544878870026,&quot;y&quot;:56.85836684411111}],&quot;closed&quot;:false},&quot;pathStyles&quot;:[{&quot;type&quot;:&quot;FILL&quot;,&quot;fillStyle&quot;:&quot;transparent&quot;},{&quot;type&quot;:&quot;STROKE&quot;,&quot;strokeStyle&quot;:&quot;#232323&quot;,&quot;lineWidth&quot;:2.0006897774111847,&quot;lineJoin&quot;:&quot;round&quot;,&quot;dashArray&quot;:[0,0]}],&quot;pathMarkers&quot;:{&quot;markerStart&quot;:{&quot;type&quot;:&quot;PATH&quot;,&quot;units&quot;:{&quot;type&quot;:&quot;STROKE_WIDTH&quot;,&quot;scale&quot;:0.7333333333333334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,&quot;markerEnd&quot;:{&quot;type&quot;:&quot;PATH&quot;,&quot;units&quot;:{&quot;type&quot;:&quot;STROKE_WIDTH&quot;,&quot;scale&quot;:0.7333333333333334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73b9d03a-02c0-4640-8235-8eb14166c71b&quot;,&quot;order&quot;:&quot;75&quot;}},&quot;b5290996-c075-486d-a5de-33c1666203f4&quot;:{&quot;type&quot;:&quot;FIGURE_OBJECT&quot;,&quot;id&quot;:&quot;b5290996-c075-486d-a5de-33c1666203f4&quot;,&quot;relativeTransform&quot;:{&quot;translate&quot;:{&quot;x&quot;:-1.9080949959861304,&quot;y&quot;:57.037111207663415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10.670345479526318,&quot;color&quot;:&quot;#232323&quot;,&quot;fontWeight&quot;:&quot;normal&quot;,&quot;fontStyle&quot;:&quot;normal&quot;,&quot;decoration&quot;:&quot;none&quot;,&quot;script&quot;:&quot;none&quot;},&quot;range&quot;:[0,24]}],&quot;text&quot;:&quot;High positive correlation&quot;,&quot;baseStyle&quot;:{&quot;fontFamily&quot;:&quot;Roboto&quot;,&quot;fontSize&quot;:10.670345479526318,&quot;color&quot;:&quot;#232323&quot;,&quot;fontWeight&quot;:&quot;normal&quot;,&quot;fontStyle&quot;:&quot;normal&quot;,&quot;decoration&quot;:&quot;none&quot;,&quot;script&quot;:&quot;none&quot;}}],&quot;verticalAlign&quot;:&quot;TOP&quot;},&quot;size&quot;:{&quot;x&quot;:100.03442937994532,&quot;y&quot;:26.04417924642783},&quot;targetSize&quot;:{&quot;x&quot;:100.03442937994532,&quot;y&quot;:26.04417924642783},&quot;format&quot;:&quot;BETTER_TEXT&quot;,&quot;verticalAlign&quot;:&quot;TOP&quot;},&quot;isLocked&quot;:false,&quot;parent&quot;:{&quot;type&quot;:&quot;CHILD&quot;,&quot;parentId&quot;:&quot;73b9d03a-02c0-4640-8235-8eb14166c71b&quot;,&quot;order&quot;:&quot;8&quot;}},&quot;90b498b6-c6f7-42f4-b10e-7a5973338832&quot;:{&quot;relativeTransform&quot;:{&quot;translate&quot;:{&quot;x&quot;:-799.8110807726101,&quot;y&quot;:-226.02624237643292},&quot;rotate&quot;:0,&quot;skewX&quot;:0,&quot;scale&quot;:{&quot;x&quot;:1,&quot;y&quot;:1}},&quot;type&quot;:&quot;FIGURE_OBJECT&quot;,&quot;id&quot;:&quot;90b498b6-c6f7-42f4-b10e-7a5973338832&quot;,&quot;parent&quot;:{&quot;type&quot;:&quot;CHILD&quot;,&quot;parentId&quot;:&quot;2e8f3637-2ffb-47f8-98c7-5d35f771bec5&quot;,&quot;order&quot;:&quot;9&quot;},&quot;name&quot;:&quot;Workflow process diagram (sequential)&quot;,&quot;displayName&quot;:&quot;Workflow process diagram (sequential)&quot;,&quot;source&quot;:{&quot;id&quot;:&quot;63dd518b54b9e8023862c5f8&quot;,&quot;type&quot;:&quot;ASSETS&quot;},&quot;isPremium&quot;:true},&quot;6f7a2806-3392-42e3-a80d-360f575c6b68&quot;:{&quot;type&quot;:&quot;FIGURE_OBJECT&quot;,&quot;id&quot;:&quot;6f7a2806-3392-42e3-a80d-360f575c6b68&quot;,&quot;relativeTransform&quot;:{&quot;translate&quot;:{&quot;x&quot;:442.6155604548021,&quot;y&quot;:-16.037587801430682},&quot;rotate&quot;:0,&quot;skewX&quot;:0,&quot;scale&quot;:{&quot;x&quot;:1,&quot;y&quot;:1}},&quot;layout&quot;:{&quot;sizeRatio&quot;:{&quot;x&quot;:0.9782135076252723,&quot;y&quot;:0.95},&quot;keepAspectRatio&quot;:false},&quot;opacity&quot;:1,&quot;path&quot;:{&quot;type&quot;:&quot;RECT&quot;,&quot;size&quot;:{&quot;x&quot;:80.79490752783956,&quot;y&quot;:48.139834457228154},&quot;cornerRounding&quot;:{&quot;type&quot;:&quot;ARC_LENGTH&quot;,&quot;global&quot;:4.8417047472790875}},&quot;pathStyles&quot;:[{&quot;type&quot;:&quot;FILL&quot;,&quot;fillStyle&quot;:&quot;rgba(63, 120, 193, 1)&quot;},{&quot;type&quot;:&quot;STROKE&quot;,&quot;strokeStyle&quot;:&quot;rgba(19,54,122,1)&quot;,&quot;lineWidth&quot;:1.23292998963354,&quot;lineJoin&quot;:&quot;round&quot;}],&quot;isLocked&quot;:false,&quot;parent&quot;:{&quot;type&quot;:&quot;CHILD&quot;,&quot;parentId&quot;:&quot;90b498b6-c6f7-42f4-b10e-7a5973338832&quot;,&quot;order&quot;:&quot;1&quot;}},&quot;512035ca-911d-43db-9f7b-a6e1b84bf419&quot;:{&quot;type&quot;:&quot;FIGURE_OBJECT&quot;,&quot;id&quot;:&quot;512035ca-911d-43db-9f7b-a6e1b84bf419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3.333333333333332,&quot;color&quot;:&quot;rgba(255,255,255,1)&quot;,&quot;fontWeight&quot;:&quot;normal&quot;,&quot;fontStyle&quot;:&quot;normal&quot;,&quot;decoration&quot;:&quot;none&quot;,&quot;script&quot;:&quot;none&quot;},&quot;range&quot;:[0,5]}],&quot;text&quot;:&quot;Step 1&quot;}],&quot;verticalAlign&quot;:&quot;TOP&quot;,&quot;_lastCaretLocation&quot;:{&quot;lineIndex&quot;:0,&quot;runIndex&quot;:-1,&quot;charIndex&quot;:-1,&quot;endOfLine&quot;:true}},&quot;size&quot;:{&quot;x&quot;:79.03466989106742,&quot;y&quot;:15},&quot;targetSize&quot;:{&quot;x&quot;:79.03466989106742,&quot;y&quot;:2},&quot;format&quot;:&quot;BETTER_TEXT&quot;},&quot;parent&quot;:{&quot;type&quot;:&quot;CHILD&quot;,&quot;parentId&quot;:&quot;6f7a2806-3392-42e3-a80d-360f575c6b68&quot;,&quot;order&quot;:&quot;5&quot;}},&quot;96d49ac1-75a7-4cf3-bb70-0e01efcd44c2&quot;:{&quot;type&quot;:&quot;FIGURE_OBJECT&quot;,&quot;id&quot;:&quot;96d49ac1-75a7-4cf3-bb70-0e01efcd44c2&quot;,&quot;relativeTransform&quot;:{&quot;translate&quot;:{&quot;x&quot;:442.61512386740554,&quot;y&quot;:59.32219212895096},&quot;rotate&quot;:0,&quot;skewX&quot;:0,&quot;scale&quot;:{&quot;x&quot;:1,&quot;y&quot;:1}},&quot;layout&quot;:{&quot;sizeRatio&quot;:{&quot;x&quot;:0.9782135076252723,&quot;y&quot;:0.95},&quot;keepAspectRatio&quot;:false},&quot;opacity&quot;:1,&quot;path&quot;:{&quot;type&quot;:&quot;RECT&quot;,&quot;size&quot;:{&quot;x&quot;:80.79490752783956,&quot;y&quot;:48.139834457228154},&quot;cornerRounding&quot;:{&quot;type&quot;:&quot;ARC_LENGTH&quot;,&quot;global&quot;:4.8417047472790875}},&quot;pathStyles&quot;:[{&quot;type&quot;:&quot;FILL&quot;,&quot;fillStyle&quot;:&quot;rgba(63, 120, 193, 1)&quot;},{&quot;type&quot;:&quot;STROKE&quot;,&quot;strokeStyle&quot;:&quot;rgba(19,54,122,1)&quot;,&quot;lineWidth&quot;:1.23292998963354,&quot;lineJoin&quot;:&quot;round&quot;}],&quot;isLocked&quot;:false,&quot;parent&quot;:{&quot;type&quot;:&quot;CHILD&quot;,&quot;parentId&quot;:&quot;90b498b6-c6f7-42f4-b10e-7a5973338832&quot;,&quot;order&quot;:&quot;2&quot;}},&quot;3c4b1799-af26-48c6-a427-976ed8dec170&quot;:{&quot;type&quot;:&quot;FIGURE_OBJECT&quot;,&quot;id&quot;:&quot;3c4b1799-af26-48c6-a427-976ed8dec170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4.666666666666666,&quot;color&quot;:&quot;rgba(255,255,255,1)&quot;,&quot;fontWeight&quot;:&quot;normal&quot;,&quot;fontStyle&quot;:&quot;normal&quot;,&quot;decoration&quot;:&quot;none&quot;,&quot;script&quot;:&quot;none&quot;},&quot;range&quot;:[0,5]}],&quot;text&quot;:&quot;Step 2&quot;}],&quot;verticalAlign&quot;:&quot;TOP&quot;,&quot;_lastCaretLocation&quot;:{&quot;lineIndex&quot;:0,&quot;runIndex&quot;:-1,&quot;charIndex&quot;:-1,&quot;endOfLine&quot;:true}},&quot;size&quot;:{&quot;x&quot;:79.03466989106742,&quot;y&quot;:18},&quot;targetSize&quot;:{&quot;x&quot;:79.03466989106742,&quot;y&quot;:2},&quot;format&quot;:&quot;BETTER_TEXT&quot;},&quot;parent&quot;:{&quot;type&quot;:&quot;CHILD&quot;,&quot;parentId&quot;:&quot;96d49ac1-75a7-4cf3-bb70-0e01efcd44c2&quot;,&quot;order&quot;:&quot;5&quot;}},&quot;625ce555-9e73-4634-8da2-bdd1eb4bc8af&quot;:{&quot;type&quot;:&quot;FIGURE_OBJECT&quot;,&quot;id&quot;:&quot;625ce555-9e73-4634-8da2-bdd1eb4bc8af&quot;,&quot;relativeTransform&quot;:{&quot;translate&quot;:{&quot;x&quot;:442.61512386740554,&quot;y&quot;:134.68162860327533},&quot;rotate&quot;:0},&quot;layout&quot;:{&quot;sizeRatio&quot;:{&quot;x&quot;:0.9782135076252723,&quot;y&quot;:0.95},&quot;keepAspectRatio&quot;:false},&quot;opacity&quot;:1,&quot;path&quot;:{&quot;type&quot;:&quot;RECT&quot;,&quot;size&quot;:{&quot;x&quot;:80.79490752783956,&quot;y&quot;:48.139834457228154},&quot;cornerRounding&quot;:{&quot;type&quot;:&quot;ARC_LENGTH&quot;,&quot;global&quot;:4.8417047472790875}},&quot;pathStyles&quot;:[{&quot;type&quot;:&quot;FILL&quot;,&quot;fillStyle&quot;:&quot;rgba(63, 120, 193, 1)&quot;},{&quot;type&quot;:&quot;STROKE&quot;,&quot;strokeStyle&quot;:&quot;rgba(19,54,122,1)&quot;,&quot;lineWidth&quot;:1.23292998963354,&quot;lineJoin&quot;:&quot;round&quot;}],&quot;isLocked&quot;:false,&quot;parent&quot;:{&quot;type&quot;:&quot;CHILD&quot;,&quot;parentId&quot;:&quot;90b498b6-c6f7-42f4-b10e-7a5973338832&quot;,&quot;order&quot;:&quot;5&quot;}},&quot;52faede1-b39e-49bc-a813-5d1cb9927cc5&quot;:{&quot;type&quot;:&quot;FIGURE_OBJECT&quot;,&quot;id&quot;:&quot;52faede1-b39e-49bc-a813-5d1cb9927cc5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3.333333333333332,&quot;color&quot;:&quot;rgba(255,255,255,1)&quot;,&quot;fontWeight&quot;:&quot;normal&quot;,&quot;fontStyle&quot;:&quot;normal&quot;,&quot;decoration&quot;:&quot;none&quot;,&quot;script&quot;:&quot;none&quot;},&quot;range&quot;:[0,5]}],&quot;text&quot;:&quot;Step 3&quot;}],&quot;verticalAlign&quot;:&quot;TOP&quot;,&quot;_lastCaretLocation&quot;:{&quot;lineIndex&quot;:0,&quot;runIndex&quot;:-1,&quot;charIndex&quot;:-1,&quot;endOfLine&quot;:true}},&quot;size&quot;:{&quot;x&quot;:79.03466989106742,&quot;y&quot;:15},&quot;targetSize&quot;:{&quot;x&quot;:79.03466989106742,&quot;y&quot;:2},&quot;format&quot;:&quot;BETTER_TEXT&quot;},&quot;parent&quot;:{&quot;type&quot;:&quot;CHILD&quot;,&quot;parentId&quot;:&quot;625ce555-9e73-4634-8da2-bdd1eb4bc8af&quot;,&quot;order&quot;:&quot;5&quot;}},&quot;e64238ad-399c-453b-afa8-313547079a4a&quot;:{&quot;type&quot;:&quot;FIGURE_OBJECT&quot;,&quot;id&quot;:&quot;e64238ad-399c-453b-afa8-313547079a4a&quot;,&quot;relativeTransform&quot;:{&quot;translate&quot;:{&quot;x&quot;:0,&quot;y&quot;:0},&quot;rotate&quot;:0,&quot;skewX&quot;:0,&quot;scale&quot;:{&quot;x&quot;:1,&quot;y&quot;:1}},&quot;opacity&quot;:1,&quot;path&quot;:{&quot;type&quot;:&quot;POLY_LINE&quot;,&quot;points&quot;:[{&quot;x&quot;:483.0125776313253,&quot;y&quot;:59.32219212895096},{&quot;x&quot;:517.7947916015959,&quot;y&quot;:59.322192128950945},{&quot;x&quot;:517.4225616859496,&quot;y&quot;:-16.124257068419418},{&quot;x&quot;:483.0130142187219,&quot;y&quot;:-16.037587801430682}],&quot;closed&quot;:false},&quot;pathStyles&quot;:[{&quot;type&quot;:&quot;FILL&quot;,&quot;fillStyle&quot;:&quot;rgba(0,0,0,0)&quot;},{&quot;type&quot;:&quot;STROKE&quot;,&quot;strokeStyle&quot;:&quot;rgba(19,54,122,1)&quot;,&quot;lineWidth&quot;:1.2166308502624286,&quot;lineJoin&quot;:&quot;round&quot;}],&quot;pathMarkers&quot;:{&quot;markerStart&quot;:{&quot;type&quot;:&quot;PATH&quot;,&quot;units&quot;:{&quot;type&quot;:&quot;STROKE_WIDTH&quot;,&quot;scale&quot;:1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90b498b6-c6f7-42f4-b10e-7a5973338832&quot;,&quot;order&quot;:&quot;6&quot;},&quot;connectorInfo&quot;:{&quot;connectedObjects&quot;:[{&quot;objectId&quot;:&quot;96d49ac1-75a7-4cf3-bb70-0e01efcd44c2&quot;,&quot;coordinates&quot;:{&quot;x&quot;:1,&quot;y&quot;:0.5}},{&quot;objectId&quot;:&quot;6f7a2806-3392-42e3-a80d-360f575c6b68&quot;,&quot;coordinates&quot;:{&quot;x&quot;:1,&quot;y&quot;:0.5}}],&quot;type&quot;:&quot;ELBOW&quot;,&quot;offset&quot;:{&quot;x&quot;:0,&quot;y&quot;:0},&quot;bending&quot;:0.1,&quot;firstElementIsHead&quot;:true,&quot;customized&quot;:true}},&quot;02750d9f-d655-476f-8e04-7e76354c890d&quot;:{&quot;type&quot;:&quot;FIGURE_OBJECT&quot;,&quot;id&quot;:&quot;02750d9f-d655-476f-8e04-7e76354c890d&quot;,&quot;relativeTransform&quot;:{&quot;translate&quot;:{&quot;x&quot;:0,&quot;y&quot;:0},&quot;rotate&quot;:0,&quot;skewX&quot;:0,&quot;scale&quot;:{&quot;x&quot;:1,&quot;y&quot;:1}},&quot;opacity&quot;:1,&quot;path&quot;:{&quot;type&quot;:&quot;POLY_LINE&quot;,&quot;points&quot;:[{&quot;x&quot;:402.2176701034858,&quot;y&quot;:134.68162860327533},{&quot;x&quot;:367.8060623901101,&quot;y&quot;:134.6277950842888},{&quot;x&quot;:367.80606239011007,&quot;y&quot;:59.70704866330004},{&quot;x&quot;:402.2176701034858,&quot;y&quot;:59.32219212895096}],&quot;closed&quot;:false},&quot;pathStyles&quot;:[{&quot;type&quot;:&quot;FILL&quot;,&quot;fillStyle&quot;:&quot;rgba(0,0,0,0)&quot;},{&quot;type&quot;:&quot;STROKE&quot;,&quot;strokeStyle&quot;:&quot;rgba(19,54,122,1)&quot;,&quot;lineWidth&quot;:1.2166308502624286,&quot;lineJoin&quot;:&quot;round&quot;}],&quot;pathMarkers&quot;:{&quot;markerStart&quot;:{&quot;type&quot;:&quot;PATH&quot;,&quot;units&quot;:{&quot;type&quot;:&quot;STROKE_WIDTH&quot;,&quot;scale&quot;:1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90b498b6-c6f7-42f4-b10e-7a5973338832&quot;,&quot;order&quot;:&quot;7&quot;},&quot;connectorInfo&quot;:{&quot;connectedObjects&quot;:[{&quot;objectId&quot;:&quot;625ce555-9e73-4634-8da2-bdd1eb4bc8af&quot;,&quot;coordinates&quot;:{&quot;x&quot;:0,&quot;y&quot;:0.5}},{&quot;objectId&quot;:&quot;96d49ac1-75a7-4cf3-bb70-0e01efcd44c2&quot;,&quot;coordinates&quot;:{&quot;x&quot;:0,&quot;y&quot;:0.5}}],&quot;type&quot;:&quot;ELBOW&quot;,&quot;offset&quot;:{&quot;x&quot;:0,&quot;y&quot;:0},&quot;bending&quot;:0.1,&quot;firstElementIsHead&quot;:true,&quot;customized&quot;:true}},&quot;5eb9efc1-ebcc-4cf6-a3ff-4ac2be3f8fa6&quot;:{&quot;id&quot;:&quot;5eb9efc1-ebcc-4cf6-a3ff-4ac2be3f8fa6&quot;,&quot;name&quot;:&quot;Person working at desk (symbol)&quot;,&quot;displayName&quot;:&quot;&quot;,&quot;type&quot;:&quot;FIGURE_OBJECT&quot;,&quot;relativeTransform&quot;:{&quot;translate&quot;:{&quot;x&quot;:-115,&quot;y&quot;:-111},&quot;scale&quot;:{&quot;x&quot;:1,&quot;y&quot;:1},&quot;rotate&quot;:0,&quot;skewX&quot;:0},&quot;image&quot;:{&quot;url&quot;:&quot;https://icons.cdn.biorender.com/biorender/60d3416a82f47300287e6faf/20210623141420/image/60d3416a82f47300287e6faf.png&quot;,&quot;isPremium&quot;:false,&quot;isOrgIcon&quot;:false,&quot;size&quot;:{&quot;x&quot;:100,&quot;y&quot;:97.79005524861878}},&quot;source&quot;:{&quot;id&quot;:&quot;60d3416a82f47300287e6faf&quot;,&quot;version&quot;:&quot;20210623141420&quot;,&quot;type&quot;:&quot;ASSETS&quot;},&quot;isPremium&quot;:false,&quot;parent&quot;:{&quot;type&quot;:&quot;CHILD&quot;,&quot;parentId&quot;:&quot;2e8f3637-2ffb-47f8-98c7-5d35f771bec5&quot;,&quot;order&quot;:&quot;95&quot;}},&quot;535b40d8-710d-47df-9257-2e2e7fd95783&quot;:{&quot;id&quot;:&quot;535b40d8-710d-47df-9257-2e2e7fd95783&quot;,&quot;name&quot;:&quot;Stress (symbol)&quot;,&quot;displayName&quot;:&quot;&quot;,&quot;type&quot;:&quot;FIGURE_OBJECT&quot;,&quot;relativeTransform&quot;:{&quot;translate&quot;:{&quot;x&quot;:82,&quot;y&quot;:-112.10499999999999},&quot;rotate&quot;:0,&quot;skewX&quot;:0,&quot;scale&quot;:{&quot;x&quot;:1,&quot;y&quot;:1}},&quot;image&quot;:{&quot;url&quot;:&quot;https://icons.cdn.biorender.com/biorender/6331e779826b850021a52076/20220926185516/image/6331e779826b850021a52076.png&quot;,&quot;isPremium&quot;:false,&quot;isOrgIcon&quot;:false,&quot;size&quot;:{&quot;x&quot;:100,&quot;y&quot;:100}},&quot;source&quot;:{&quot;id&quot;:&quot;6331e779826b850021a52076&quot;,&quot;version&quot;:&quot;20220926185516&quot;,&quot;type&quot;:&quot;ASSETS&quot;},&quot;isPremium&quot;:false,&quot;parent&quot;:{&quot;type&quot;:&quot;CHILD&quot;,&quot;parentId&quot;:&quot;2e8f3637-2ffb-47f8-98c7-5d35f771bec5&quot;,&quot;order&quot;:&quot;97&quot;}},&quot;2a0523f9-3955-4353-ac58-e93f5c0e1161&quot;:{&quot;id&quot;:&quot;2a0523f9-3955-4353-ac58-e93f5c0e1161&quot;,&quot;type&quot;:&quot;FIGURE_OBJECT&quot;,&quot;document&quot;:{&quot;type&quot;:&quot;DOCUMENT_GROUP&quot;,&quot;canvasType&quot;:&quot;FIGURE&quot;,&quot;units&quot;:&quot;in&quot;}}}}"/>
  <p:tag name="TRANSPARENTBACKGROUND" val="false"/>
  <p:tag name="VERSION" val="1745100463918"/>
  <p:tag name="FIGURESLIDEID" val="2e8f3637-2ffb-47f8-98c7-5d35f771bec5"/>
  <p:tag name="TITLE" val="More"/>
  <p:tag name="CREATORNAME" val="Sanjana Kulkarni"/>
  <p:tag name="DATEINSERTED" val="174510047545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804188e8ea83a4978001c6d"/>
  <p:tag name="BIOJSON" val="{&quot;id&quot;:&quot;2a0523f9-3955-4353-ac58-e93f5c0e1161&quot;,&quot;objects&quot;:{&quot;2e8f3637-2ffb-47f8-98c7-5d35f771bec5&quot;:{&quot;id&quot;:&quot;2e8f3637-2ffb-47f8-98c7-5d35f771bec5&quot;,&quot;type&quot;:&quot;FIGURE_OBJECT&quot;,&quot;document&quot;:{&quot;type&quot;:&quot;FIGURE&quot;,&quot;canvasType&quot;:&quot;FIGURE&quot;,&quot;units&quot;:&quot;in&quot;},&quot;parent&quot;:{&quot;parentId&quot;:&quot;2a0523f9-3955-4353-ac58-e93f5c0e1161&quot;,&quot;type&quot;:&quot;DOCUMENT&quot;,&quot;order&quot;:&quot;5&quot;}},&quot;9734832a-5cc3-4649-8c2b-8a0e2c9cfb57&quot;:{&quot;id&quot;:&quot;9734832a-5cc3-4649-8c2b-8a0e2c9cfb57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2e8f3637-2ffb-47f8-98c7-5d35f771bec5&quot;,&quot;order&quot;:&quot;5&quot;}},&quot;445bd043-f67f-4bf1-8cd8-a4ab31f31477&quot;:{&quot;relativeTransform&quot;:{&quot;translate&quot;:{&quot;x&quot;:-207.7725022162025,&quot;y&quot;:66.36651848909634},&quot;rotate&quot;:0,&quot;skewX&quot;:0,&quot;scale&quot;:{&quot;x&quot;:1,&quot;y&quot;:1}},&quot;type&quot;:&quot;FIGURE_OBJECT&quot;,&quot;id&quot;:&quot;445bd043-f67f-4bf1-8cd8-a4ab31f31477&quot;,&quot;name&quot;:&quot;Correlation plot (low positive, generic)&quot;,&quot;displayName&quot;:&quot;Correlation plot (low positive, generic)&quot;,&quot;opacity&quot;:1,&quot;source&quot;:{&quot;id&quot;:&quot;5d559ce74c924c0075cc4bfd&quot;,&quot;type&quot;:&quot;ASSETS&quot;},&quot;pathStyles&quot;:[{&quot;type&quot;:&quot;FILL&quot;,&quot;fillStyle&quot;:&quot;rgb(0,0,0)&quot;}],&quot;isLocked&quot;:false,&quot;parent&quot;:{&quot;type&quot;:&quot;CHILD&quot;,&quot;parentId&quot;:&quot;2e8f3637-2ffb-47f8-98c7-5d35f771bec5&quot;,&quot;order&quot;:&quot;5&quot;},&quot;isPremium&quot;:true},&quot;e12684ae-9744-4b9c-9778-e859f7e10970&quot;:{&quot;type&quot;:&quot;FIGURE_OBJECT&quot;,&quot;id&quot;:&quot;e12684ae-9744-4b9c-9778-e859f7e10970&quot;,&quot;relativeTransform&quot;:{&quot;translate&quot;:{&quot;x&quot;:5.129658778552999,&quot;y&quot;:-18.652062251087543},&quot;rotate&quot;:0},&quot;opacity&quot;:1,&quot;path&quot;:{&quot;type&quot;:&quot;POLY_LINE&quot;,&quot;points&quot;:[{&quot;x&quot;:53.93322523154235,&quot;y&quot;:-44.157828158325316},{&quot;x&quot;:-53.93322523154235,&quot;y&quot;:44.157828158325316}],&quot;closed&quot;:false},&quot;pathStyles&quot;:[{&quot;type&quot;:&quot;FILL&quot;,&quot;fillStyle&quot;:&quot;transparent&quot;},{&quot;type&quot;:&quot;STROKE&quot;,&quot;strokeStyle&quot;:&quot;rgba(172,148,204,1)&quot;,&quot;lineWidth&quot;:0.6741653153942795,&quot;lineJoin&quot;:&quot;round&quot;,&quot;dashArray&quot;:[0,0]}],&quot;isLocked&quot;:false,&quot;parent&quot;:{&quot;type&quot;:&quot;CHILD&quot;,&quot;parentId&quot;:&quot;445bd043-f67f-4bf1-8cd8-a4ab31f31477&quot;,&quot;order&quot;:&quot;2&quot;}},&quot;ad9030a9-cbc9-4e85-8852-c3e4a3485031&quot;:{&quot;type&quot;:&quot;FIGURE_OBJECT&quot;,&quot;id&quot;:&quot;ad9030a9-cbc9-4e85-8852-c3e4a3485031&quot;,&quot;relativeTransform&quot;:{&quot;translate&quot;:{&quot;x&quot;:0,&quot;y&quot;:3.832186140438577e-1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445bd043-f67f-4bf1-8cd8-a4ab31f31477&quot;,&quot;order&quot;:&quot;5&quot;}},&quot;df2745d2-d56f-49d9-ae02-010d5b227ba8&quot;:{&quot;type&quot;:&quot;FIGURE_OBJECT&quot;,&quot;id&quot;:&quot;df2745d2-d56f-49d9-ae02-010d5b227ba8&quot;,&quot;name&quot;:&quot;Circle&quot;,&quot;relativeTransform&quot;:{&quot;translate&quot;:{&quot;x&quot;:-35.24088348249293,&quot;y&quot;:-16.381915601787878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05&quot;}},&quot;8d05ce5d-8145-4724-9b03-822d379e46cd&quot;:{&quot;type&quot;:&quot;FIGURE_OBJECT&quot;,&quot;id&quot;:&quot;8d05ce5d-8145-4724-9b03-822d379e46cd&quot;,&quot;name&quot;:&quot;Circle&quot;,&quot;relativeTransform&quot;:{&quot;translate&quot;:{&quot;x&quot;:-11.645097443693151,&quot;y&quot;:-10.98859307863364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1&quot;}},&quot;62d9e716-635b-4a5e-bbe6-3ae7a0400ed2&quot;:{&quot;type&quot;:&quot;FIGURE_OBJECT&quot;,&quot;id&quot;:&quot;62d9e716-635b-4a5e-bbe6-3ae7a0400ed2&quot;,&quot;name&quot;:&quot;Circle&quot;,&quot;relativeTransform&quot;:{&quot;translate&quot;:{&quot;x&quot;:49.70394625718628,&quot;y&quot;:-54.79835548964695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2&quot;}},&quot;ccdc991e-7bd4-41b1-bb6e-fbf0f512e14c&quot;:{&quot;type&quot;:&quot;FIGURE_OBJECT&quot;,&quot;id&quot;:&quot;ccdc991e-7bd4-41b1-bb6e-fbf0f512e14c&quot;,&quot;name&quot;:&quot;Circle&quot;,&quot;relativeTransform&quot;:{&quot;translate&quot;:{&quot;x&quot;:28.80482147996362,&quot;y&quot;:-15.033584970999318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25&quot;}},&quot;9388925c-a687-4136-a114-805cf2f06acc&quot;:{&quot;type&quot;:&quot;FIGURE_OBJECT&quot;,&quot;id&quot;:&quot;9388925c-a687-4136-a114-805cf2f06acc&quot;,&quot;name&quot;:&quot;Circle&quot;,&quot;relativeTransform&quot;:{&quot;translate&quot;:{&quot;x&quot;:7.905696702740953,&quot;y&quot;:13.9555235909547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3&quot;}},&quot;7386dcf3-e787-4779-a8d6-15c6e987d233&quot;:{&quot;type&quot;:&quot;FIGURE_OBJECT&quot;,&quot;id&quot;:&quot;7386dcf3-e787-4779-a8d6-15c6e987d233&quot;,&quot;name&quot;:&quot;Circle&quot;,&quot;relativeTransform&quot;:{&quot;translate&quot;:{&quot;x&quot;:1.838208864192439,&quot;y&quot;:-47.39352010992473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5&quot;}},&quot;4733f419-6c00-4898-9811-ab66cb199b9a&quot;:{&quot;type&quot;:&quot;FIGURE_OBJECT&quot;,&quot;id&quot;:&quot;4733f419-6c00-4898-9811-ab66cb199b9a&quot;,&quot;name&quot;:&quot;Circle&quot;,&quot;relativeTransform&quot;:{&quot;translate&quot;:{&quot;x&quot;:-44.67919789801285,&quot;y&quot;:20.708159834512355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55&quot;}},&quot;4278329a-08f7-4d2f-8bde-39d576bbf05e&quot;:{&quot;type&quot;:&quot;FIGURE_OBJECT&quot;,&quot;id&quot;:&quot;4278329a-08f7-4d2f-8bde-39d576bbf05e&quot;,&quot;name&quot;:&quot;Circle&quot;,&quot;relativeTransform&quot;:{&quot;translate&quot;:{&quot;x&quot;:48.35561562639772,&quot;y&quot;:-26.49439533270207},&quot;rotate&quot;:0,&quot;skewX&quot;:0,&quot;scale&quot;:{&quot;x&quot;:0.03525110496845863,&quot;y&quot;:0.03506116394188983}},&quot;opacity&quot;:1,&quot;image&quot;:{&quot;url&quot;:&quot;https://icons.biorender.com/biorender/5be5e4517664d21200a3f4c1/circle-2.png&quot;,&quot;fallbackUrl&quot;:&quot;https://res.cloudinary.com/dlcjuc3ej/image/upload/v1541792842/qobjd20usamu5z2wjnwi.svg#/keystone/api/icons/5be5e4517664d21200a3f4c1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ad9030a9-cbc9-4e85-8852-c3e4a3485031&quot;,&quot;order&quot;:&quot;6&quot;}},&quot;3b351151-ab2b-43ba-8a6d-aaf13ab55f27&quot;:{&quot;type&quot;:&quot;FIGURE_OBJECT&quot;,&quot;id&quot;:&quot;3b351151-ab2b-43ba-8a6d-aaf13ab55f27&quot;,&quot;relativeTransform&quot;:{&quot;translate&quot;:{&quot;x&quot;:1.8539546173342685,&quot;y&quot;:-19.03983380692661},&quot;rotate&quot;:0},&quot;opacity&quot;:1,&quot;path&quot;:{&quot;type&quot;:&quot;POLY_LINE&quot;,&quot;points&quot;:[{&quot;x&quot;:-59.83366008541001,&quot;y&quot;:-57.47808468216979},{&quot;x&quot;:-59.83366008541003,&quot;y&quot;:57.478084682169786},{&quot;x&quot;:59.83366008541003,&quot;y&quot;:57.47808468216979}],&quot;closed&quot;:false},&quot;pathStyles&quot;:[{&quot;type&quot;:&quot;FILL&quot;,&quot;fillStyle&quot;:&quot;transparent&quot;},{&quot;type&quot;:&quot;STROKE&quot;,&quot;strokeStyle&quot;:&quot;#232323&quot;,&quot;lineWidth&quot;:2.0224959461828385,&quot;lineJoin&quot;:&quot;round&quot;,&quot;dashArray&quot;:[0,0]}],&quot;pathMarkers&quot;:{&quot;markerStart&quot;:{&quot;type&quot;:&quot;PATH&quot;,&quot;units&quot;:{&quot;type&quot;:&quot;STROKE_WIDTH&quot;,&quot;scale&quot;:0.7333333333333334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,&quot;markerEnd&quot;:{&quot;type&quot;:&quot;PATH&quot;,&quot;units&quot;:{&quot;type&quot;:&quot;STROKE_WIDTH&quot;,&quot;scale&quot;:0.7333333333333334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ad9030a9-cbc9-4e85-8852-c3e4a3485031&quot;,&quot;order&quot;:&quot;7&quot;}},&quot;8e6c2931-63e2-4201-a2f0-dc62b77bff3f&quot;:{&quot;type&quot;:&quot;FIGURE_OBJECT&quot;,&quot;id&quot;:&quot;8e6c2931-63e2-4201-a2f0-dc62b77bff3f&quot;,&quot;relativeTransform&quot;:{&quot;translate&quot;:{&quot;x&quot;:0.3355642440186745,&quot;y&quot;:57.99585989638883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10.786645046308472,&quot;color&quot;:&quot;#232323&quot;,&quot;fontWeight&quot;:&quot;normal&quot;,&quot;fontStyle&quot;:&quot;normal&quot;,&quot;decoration&quot;:&quot;none&quot;,&quot;script&quot;:&quot;none&quot;},&quot;range&quot;:[0,23]}],&quot;text&quot;:&quot;Low positive correlation&quot;,&quot;baseStyle&quot;:{&quot;fontFamily&quot;:&quot;Roboto&quot;,&quot;fontSize&quot;:10.786645046308472,&quot;color&quot;:&quot;#232323&quot;,&quot;fontWeight&quot;:&quot;normal&quot;,&quot;fontStyle&quot;:&quot;normal&quot;,&quot;decoration&quot;:&quot;none&quot;,&quot;script&quot;:&quot;none&quot;}}],&quot;verticalAlign&quot;:&quot;TOP&quot;},&quot;size&quot;:{&quot;x&quot;:101.12473717012044,&quot;y&quot;:26.32804322902971},&quot;targetSize&quot;:{&quot;x&quot;:101.12473717012044,&quot;y&quot;:26.32804322902971},&quot;format&quot;:&quot;BETTER_TEXT&quot;,&quot;verticalAlign&quot;:&quot;TOP&quot;},&quot;isLocked&quot;:false,&quot;parent&quot;:{&quot;type&quot;:&quot;CHILD&quot;,&quot;parentId&quot;:&quot;ad9030a9-cbc9-4e85-8852-c3e4a3485031&quot;,&quot;order&quot;:&quot;8&quot;}},&quot;73b9d03a-02c0-4640-8235-8eb14166c71b&quot;:{&quot;relativeTransform&quot;:{&quot;translate&quot;:{&quot;x&quot;:-57.491380369850816,&quot;y&quot;:65.1971991691226},&quot;rotate&quot;:0,&quot;skewX&quot;:0,&quot;scale&quot;:{&quot;x&quot;:1,&quot;y&quot;:1}},&quot;type&quot;:&quot;FIGURE_OBJECT&quot;,&quot;id&quot;:&quot;73b9d03a-02c0-4640-8235-8eb14166c71b&quot;,&quot;name&quot;:&quot;Correlation plot (high positive, generic)&quot;,&quot;displayName&quot;:&quot;Correlation plot (high positive, generic)&quot;,&quot;opacity&quot;:1,&quot;source&quot;:{&quot;id&quot;:&quot;5d559cef4c924c0075cc4c01&quot;,&quot;type&quot;:&quot;ASSETS&quot;},&quot;pathStyles&quot;:[{&quot;type&quot;:&quot;FILL&quot;,&quot;fillStyle&quot;:&quot;rgb(0,0,0)&quot;}],&quot;isLocked&quot;:false,&quot;parent&quot;:{&quot;type&quot;:&quot;CHILD&quot;,&quot;parentId&quot;:&quot;2e8f3637-2ffb-47f8-98c7-5d35f771bec5&quot;,&quot;order&quot;:&quot;8&quot;},&quot;isPremium&quot;:true},&quot;acc2ad3d-ce34-4221-8242-499bb1e738fa&quot;:{&quot;type&quot;:&quot;FIGURE_OBJECT&quot;,&quot;id&quot;:&quot;acc2ad3d-ce34-4221-8242-499bb1e738fa&quot;,&quot;relativeTransform&quot;:{&quot;translate&quot;:{&quot;x&quot;:5.242548213028414,&quot;y&quot;:-18.562108675692205},&quot;rotate&quot;:0},&quot;opacity&quot;:1,&quot;path&quot;:{&quot;type&quot;:&quot;POLY_LINE&quot;,&quot;points&quot;:[{&quot;x&quot;:54.35207228633717,&quot;y&quot;:-45.682416584222075},{&quot;x&quot;:-54.35207228633717,&quot;y&quot;:45.682416584222075}],&quot;closed&quot;:false},&quot;pathStyles&quot;:[{&quot;type&quot;:&quot;FILL&quot;,&quot;fillStyle&quot;:&quot;transparent&quot;},{&quot;type&quot;:&quot;STROKE&quot;,&quot;strokeStyle&quot;:&quot;rgba(248,194,147,1)&quot;,&quot;lineWidth&quot;:0.6668965924703949,&quot;lineJoin&quot;:&quot;round&quot;,&quot;dashArray&quot;:[0,0]}],&quot;isLocked&quot;:false,&quot;parent&quot;:{&quot;type&quot;:&quot;CHILD&quot;,&quot;parentId&quot;:&quot;73b9d03a-02c0-4640-8235-8eb14166c71b&quot;,&quot;order&quot;:&quot;05&quot;}},&quot;c36b4af9-9938-4d77-86ce-ddc8ddef9877&quot;:{&quot;type&quot;:&quot;FIGURE_OBJECT&quot;,&quot;id&quot;:&quot;c36b4af9-9938-4d77-86ce-ddc8ddef9877&quot;,&quot;name&quot;:&quot;Circle&quot;,&quot;relativeTransform&quot;:{&quot;translate&quot;:{&quot;x&quot;:-35.767171006838794,&quot;y&quot;:-5.868391702833969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1&quot;}},&quot;63219cd1-e65d-4088-8c03-66353c41331c&quot;:{&quot;type&quot;:&quot;FIGURE_OBJECT&quot;,&quot;id&quot;:&quot;63219cd1-e65d-4088-8c03-66353c41331c&quot;,&quot;name&quot;:&quot;Circle&quot;,&quot;relativeTransform&quot;:{&quot;translate&quot;:{&quot;x&quot;:-10.425100492963791,&quot;y&quot;:-6.524423623284473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2&quot;}},&quot;17c7ba14-81c7-488f-a500-c61f28613880&quot;:{&quot;type&quot;:&quot;FIGURE_OBJECT&quot;,&quot;id&quot;:&quot;17c7ba14-81c7-488f-a500-c61f28613880&quot;,&quot;name&quot;:&quot;Circle&quot;,&quot;relativeTransform&quot;:{&quot;translate&quot;:{&quot;x&quot;:48.26179964443096,&quot;y&quot;:-53.87408168868251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25&quot;}},&quot;a65d45ad-9f1f-48a4-b5ca-aa6d3f9eea0b&quot;:{&quot;type&quot;:&quot;FIGURE_OBJECT&quot;,&quot;id&quot;:&quot;a65d45ad-9f1f-48a4-b5ca-aa6d3f9eea0b&quot;,&quot;name&quot;:&quot;Circle&quot;,&quot;relativeTransform&quot;:{&quot;translate&quot;:{&quot;x&quot;:20.91903935314477,&quot;y&quot;:-26.54218606941621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3&quot;}},&quot;74f5cbc8-4eca-430d-961f-e7cb86a2e949&quot;:{&quot;type&quot;:&quot;FIGURE_OBJECT&quot;,&quot;id&quot;:&quot;74f5cbc8-4eca-430d-961f-e7cb86a2e949&quot;,&quot;name&quot;:&quot;Circle&quot;,&quot;relativeTransform&quot;:{&quot;translate&quot;:{&quot;x&quot;:-4.423031160730237,&quot;y&quot;:10.137126516455508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5&quot;}},&quot;84eb5e04-855f-43e0-9f9e-b1e41fbf2937&quot;:{&quot;type&quot;:&quot;FIGURE_OBJECT&quot;,&quot;id&quot;:&quot;84eb5e04-855f-43e0-9f9e-b1e41fbf2937&quot;,&quot;name&quot;:&quot;Circle&quot;,&quot;relativeTransform&quot;:{&quot;translate&quot;:{&quot;x&quot;:1.5790381715033175,&quot;y&quot;:-36.545634956472135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55&quot;}},&quot;e6463a27-9364-4144-ad73-0b0a7d87893a&quot;:{&quot;type&quot;:&quot;FIGURE_OBJECT&quot;,&quot;id&quot;:&quot;e6463a27-9364-4144-ad73-0b0a7d87893a&quot;,&quot;name&quot;:&quot;Circle&quot;,&quot;relativeTransform&quot;:{&quot;translate&quot;:{&quot;x&quot;:-45.10372330142433,&quot;y&quot;:20.81833666800172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6&quot;}},&quot;c7fd69c3-01fe-48c9-a3e0-85a39738cb2f&quot;:{&quot;type&quot;:&quot;FIGURE_OBJECT&quot;,&quot;id&quot;:&quot;c7fd69c3-01fe-48c9-a3e0-85a39738cb2f&quot;,&quot;name&quot;:&quot;Circle&quot;,&quot;relativeTransform&quot;:{&quot;translate&quot;:{&quot;x&quot;:42.25973031219741,&quot;y&quot;:-32.544255401649764},&quot;rotate&quot;:0,&quot;skewX&quot;:0,&quot;scale&quot;:{&quot;x&quot;:0.03487103422182486,&quot;y&quot;:0.03468314110348047}},&quot;opacity&quot;:1,&quot;image&quot;:{&quot;url&quot;:&quot;https://icons.biorender.com/biorender/5be5e4517664d21200a3f4bb/circle-2.png&quot;,&quot;fallbackUrl&quot;:&quot;https://res.cloudinary.com/dlcjuc3ej/image/upload/v1541792842/egbcdhf96ufaeloqkzdu.svg#/keystone/api/icons/5be5e4517664d21200a3f4bb/circle-2.svg&quot;,&quot;size&quot;:{&quot;x&quot;:200,&quot;y&quot;:200},&quot;isPremium&quot;:false},&quot;source&quot;:{&quot;id&quot;:&quot;5be5e40e7664d21200a3f47c&quot;,&quot;type&quot;:&quot;ASSETS&quot;},&quot;pathStyles&quot;:[{&quot;type&quot;:&quot;FILL&quot;,&quot;fillStyle&quot;:&quot;rgb(0,0,0)&quot;}],&quot;isLocked&quot;:false,&quot;parent&quot;:{&quot;type&quot;:&quot;CHILD&quot;,&quot;parentId&quot;:&quot;73b9d03a-02c0-4640-8235-8eb14166c71b&quot;,&quot;order&quot;:&quot;7&quot;}},&quot;6f1f8a01-1cbf-4358-aa3d-0056c608d3d9&quot;:{&quot;type&quot;:&quot;FIGURE_OBJECT&quot;,&quot;id&quot;:&quot;6f1f8a01-1cbf-4358-aa3d-0056c608d3d9&quot;,&quot;relativeTransform&quot;:{&quot;translate&quot;:{&quot;x&quot;:0.9277175644424894,&quot;y&quot;:-18.50110162364008},&quot;rotate&quot;:0},&quot;opacity&quot;:1,&quot;path&quot;:{&quot;type&quot;:&quot;POLY_LINE&quot;,&quot;points&quot;:[{&quot;x&quot;:-59.18854487887002,&quot;y&quot;:-56.85836684411111},{&quot;x&quot;:-59.188544878870026,&quot;y&quot;:56.85836684411111},{&quot;x&quot;:59.188544878870026,&quot;y&quot;:56.85836684411111}],&quot;closed&quot;:false},&quot;pathStyles&quot;:[{&quot;type&quot;:&quot;FILL&quot;,&quot;fillStyle&quot;:&quot;transparent&quot;},{&quot;type&quot;:&quot;STROKE&quot;,&quot;strokeStyle&quot;:&quot;#232323&quot;,&quot;lineWidth&quot;:2.0006897774111847,&quot;lineJoin&quot;:&quot;round&quot;,&quot;dashArray&quot;:[0,0]}],&quot;pathMarkers&quot;:{&quot;markerStart&quot;:{&quot;type&quot;:&quot;PATH&quot;,&quot;units&quot;:{&quot;type&quot;:&quot;STROKE_WIDTH&quot;,&quot;scale&quot;:0.7333333333333334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,&quot;markerEnd&quot;:{&quot;type&quot;:&quot;PATH&quot;,&quot;units&quot;:{&quot;type&quot;:&quot;STROKE_WIDTH&quot;,&quot;scale&quot;:0.7333333333333334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73b9d03a-02c0-4640-8235-8eb14166c71b&quot;,&quot;order&quot;:&quot;75&quot;}},&quot;b5290996-c075-486d-a5de-33c1666203f4&quot;:{&quot;type&quot;:&quot;FIGURE_OBJECT&quot;,&quot;id&quot;:&quot;b5290996-c075-486d-a5de-33c1666203f4&quot;,&quot;relativeTransform&quot;:{&quot;translate&quot;:{&quot;x&quot;:-1.9080949959861304,&quot;y&quot;:57.037111207663415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10.670345479526318,&quot;color&quot;:&quot;#232323&quot;,&quot;fontWeight&quot;:&quot;normal&quot;,&quot;fontStyle&quot;:&quot;normal&quot;,&quot;decoration&quot;:&quot;none&quot;,&quot;script&quot;:&quot;none&quot;},&quot;range&quot;:[0,24]}],&quot;text&quot;:&quot;High positive correlation&quot;,&quot;baseStyle&quot;:{&quot;fontFamily&quot;:&quot;Roboto&quot;,&quot;fontSize&quot;:10.670345479526318,&quot;color&quot;:&quot;#232323&quot;,&quot;fontWeight&quot;:&quot;normal&quot;,&quot;fontStyle&quot;:&quot;normal&quot;,&quot;decoration&quot;:&quot;none&quot;,&quot;script&quot;:&quot;none&quot;}}],&quot;verticalAlign&quot;:&quot;TOP&quot;},&quot;size&quot;:{&quot;x&quot;:100.03442937994532,&quot;y&quot;:26.04417924642783},&quot;targetSize&quot;:{&quot;x&quot;:100.03442937994532,&quot;y&quot;:26.04417924642783},&quot;format&quot;:&quot;BETTER_TEXT&quot;,&quot;verticalAlign&quot;:&quot;TOP&quot;},&quot;isLocked&quot;:false,&quot;parent&quot;:{&quot;type&quot;:&quot;CHILD&quot;,&quot;parentId&quot;:&quot;73b9d03a-02c0-4640-8235-8eb14166c71b&quot;,&quot;order&quot;:&quot;8&quot;}},&quot;90b498b6-c6f7-42f4-b10e-7a5973338832&quot;:{&quot;relativeTransform&quot;:{&quot;translate&quot;:{&quot;x&quot;:-799.8110807726101,&quot;y&quot;:-226.02624237643292},&quot;rotate&quot;:0,&quot;skewX&quot;:0,&quot;scale&quot;:{&quot;x&quot;:1,&quot;y&quot;:1}},&quot;type&quot;:&quot;FIGURE_OBJECT&quot;,&quot;id&quot;:&quot;90b498b6-c6f7-42f4-b10e-7a5973338832&quot;,&quot;parent&quot;:{&quot;type&quot;:&quot;CHILD&quot;,&quot;parentId&quot;:&quot;2e8f3637-2ffb-47f8-98c7-5d35f771bec5&quot;,&quot;order&quot;:&quot;9&quot;},&quot;name&quot;:&quot;Workflow process diagram (sequential)&quot;,&quot;displayName&quot;:&quot;Workflow process diagram (sequential)&quot;,&quot;source&quot;:{&quot;id&quot;:&quot;63dd518b54b9e8023862c5f8&quot;,&quot;type&quot;:&quot;ASSETS&quot;},&quot;isPremium&quot;:true},&quot;6f7a2806-3392-42e3-a80d-360f575c6b68&quot;:{&quot;type&quot;:&quot;FIGURE_OBJECT&quot;,&quot;id&quot;:&quot;6f7a2806-3392-42e3-a80d-360f575c6b68&quot;,&quot;relativeTransform&quot;:{&quot;translate&quot;:{&quot;x&quot;:442.6155604548021,&quot;y&quot;:-16.037587801430682},&quot;rotate&quot;:0,&quot;skewX&quot;:0,&quot;scale&quot;:{&quot;x&quot;:1,&quot;y&quot;:1}},&quot;layout&quot;:{&quot;sizeRatio&quot;:{&quot;x&quot;:0.9782135076252723,&quot;y&quot;:0.95},&quot;keepAspectRatio&quot;:false},&quot;opacity&quot;:1,&quot;path&quot;:{&quot;type&quot;:&quot;RECT&quot;,&quot;size&quot;:{&quot;x&quot;:80.79490752783956,&quot;y&quot;:48.139834457228154},&quot;cornerRounding&quot;:{&quot;type&quot;:&quot;ARC_LENGTH&quot;,&quot;global&quot;:4.8417047472790875}},&quot;pathStyles&quot;:[{&quot;type&quot;:&quot;FILL&quot;,&quot;fillStyle&quot;:&quot;rgba(63, 120, 193, 1)&quot;},{&quot;type&quot;:&quot;STROKE&quot;,&quot;strokeStyle&quot;:&quot;rgba(19,54,122,1)&quot;,&quot;lineWidth&quot;:1.23292998963354,&quot;lineJoin&quot;:&quot;round&quot;}],&quot;isLocked&quot;:false,&quot;parent&quot;:{&quot;type&quot;:&quot;CHILD&quot;,&quot;parentId&quot;:&quot;90b498b6-c6f7-42f4-b10e-7a5973338832&quot;,&quot;order&quot;:&quot;1&quot;}},&quot;512035ca-911d-43db-9f7b-a6e1b84bf419&quot;:{&quot;type&quot;:&quot;FIGURE_OBJECT&quot;,&quot;id&quot;:&quot;512035ca-911d-43db-9f7b-a6e1b84bf419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3.333333333333332,&quot;color&quot;:&quot;rgba(255,255,255,1)&quot;,&quot;fontWeight&quot;:&quot;normal&quot;,&quot;fontStyle&quot;:&quot;normal&quot;,&quot;decoration&quot;:&quot;none&quot;,&quot;script&quot;:&quot;none&quot;},&quot;range&quot;:[0,5]}],&quot;text&quot;:&quot;Step 1&quot;}],&quot;verticalAlign&quot;:&quot;TOP&quot;,&quot;_lastCaretLocation&quot;:{&quot;lineIndex&quot;:0,&quot;runIndex&quot;:-1,&quot;charIndex&quot;:-1,&quot;endOfLine&quot;:true}},&quot;size&quot;:{&quot;x&quot;:79.03466989106742,&quot;y&quot;:15},&quot;targetSize&quot;:{&quot;x&quot;:79.03466989106742,&quot;y&quot;:2},&quot;format&quot;:&quot;BETTER_TEXT&quot;},&quot;parent&quot;:{&quot;type&quot;:&quot;CHILD&quot;,&quot;parentId&quot;:&quot;6f7a2806-3392-42e3-a80d-360f575c6b68&quot;,&quot;order&quot;:&quot;5&quot;}},&quot;96d49ac1-75a7-4cf3-bb70-0e01efcd44c2&quot;:{&quot;type&quot;:&quot;FIGURE_OBJECT&quot;,&quot;id&quot;:&quot;96d49ac1-75a7-4cf3-bb70-0e01efcd44c2&quot;,&quot;relativeTransform&quot;:{&quot;translate&quot;:{&quot;x&quot;:442.61512386740554,&quot;y&quot;:59.32219212895096},&quot;rotate&quot;:0,&quot;skewX&quot;:0,&quot;scale&quot;:{&quot;x&quot;:1,&quot;y&quot;:1}},&quot;layout&quot;:{&quot;sizeRatio&quot;:{&quot;x&quot;:0.9782135076252723,&quot;y&quot;:0.95},&quot;keepAspectRatio&quot;:false},&quot;opacity&quot;:1,&quot;path&quot;:{&quot;type&quot;:&quot;RECT&quot;,&quot;size&quot;:{&quot;x&quot;:80.79490752783956,&quot;y&quot;:48.139834457228154},&quot;cornerRounding&quot;:{&quot;type&quot;:&quot;ARC_LENGTH&quot;,&quot;global&quot;:4.8417047472790875}},&quot;pathStyles&quot;:[{&quot;type&quot;:&quot;FILL&quot;,&quot;fillStyle&quot;:&quot;rgba(63, 120, 193, 1)&quot;},{&quot;type&quot;:&quot;STROKE&quot;,&quot;strokeStyle&quot;:&quot;rgba(19,54,122,1)&quot;,&quot;lineWidth&quot;:1.23292998963354,&quot;lineJoin&quot;:&quot;round&quot;}],&quot;isLocked&quot;:false,&quot;parent&quot;:{&quot;type&quot;:&quot;CHILD&quot;,&quot;parentId&quot;:&quot;90b498b6-c6f7-42f4-b10e-7a5973338832&quot;,&quot;order&quot;:&quot;2&quot;}},&quot;3c4b1799-af26-48c6-a427-976ed8dec170&quot;:{&quot;type&quot;:&quot;FIGURE_OBJECT&quot;,&quot;id&quot;:&quot;3c4b1799-af26-48c6-a427-976ed8dec170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4.666666666666666,&quot;color&quot;:&quot;rgba(255,255,255,1)&quot;,&quot;fontWeight&quot;:&quot;normal&quot;,&quot;fontStyle&quot;:&quot;normal&quot;,&quot;decoration&quot;:&quot;none&quot;,&quot;script&quot;:&quot;none&quot;},&quot;range&quot;:[0,5]}],&quot;text&quot;:&quot;Step 2&quot;}],&quot;verticalAlign&quot;:&quot;TOP&quot;,&quot;_lastCaretLocation&quot;:{&quot;lineIndex&quot;:0,&quot;runIndex&quot;:-1,&quot;charIndex&quot;:-1,&quot;endOfLine&quot;:true}},&quot;size&quot;:{&quot;x&quot;:79.03466989106742,&quot;y&quot;:18},&quot;targetSize&quot;:{&quot;x&quot;:79.03466989106742,&quot;y&quot;:2},&quot;format&quot;:&quot;BETTER_TEXT&quot;},&quot;parent&quot;:{&quot;type&quot;:&quot;CHILD&quot;,&quot;parentId&quot;:&quot;96d49ac1-75a7-4cf3-bb70-0e01efcd44c2&quot;,&quot;order&quot;:&quot;5&quot;}},&quot;625ce555-9e73-4634-8da2-bdd1eb4bc8af&quot;:{&quot;type&quot;:&quot;FIGURE_OBJECT&quot;,&quot;id&quot;:&quot;625ce555-9e73-4634-8da2-bdd1eb4bc8af&quot;,&quot;relativeTransform&quot;:{&quot;translate&quot;:{&quot;x&quot;:442.61512386740554,&quot;y&quot;:134.68162860327533},&quot;rotate&quot;:0},&quot;layout&quot;:{&quot;sizeRatio&quot;:{&quot;x&quot;:0.9782135076252723,&quot;y&quot;:0.95},&quot;keepAspectRatio&quot;:false},&quot;opacity&quot;:1,&quot;path&quot;:{&quot;type&quot;:&quot;RECT&quot;,&quot;size&quot;:{&quot;x&quot;:80.79490752783956,&quot;y&quot;:48.139834457228154},&quot;cornerRounding&quot;:{&quot;type&quot;:&quot;ARC_LENGTH&quot;,&quot;global&quot;:4.8417047472790875}},&quot;pathStyles&quot;:[{&quot;type&quot;:&quot;FILL&quot;,&quot;fillStyle&quot;:&quot;rgba(63, 120, 193, 1)&quot;},{&quot;type&quot;:&quot;STROKE&quot;,&quot;strokeStyle&quot;:&quot;rgba(19,54,122,1)&quot;,&quot;lineWidth&quot;:1.23292998963354,&quot;lineJoin&quot;:&quot;round&quot;}],&quot;isLocked&quot;:false,&quot;parent&quot;:{&quot;type&quot;:&quot;CHILD&quot;,&quot;parentId&quot;:&quot;90b498b6-c6f7-42f4-b10e-7a5973338832&quot;,&quot;order&quot;:&quot;5&quot;}},&quot;52faede1-b39e-49bc-a813-5d1cb9927cc5&quot;:{&quot;type&quot;:&quot;FIGURE_OBJECT&quot;,&quot;id&quot;:&quot;52faede1-b39e-49bc-a813-5d1cb9927cc5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3.333333333333332,&quot;color&quot;:&quot;rgba(255,255,255,1)&quot;,&quot;fontWeight&quot;:&quot;normal&quot;,&quot;fontStyle&quot;:&quot;normal&quot;,&quot;decoration&quot;:&quot;none&quot;,&quot;script&quot;:&quot;none&quot;},&quot;range&quot;:[0,5]}],&quot;text&quot;:&quot;Step 3&quot;}],&quot;verticalAlign&quot;:&quot;TOP&quot;,&quot;_lastCaretLocation&quot;:{&quot;lineIndex&quot;:0,&quot;runIndex&quot;:-1,&quot;charIndex&quot;:-1,&quot;endOfLine&quot;:true}},&quot;size&quot;:{&quot;x&quot;:79.03466989106742,&quot;y&quot;:15},&quot;targetSize&quot;:{&quot;x&quot;:79.03466989106742,&quot;y&quot;:2},&quot;format&quot;:&quot;BETTER_TEXT&quot;},&quot;parent&quot;:{&quot;type&quot;:&quot;CHILD&quot;,&quot;parentId&quot;:&quot;625ce555-9e73-4634-8da2-bdd1eb4bc8af&quot;,&quot;order&quot;:&quot;5&quot;}},&quot;e64238ad-399c-453b-afa8-313547079a4a&quot;:{&quot;type&quot;:&quot;FIGURE_OBJECT&quot;,&quot;id&quot;:&quot;e64238ad-399c-453b-afa8-313547079a4a&quot;,&quot;relativeTransform&quot;:{&quot;translate&quot;:{&quot;x&quot;:0,&quot;y&quot;:0},&quot;rotate&quot;:0,&quot;skewX&quot;:0,&quot;scale&quot;:{&quot;x&quot;:1,&quot;y&quot;:1}},&quot;opacity&quot;:1,&quot;path&quot;:{&quot;type&quot;:&quot;POLY_LINE&quot;,&quot;points&quot;:[{&quot;x&quot;:483.0125776313253,&quot;y&quot;:59.32219212895096},{&quot;x&quot;:517.7947916015959,&quot;y&quot;:59.322192128950945},{&quot;x&quot;:517.4225616859496,&quot;y&quot;:-16.124257068419418},{&quot;x&quot;:483.0130142187219,&quot;y&quot;:-16.037587801430682}],&quot;closed&quot;:false},&quot;pathStyles&quot;:[{&quot;type&quot;:&quot;FILL&quot;,&quot;fillStyle&quot;:&quot;rgba(0,0,0,0)&quot;},{&quot;type&quot;:&quot;STROKE&quot;,&quot;strokeStyle&quot;:&quot;rgba(19,54,122,1)&quot;,&quot;lineWidth&quot;:1.2166308502624286,&quot;lineJoin&quot;:&quot;round&quot;}],&quot;pathMarkers&quot;:{&quot;markerStart&quot;:{&quot;type&quot;:&quot;PATH&quot;,&quot;units&quot;:{&quot;type&quot;:&quot;STROKE_WIDTH&quot;,&quot;scale&quot;:1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90b498b6-c6f7-42f4-b10e-7a5973338832&quot;,&quot;order&quot;:&quot;6&quot;},&quot;connectorInfo&quot;:{&quot;connectedObjects&quot;:[{&quot;objectId&quot;:&quot;96d49ac1-75a7-4cf3-bb70-0e01efcd44c2&quot;,&quot;coordinates&quot;:{&quot;x&quot;:1,&quot;y&quot;:0.5}},{&quot;objectId&quot;:&quot;6f7a2806-3392-42e3-a80d-360f575c6b68&quot;,&quot;coordinates&quot;:{&quot;x&quot;:1,&quot;y&quot;:0.5}}],&quot;type&quot;:&quot;ELBOW&quot;,&quot;offset&quot;:{&quot;x&quot;:0,&quot;y&quot;:0},&quot;bending&quot;:0.1,&quot;firstElementIsHead&quot;:true,&quot;customized&quot;:true}},&quot;02750d9f-d655-476f-8e04-7e76354c890d&quot;:{&quot;type&quot;:&quot;FIGURE_OBJECT&quot;,&quot;id&quot;:&quot;02750d9f-d655-476f-8e04-7e76354c890d&quot;,&quot;relativeTransform&quot;:{&quot;translate&quot;:{&quot;x&quot;:0,&quot;y&quot;:0},&quot;rotate&quot;:0,&quot;skewX&quot;:0,&quot;scale&quot;:{&quot;x&quot;:1,&quot;y&quot;:1}},&quot;opacity&quot;:1,&quot;path&quot;:{&quot;type&quot;:&quot;POLY_LINE&quot;,&quot;points&quot;:[{&quot;x&quot;:402.2176701034858,&quot;y&quot;:134.68162860327533},{&quot;x&quot;:367.8060623901101,&quot;y&quot;:134.6277950842888},{&quot;x&quot;:367.80606239011007,&quot;y&quot;:59.70704866330004},{&quot;x&quot;:402.2176701034858,&quot;y&quot;:59.32219212895096}],&quot;closed&quot;:false},&quot;pathStyles&quot;:[{&quot;type&quot;:&quot;FILL&quot;,&quot;fillStyle&quot;:&quot;rgba(0,0,0,0)&quot;},{&quot;type&quot;:&quot;STROKE&quot;,&quot;strokeStyle&quot;:&quot;rgba(19,54,122,1)&quot;,&quot;lineWidth&quot;:1.2166308502624286,&quot;lineJoin&quot;:&quot;round&quot;}],&quot;pathMarkers&quot;:{&quot;markerStart&quot;:{&quot;type&quot;:&quot;PATH&quot;,&quot;units&quot;:{&quot;type&quot;:&quot;STROKE_WIDTH&quot;,&quot;scale&quot;:1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90b498b6-c6f7-42f4-b10e-7a5973338832&quot;,&quot;order&quot;:&quot;7&quot;},&quot;connectorInfo&quot;:{&quot;connectedObjects&quot;:[{&quot;objectId&quot;:&quot;625ce555-9e73-4634-8da2-bdd1eb4bc8af&quot;,&quot;coordinates&quot;:{&quot;x&quot;:0,&quot;y&quot;:0.5}},{&quot;objectId&quot;:&quot;96d49ac1-75a7-4cf3-bb70-0e01efcd44c2&quot;,&quot;coordinates&quot;:{&quot;x&quot;:0,&quot;y&quot;:0.5}}],&quot;type&quot;:&quot;ELBOW&quot;,&quot;offset&quot;:{&quot;x&quot;:0,&quot;y&quot;:0},&quot;bending&quot;:0.1,&quot;firstElementIsHead&quot;:true,&quot;customized&quot;:true}},&quot;5eb9efc1-ebcc-4cf6-a3ff-4ac2be3f8fa6&quot;:{&quot;id&quot;:&quot;5eb9efc1-ebcc-4cf6-a3ff-4ac2be3f8fa6&quot;,&quot;name&quot;:&quot;Person working at desk (symbol)&quot;,&quot;displayName&quot;:&quot;&quot;,&quot;type&quot;:&quot;FIGURE_OBJECT&quot;,&quot;relativeTransform&quot;:{&quot;translate&quot;:{&quot;x&quot;:-115,&quot;y&quot;:-111},&quot;scale&quot;:{&quot;x&quot;:1,&quot;y&quot;:1},&quot;rotate&quot;:0,&quot;skewX&quot;:0},&quot;image&quot;:{&quot;url&quot;:&quot;https://icons.cdn.biorender.com/biorender/60d3416a82f47300287e6faf/20210623141420/image/60d3416a82f47300287e6faf.png&quot;,&quot;isPremium&quot;:false,&quot;isOrgIcon&quot;:false,&quot;size&quot;:{&quot;x&quot;:100,&quot;y&quot;:97.79005524861878}},&quot;source&quot;:{&quot;id&quot;:&quot;60d3416a82f47300287e6faf&quot;,&quot;version&quot;:&quot;20210623141420&quot;,&quot;type&quot;:&quot;ASSETS&quot;},&quot;isPremium&quot;:false,&quot;parent&quot;:{&quot;type&quot;:&quot;CHILD&quot;,&quot;parentId&quot;:&quot;2e8f3637-2ffb-47f8-98c7-5d35f771bec5&quot;,&quot;order&quot;:&quot;95&quot;}},&quot;535b40d8-710d-47df-9257-2e2e7fd95783&quot;:{&quot;id&quot;:&quot;535b40d8-710d-47df-9257-2e2e7fd95783&quot;,&quot;name&quot;:&quot;Stress (symbol)&quot;,&quot;displayName&quot;:&quot;&quot;,&quot;type&quot;:&quot;FIGURE_OBJECT&quot;,&quot;relativeTransform&quot;:{&quot;translate&quot;:{&quot;x&quot;:82,&quot;y&quot;:-112.10499999999999},&quot;rotate&quot;:0,&quot;skewX&quot;:0,&quot;scale&quot;:{&quot;x&quot;:1,&quot;y&quot;:1}},&quot;image&quot;:{&quot;url&quot;:&quot;https://icons.cdn.biorender.com/biorender/6331e779826b850021a52076/20220926185516/image/6331e779826b850021a52076.png&quot;,&quot;isPremium&quot;:false,&quot;isOrgIcon&quot;:false,&quot;size&quot;:{&quot;x&quot;:100,&quot;y&quot;:100}},&quot;source&quot;:{&quot;id&quot;:&quot;6331e779826b850021a52076&quot;,&quot;version&quot;:&quot;20220926185516&quot;,&quot;type&quot;:&quot;ASSETS&quot;},&quot;isPremium&quot;:false,&quot;parent&quot;:{&quot;type&quot;:&quot;CHILD&quot;,&quot;parentId&quot;:&quot;2e8f3637-2ffb-47f8-98c7-5d35f771bec5&quot;,&quot;order&quot;:&quot;97&quot;}},&quot;2a0523f9-3955-4353-ac58-e93f5c0e1161&quot;:{&quot;id&quot;:&quot;2a0523f9-3955-4353-ac58-e93f5c0e1161&quot;,&quot;type&quot;:&quot;FIGURE_OBJECT&quot;,&quot;document&quot;:{&quot;type&quot;:&quot;DOCUMENT_GROUP&quot;,&quot;canvasType&quot;:&quot;FIGURE&quot;,&quot;units&quot;:&quot;in&quot;}}}}"/>
  <p:tag name="TRANSPARENTBACKGROUND" val="false"/>
  <p:tag name="VERSION" val="1745100463918"/>
  <p:tag name="FIGURESLIDEID" val="2e8f3637-2ffb-47f8-98c7-5d35f771bec5"/>
  <p:tag name="TITLE" val="More"/>
  <p:tag name="CREATORNAME" val="Sanjana Kulkarni"/>
  <p:tag name="DATEINSERTED" val="174510047545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ddcf9e3e0c3a2d6ec7fb89"/>
  <p:tag name="BIOJSON" val="{&quot;id&quot;:&quot;712e7b2a-1c71-4731-802f-81e007666edb&quot;,&quot;objects&quot;:{&quot;f2649530-61e9-41f1-9f94-86db36006b6b&quot;:{&quot;id&quot;:&quot;f2649530-61e9-41f1-9f94-86db36006b6b&quot;,&quot;type&quot;:&quot;FIGURE_OBJECT&quot;,&quot;document&quot;:{&quot;type&quot;:&quot;FIGURE&quot;,&quot;canvasType&quot;:&quot;FIGURE&quot;,&quot;units&quot;:&quot;in&quot;},&quot;parent&quot;:{&quot;parentId&quot;:&quot;712e7b2a-1c71-4731-802f-81e007666edb&quot;,&quot;type&quot;:&quot;DOCUMENT&quot;,&quot;order&quot;:&quot;5&quot;}},&quot;9b279821-4243-4427-8d6c-ebd5ec3860cb&quot;:{&quot;id&quot;:&quot;9b279821-4243-4427-8d6c-ebd5ec3860cb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f2649530-61e9-41f1-9f94-86db36006b6b&quot;,&quot;order&quot;:&quot;5&quot;}},&quot;c4373e79-fa67-4653-bfa0-cef7b5646e3a&quot;:{&quot;relativeTransform&quot;:{&quot;translate&quot;:{&quot;x&quot;:-366.9079307372355,&quot;y&quot;:113.27577553069302},&quot;rotate&quot;:0,&quot;skewX&quot;:0,&quot;scale&quot;:{&quot;x&quot;:1,&quot;y&quot;:1}},&quot;type&quot;:&quot;FIGURE_OBJECT&quot;,&quot;id&quot;:&quot;c4373e79-fa67-4653-bfa0-cef7b5646e3a&quot;,&quot;name&quot;:&quot;Simple QC graph (generic)&quot;,&quot;displayName&quot;:&quot;Simple QC graph (generic)&quot;,&quot;opacity&quot;:1,&quot;source&quot;:{&quot;id&quot;:&quot;5f9879b6023b8300a229fbd0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5&quot;},&quot;isPremium&quot;:true},&quot;217e8bdc-5a9c-4c5a-91f5-e77c6b18db9a&quot;:{&quot;type&quot;:&quot;FIGURE_OBJECT&quot;,&quot;id&quot;:&quot;217e8bdc-5a9c-4c5a-91f5-e77c6b18db9a&quot;,&quot;relativeTransform&quot;:{&quot;translate&quot;:{&quot;x&quot;:-63.7014343103838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2&quot;}},&quot;6e7f5487-51da-4530-b25e-f5455feb5d34&quot;:{&quot;type&quot;:&quot;FIGURE_OBJECT&quot;,&quot;id&quot;:&quot;6e7f5487-51da-4530-b25e-f5455feb5d34&quot;,&quot;relativeTransform&quot;:{&quot;translate&quot;:{&quot;x&quot;:-63.57479486188623,&quot;y&quot;:-5.809390826203155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5&quot;}},&quot;214081e2-5ac2-493f-989c-450eb74a0f07&quot;:{&quot;type&quot;:&quot;FIGURE_OBJECT&quot;,&quot;id&quot;:&quot;214081e2-5ac2-493f-989c-450eb74a0f07&quot;,&quot;relativeTransform&quot;:{&quot;translate&quot;:{&quot;x&quot;:-63.57479486188623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&quot;}},&quot;2f6445f9-088b-4979-8906-1666417e8133&quot;:{&quot;type&quot;:&quot;FIGURE_OBJECT&quot;,&quot;id&quot;:&quot;2f6445f9-088b-4979-8906-1666417e8133&quot;,&quot;relativeTransform&quot;:{&quot;translate&quot;:{&quot;x&quot;:-47.7363215777046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2&quot;}},&quot;24220193-f18d-42e2-936f-3cc48ffba21b&quot;:{&quot;type&quot;:&quot;FIGURE_OBJECT&quot;,&quot;id&quot;:&quot;24220193-f18d-42e2-936f-3cc48ffba21b&quot;,&quot;relativeTransform&quot;:{&quot;translate&quot;:{&quot;x&quot;:-47.736268747956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5&quot;}},&quot;163e04bf-d7b7-4d69-b7d6-78eda2b5537c&quot;:{&quot;type&quot;:&quot;FIGURE_OBJECT&quot;,&quot;id&quot;:&quot;163e04bf-d7b7-4d69-b7d6-78eda2b5537c&quot;,&quot;relativeTransform&quot;:{&quot;translate&quot;:{&quot;x&quot;:-47.736268747956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&quot;}},&quot;e77b4141-fd7f-492f-bd63-fef051410e77&quot;:{&quot;type&quot;:&quot;FIGURE_OBJECT&quot;,&quot;id&quot;:&quot;e77b4141-fd7f-492f-bd63-fef051410e77&quot;,&quot;relativeTransform&quot;:{&quot;translate&quot;:{&quot;x&quot;:-31.771208845025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2&quot;}},&quot;72ff4c8c-33ef-45b5-8235-bdf348104072&quot;:{&quot;type&quot;:&quot;FIGURE_OBJECT&quot;,&quot;id&quot;:&quot;72ff4c8c-33ef-45b5-8235-bdf348104072&quot;,&quot;relativeTransform&quot;:{&quot;translate&quot;:{&quot;x&quot;:-31.77115601527715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5&quot;}},&quot;b8948351-f332-4da8-a0c7-90d922e6220e&quot;:{&quot;type&quot;:&quot;FIGURE_OBJECT&quot;,&quot;id&quot;:&quot;b8948351-f332-4da8-a0c7-90d922e6220e&quot;,&quot;relativeTransform&quot;:{&quot;translate&quot;:{&quot;x&quot;:-31.7711560152772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3&quot;}},&quot;f4ecf84f-1f7a-4e94-93b8-830dce159609&quot;:{&quot;type&quot;:&quot;FIGURE_OBJECT&quot;,&quot;id&quot;:&quot;f4ecf84f-1f7a-4e94-93b8-830dce159609&quot;,&quot;relativeTransform&quot;:{&quot;translate&quot;:{&quot;x&quot;:-15.8060961123464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4&quot;}},&quot;69b77829-8009-4e5d-b5cb-c2f46aff5398&quot;:{&quot;type&quot;:&quot;FIGURE_OBJECT&quot;,&quot;id&quot;:&quot;69b77829-8009-4e5d-b5cb-c2f46aff5398&quot;,&quot;relativeTransform&quot;:{&quot;translate&quot;:{&quot;x&quot;:-15.8060432825980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&quot;}},&quot;be1494d9-3b18-45c5-886c-267135b47866&quot;:{&quot;type&quot;:&quot;FIGURE_OBJECT&quot;,&quot;id&quot;:&quot;be1494d9-3b18-45c5-886c-267135b47866&quot;,&quot;relativeTransform&quot;:{&quot;translate&quot;:{&quot;x&quot;:-15.8060432825980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2&quot;}},&quot;b9dddb05-8e69-4713-a631-be6d19129fee&quot;:{&quot;type&quot;:&quot;FIGURE_OBJECT&quot;,&quot;id&quot;:&quot;b9dddb05-8e69-4713-a631-be6d19129fee&quot;,&quot;relativeTransform&quot;:{&quot;translate&quot;:{&quot;x&quot;:0.1590166203326937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5&quot;}},&quot;d864f44a-f6e4-40be-b645-5b78bb412f8a&quot;:{&quot;type&quot;:&quot;FIGURE_OBJECT&quot;,&quot;id&quot;:&quot;d864f44a-f6e4-40be-b645-5b78bb412f8a&quot;,&quot;relativeTransform&quot;:{&quot;translate&quot;:{&quot;x&quot;:0.1590694500811094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&quot;}},&quot;1ddb280a-f0d9-45ca-9e4f-8578641e1000&quot;:{&quot;type&quot;:&quot;FIGURE_OBJECT&quot;,&quot;id&quot;:&quot;1ddb280a-f0d9-45ca-9e4f-8578641e1000&quot;,&quot;relativeTransform&quot;:{&quot;translate&quot;:{&quot;x&quot;:0.15906945008104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5&quot;}},&quot;edf9d3bd-839e-45c4-bd3b-ad9a136f03a9&quot;:{&quot;type&quot;:&quot;FIGURE_OBJECT&quot;,&quot;id&quot;:&quot;edf9d3bd-839e-45c4-bd3b-ad9a136f03a9&quot;,&quot;relativeTransform&quot;:{&quot;translate&quot;:{&quot;x&quot;:16.12412935301185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&quot;}},&quot;46ae4c2d-84de-453d-b715-78f66a26bae0&quot;:{&quot;type&quot;:&quot;FIGURE_OBJECT&quot;,&quot;id&quot;:&quot;46ae4c2d-84de-453d-b715-78f66a26bae0&quot;,&quot;relativeTransform&quot;:{&quot;translate&quot;:{&quot;x&quot;:16.12418218276020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2&quot;}},&quot;86f615bf-246f-41c8-8849-84c774cd6b4f&quot;:{&quot;type&quot;:&quot;FIGURE_OBJECT&quot;,&quot;id&quot;:&quot;86f615bf-246f-41c8-8849-84c774cd6b4f&quot;,&quot;relativeTransform&quot;:{&quot;translate&quot;:{&quot;x&quot;:16.12418218276020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5&quot;}},&quot;5771f70a-14bd-40de-8600-7e2bc7d9de57&quot;:{&quot;type&quot;:&quot;FIGURE_OBJECT&quot;,&quot;id&quot;:&quot;5771f70a-14bd-40de-8600-7e2bc7d9de57&quot;,&quot;relativeTransform&quot;:{&quot;translate&quot;:{&quot;x&quot;:32.089242085690955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8&quot;}},&quot;8771d763-39c5-4820-ab00-19d60acfc4c4&quot;:{&quot;type&quot;:&quot;FIGURE_OBJECT&quot;,&quot;id&quot;:&quot;8771d763-39c5-4820-ab00-19d60acfc4c4&quot;,&quot;relativeTransform&quot;:{&quot;translate&quot;:{&quot;x&quot;:32.0892949154393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9&quot;}},&quot;da840c87-8c95-4fb7-a270-e9cf1ca796af&quot;:{&quot;type&quot;:&quot;FIGURE_OBJECT&quot;,&quot;id&quot;:&quot;da840c87-8c95-4fb7-a270-e9cf1ca796af&quot;,&quot;relativeTransform&quot;:{&quot;translate&quot;:{&quot;x&quot;:32.0892949154393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&quot;}},&quot;9107cd14-5343-4a87-8413-1d5554a2e813&quot;:{&quot;type&quot;:&quot;FIGURE_OBJECT&quot;,&quot;id&quot;:&quot;9107cd14-5343-4a87-8413-1d5554a2e813&quot;,&quot;relativeTransform&quot;:{&quot;translate&quot;:{&quot;x&quot;:48.054354818370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2&quot;}},&quot;f71b6ee2-e2ab-43de-82bb-dee679dcc4bd&quot;:{&quot;type&quot;:&quot;FIGURE_OBJECT&quot;,&quot;id&quot;:&quot;f71b6ee2-e2ab-43de-82bb-dee679dcc4bd&quot;,&quot;relativeTransform&quot;:{&quot;translate&quot;:{&quot;x&quot;:48.0544076481184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5&quot;}},&quot;57f426f2-7997-4506-bc40-054134cd8149&quot;:{&quot;type&quot;:&quot;FIGURE_OBJECT&quot;,&quot;id&quot;:&quot;57f426f2-7997-4506-bc40-054134cd8149&quot;,&quot;relativeTransform&quot;:{&quot;translate&quot;:{&quot;x&quot;:48.0544076481184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&quot;}},&quot;34c216ce-d6df-4f89-9590-b7732f2c8d23&quot;:{&quot;type&quot;:&quot;FIGURE_OBJECT&quot;,&quot;id&quot;:&quot;34c216ce-d6df-4f89-9590-b7732f2c8d23&quot;,&quot;relativeTransform&quot;:{&quot;translate&quot;:{&quot;x&quot;:64.0194675510492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5&quot;}},&quot;ee439fd4-e135-4958-8c3f-d000c592a5f2&quot;:{&quot;type&quot;:&quot;FIGURE_OBJECT&quot;,&quot;id&quot;:&quot;ee439fd4-e135-4958-8c3f-d000c592a5f2&quot;,&quot;relativeTransform&quot;:{&quot;translate&quot;:{&quot;x&quot;:64.0195203807975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&quot;}},&quot;f313b612-e32d-4d2d-9eab-d82041b39955&quot;:{&quot;type&quot;:&quot;FIGURE_OBJECT&quot;,&quot;id&quot;:&quot;f313b612-e32d-4d2d-9eab-d82041b39955&quot;,&quot;relativeTransform&quot;:{&quot;translate&quot;:{&quot;x&quot;:64.0195203807975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2&quot;}},&quot;9c1f4bb4-d12d-4c1a-b2c6-4b8ba832f460&quot;:{&quot;type&quot;:&quot;FIGURE_OBJECT&quot;,&quot;id&quot;:&quot;9c1f4bb4-d12d-4c1a-b2c6-4b8ba832f460&quot;,&quot;relativeTransform&quot;:{&quot;translate&quot;:{&quot;x&quot;:-58.3797300661574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5&quot;}},&quot;29be53de-9514-47f5-a3ea-7d57ee1b97a6&quot;:{&quot;type&quot;:&quot;FIGURE_OBJECT&quot;,&quot;id&quot;:&quot;29be53de-9514-47f5-a3ea-7d57ee1b97a6&quot;,&quot;relativeTransform&quot;:{&quot;translate&quot;:{&quot;x&quot;:-58.50005290757131,&quot;y&quot;:-5.809390826203274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3&quot;}},&quot;c9f8a54b-1ff8-4715-a433-fd7a45e9ffd8&quot;:{&quot;type&quot;:&quot;FIGURE_OBJECT&quot;,&quot;id&quot;:&quot;c9f8a54b-1ff8-4715-a433-fd7a45e9ffd8&quot;,&quot;relativeTransform&quot;:{&quot;translate&quot;:{&quot;x&quot;:-58.379677236409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4&quot;}},&quot;6aaf0733-c8d2-4736-98ee-01a53efb9477&quot;:{&quot;type&quot;:&quot;FIGURE_OBJECT&quot;,&quot;id&quot;:&quot;6aaf0733-c8d2-4736-98ee-01a53efb9477&quot;,&quot;relativeTransform&quot;:{&quot;translate&quot;:{&quot;x&quot;:-42.4146173334782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&quot;}},&quot;ab53f17c-3156-48f2-9879-bcb0320f7fc9&quot;:{&quot;type&quot;:&quot;FIGURE_OBJECT&quot;,&quot;id&quot;:&quot;ab53f17c-3156-48f2-9879-bcb0320f7fc9&quot;,&quot;relativeTransform&quot;:{&quot;translate&quot;:{&quot;x&quot;:-42.4145645037299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2&quot;}},&quot;6b2b5986-7d04-4539-a671-a043590663c7&quot;:{&quot;type&quot;:&quot;FIGURE_OBJECT&quot;,&quot;id&quot;:&quot;6b2b5986-7d04-4539-a671-a043590663c7&quot;,&quot;relativeTransform&quot;:{&quot;translate&quot;:{&quot;x&quot;:-42.414564503729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5&quot;}},&quot;b03eff11-1ad7-4be6-9ae3-b7104e689d13&quot;:{&quot;type&quot;:&quot;FIGURE_OBJECT&quot;,&quot;id&quot;:&quot;b03eff11-1ad7-4be6-9ae3-b7104e689d13&quot;,&quot;relativeTransform&quot;:{&quot;translate&quot;:{&quot;x&quot;:-26.4495046007991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&quot;}},&quot;495c1739-9fd5-4cf4-8fee-18e0f3bdcdae&quot;:{&quot;type&quot;:&quot;FIGURE_OBJECT&quot;,&quot;id&quot;:&quot;495c1739-9fd5-4cf4-8fee-18e0f3bdcdae&quot;,&quot;relativeTransform&quot;:{&quot;translate&quot;:{&quot;x&quot;:-26.44945177105078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5&quot;}},&quot;2ae4eeea-b366-4afe-aec2-bfa2a484e295&quot;:{&quot;type&quot;:&quot;FIGURE_OBJECT&quot;,&quot;id&quot;:&quot;2ae4eeea-b366-4afe-aec2-bfa2a484e295&quot;,&quot;relativeTransform&quot;:{&quot;translate&quot;:{&quot;x&quot;:-26.4494517710508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&quot;}},&quot;4dd1cd15-b77e-4314-92e5-13664b15b8c3&quot;:{&quot;type&quot;:&quot;FIGURE_OBJECT&quot;,&quot;id&quot;:&quot;4dd1cd15-b77e-4314-92e5-13664b15b8c3&quot;,&quot;relativeTransform&quot;:{&quot;translate&quot;:{&quot;x&quot;:-10.48439186811998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2&quot;}},&quot;59d9f600-0f34-44da-a4d0-3efc614b4779&quot;:{&quot;type&quot;:&quot;FIGURE_OBJECT&quot;,&quot;id&quot;:&quot;59d9f600-0f34-44da-a4d0-3efc614b4779&quot;,&quot;relativeTransform&quot;:{&quot;translate&quot;:{&quot;x&quot;:-10.48433903837162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5&quot;}},&quot;1af5f463-9eeb-4004-906c-812bbaeea689&quot;:{&quot;type&quot;:&quot;FIGURE_OBJECT&quot;,&quot;id&quot;:&quot;1af5f463-9eeb-4004-906c-812bbaeea689&quot;,&quot;relativeTransform&quot;:{&quot;translate&quot;:{&quot;x&quot;:-10.48433903837162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8&quot;}},&quot;b43f018c-d7e2-4c56-81e4-1848dd7e7f50&quot;:{&quot;type&quot;:&quot;FIGURE_OBJECT&quot;,&quot;id&quot;:&quot;b43f018c-d7e2-4c56-81e4-1848dd7e7f50&quot;,&quot;relativeTransform&quot;:{&quot;translate&quot;:{&quot;x&quot;:5.48072086455912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9&quot;}},&quot;c9504c12-a842-41f0-bff5-4f2ec1bd3ab7&quot;:{&quot;type&quot;:&quot;FIGURE_OBJECT&quot;,&quot;id&quot;:&quot;c9504c12-a842-41f0-bff5-4f2ec1bd3ab7&quot;,&quot;relativeTransform&quot;:{&quot;translate&quot;:{&quot;x&quot;:5.480773694307537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&quot;}},&quot;4facef6b-d4a5-4904-80f4-1e25ed1590a6&quot;:{&quot;type&quot;:&quot;FIGURE_OBJECT&quot;,&quot;id&quot;:&quot;4facef6b-d4a5-4904-80f4-1e25ed1590a6&quot;,&quot;relativeTransform&quot;:{&quot;translate&quot;:{&quot;x&quot;:5.498081738511207,&quot;y&quot;:-32.235543253785224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2&quot;}},&quot;f1648612-d080-4dd1-85e5-50e9a046ab5f&quot;:{&quot;type&quot;:&quot;FIGURE_OBJECT&quot;,&quot;id&quot;:&quot;f1648612-d080-4dd1-85e5-50e9a046ab5f&quot;,&quot;relativeTransform&quot;:{&quot;translate&quot;:{&quot;x&quot;:21.44583359723827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5&quot;}},&quot;ad8eb57b-ef2f-440b-b22f-99fdbf03d212&quot;:{&quot;type&quot;:&quot;FIGURE_OBJECT&quot;,&quot;id&quot;:&quot;ad8eb57b-ef2f-440b-b22f-99fdbf03d212&quot;,&quot;relativeTransform&quot;:{&quot;translate&quot;:{&quot;x&quot;:21.44588642698663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&quot;}},&quot;7162c458-ffc4-4f55-848d-3292a1552ef8&quot;:{&quot;type&quot;:&quot;FIGURE_OBJECT&quot;,&quot;id&quot;:&quot;7162c458-ffc4-4f55-848d-3292a1552ef8&quot;,&quot;relativeTransform&quot;:{&quot;translate&quot;:{&quot;x&quot;:21.44588642698663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2&quot;}},&quot;96972992-0fa3-4539-9e7f-4508f136137c&quot;:{&quot;type&quot;:&quot;FIGURE_OBJECT&quot;,&quot;id&quot;:&quot;96972992-0fa3-4539-9e7f-4508f136137c&quot;,&quot;relativeTransform&quot;:{&quot;translate&quot;:{&quot;x&quot;:37.4109463299174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5&quot;}},&quot;2c9063cf-6196-4e4e-8de8-5cdd00277b1c&quot;:{&quot;type&quot;:&quot;FIGURE_OBJECT&quot;,&quot;id&quot;:&quot;2c9063cf-6196-4e4e-8de8-5cdd00277b1c&quot;,&quot;relativeTransform&quot;:{&quot;translate&quot;:{&quot;x&quot;:37.410999159665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&quot;}},&quot;520a96c6-527b-4726-a9d8-67effa794a28&quot;:{&quot;type&quot;:&quot;FIGURE_OBJECT&quot;,&quot;id&quot;:&quot;520a96c6-527b-4726-a9d8-67effa794a28&quot;,&quot;relativeTransform&quot;:{&quot;translate&quot;:{&quot;x&quot;:37.354492426614506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2&quot;}},&quot;77427ba3-47fd-402d-bc79-d6cb33a60caa&quot;:{&quot;type&quot;:&quot;FIGURE_OBJECT&quot;,&quot;id&quot;:&quot;77427ba3-47fd-402d-bc79-d6cb33a60caa&quot;,&quot;relativeTransform&quot;:{&quot;translate&quot;:{&quot;x&quot;:53.3760590625964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5&quot;}},&quot;f61144a7-bdfb-4e15-9bf5-585935cd3f66&quot;:{&quot;type&quot;:&quot;FIGURE_OBJECT&quot;,&quot;id&quot;:&quot;f61144a7-bdfb-4e15-9bf5-585935cd3f66&quot;,&quot;relativeTransform&quot;:{&quot;translate&quot;:{&quot;x&quot;:53.3761118923449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3&quot;}},&quot;a66daf7b-1205-423d-aaee-5958ce4b11f7&quot;:{&quot;type&quot;:&quot;FIGURE_OBJECT&quot;,&quot;id&quot;:&quot;a66daf7b-1205-423d-aaee-5958ce4b11f7&quot;,&quot;relativeTransform&quot;:{&quot;translate&quot;:{&quot;x&quot;:53.3761118923449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4&quot;}},&quot;377c112d-0582-4bf5-8cd2-5e1314cb0cfb&quot;:{&quot;type&quot;:&quot;FIGURE_OBJECT&quot;,&quot;id&quot;:&quot;377c112d-0582-4bf5-8cd2-5e1314cb0cfb&quot;,&quot;relativeTransform&quot;:{&quot;translate&quot;:{&quot;x&quot;:69.3411717952756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&quot;}},&quot;3b6d96de-7999-49d7-90de-291303561667&quot;:{&quot;type&quot;:&quot;FIGURE_OBJECT&quot;,&quot;id&quot;:&quot;3b6d96de-7999-49d7-90de-291303561667&quot;,&quot;relativeTransform&quot;:{&quot;translate&quot;:{&quot;x&quot;:69.3412246250240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2&quot;}},&quot;7c9b9768-1ce3-4b3d-9f79-c3d28bbbd86b&quot;:{&quot;type&quot;:&quot;FIGURE_OBJECT&quot;,&quot;id&quot;:&quot;7c9b9768-1ce3-4b3d-9f79-c3d28bbbd86b&quot;,&quot;relativeTransform&quot;:{&quot;translate&quot;:{&quot;x&quot;:69.3412246250240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5&quot;}},&quot;b3d6b2ae-7b41-4474-9874-564a790fc67c&quot;:{&quot;type&quot;:&quot;FIGURE_OBJECT&quot;,&quot;id&quot;:&quot;b3d6b2ae-7b41-4474-9874-564a790fc67c&quot;,&quot;relativeTransform&quot;:{&quot;translate&quot;:{&quot;x&quot;:-53.05802582193109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&quot;}},&quot;21195641-394f-4cb6-9972-364a9c244f8c&quot;:{&quot;type&quot;:&quot;FIGURE_OBJECT&quot;,&quot;id&quot;:&quot;21195641-394f-4cb6-9972-364a9c244f8c&quot;,&quot;relativeTransform&quot;:{&quot;translate&quot;:{&quot;x&quot;:-53.057972992182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5&quot;}},&quot;a4379036-2562-4e09-bc88-6378fa08b9fb&quot;:{&quot;type&quot;:&quot;FIGURE_OBJECT&quot;,&quot;id&quot;:&quot;a4379036-2562-4e09-bc88-6378fa08b9fb&quot;,&quot;relativeTransform&quot;:{&quot;translate&quot;:{&quot;x&quot;:-53.0579729921826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&quot;}},&quot;577d3ea2-addc-4323-b164-89f2a89f7ca0&quot;:{&quot;type&quot;:&quot;FIGURE_OBJECT&quot;,&quot;id&quot;:&quot;577d3ea2-addc-4323-b164-89f2a89f7ca0&quot;,&quot;relativeTransform&quot;:{&quot;translate&quot;:{&quot;x&quot;:-37.09291308925199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2&quot;}},&quot;81d23e61-7bf8-4f8f-8fc4-57968a29fa2f&quot;:{&quot;type&quot;:&quot;FIGURE_OBJECT&quot;,&quot;id&quot;:&quot;81d23e61-7bf8-4f8f-8fc4-57968a29fa2f&quot;,&quot;relativeTransform&quot;:{&quot;translate&quot;:{&quot;x&quot;:-37.0928602595035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5&quot;}},&quot;38a1fa8e-75d1-47a1-95c1-1630558eeb1d&quot;:{&quot;type&quot;:&quot;FIGURE_OBJECT&quot;,&quot;id&quot;:&quot;38a1fa8e-75d1-47a1-95c1-1630558eeb1d&quot;,&quot;relativeTransform&quot;:{&quot;translate&quot;:{&quot;x&quot;:-37.0928602595035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8&quot;}},&quot;4ed6ed91-b3bf-4f75-8a39-f2203def35c9&quot;:{&quot;type&quot;:&quot;FIGURE_OBJECT&quot;,&quot;id&quot;:&quot;4ed6ed91-b3bf-4f75-8a39-f2203def35c9&quot;,&quot;relativeTransform&quot;:{&quot;translate&quot;:{&quot;x&quot;:-21.12780035657271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9&quot;}},&quot;5408bfe0-7247-47b9-8994-1ff323a428e7&quot;:{&quot;type&quot;:&quot;FIGURE_OBJECT&quot;,&quot;id&quot;:&quot;5408bfe0-7247-47b9-8994-1ff323a428e7&quot;,&quot;relativeTransform&quot;:{&quot;translate&quot;:{&quot;x&quot;:-21.1277475268244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&quot;}},&quot;911ead1e-d592-4c86-bcec-a822f025514b&quot;:{&quot;type&quot;:&quot;FIGURE_OBJECT&quot;,&quot;id&quot;:&quot;911ead1e-d592-4c86-bcec-a822f025514b&quot;,&quot;relativeTransform&quot;:{&quot;translate&quot;:{&quot;x&quot;:-21.1277475268244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05&quot;}},&quot;32b69e02-7f26-4e3d-8969-4efc38a0e7e6&quot;:{&quot;type&quot;:&quot;FIGURE_OBJECT&quot;,&quot;id&quot;:&quot;32b69e02-7f26-4e3d-8969-4efc38a0e7e6&quot;,&quot;relativeTransform&quot;:{&quot;translate&quot;:{&quot;x&quot;:-5.16268762389367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1&quot;}},&quot;ef6957df-d196-4eb0-bb73-528235c64dbc&quot;:{&quot;type&quot;:&quot;FIGURE_OBJECT&quot;,&quot;id&quot;:&quot;ef6957df-d196-4eb0-bb73-528235c64dbc&quot;,&quot;relativeTransform&quot;:{&quot;translate&quot;:{&quot;x&quot;:-5.162634794145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2&quot;}},&quot;6e93a4c9-6883-48cd-b5a2-affc0427ecc0&quot;:{&quot;type&quot;:&quot;FIGURE_OBJECT&quot;,&quot;id&quot;:&quot;6e93a4c9-6883-48cd-b5a2-affc0427ecc0&quot;,&quot;relativeTransform&quot;:{&quot;translate&quot;:{&quot;x&quot;:-5.162634794145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3&quot;}},&quot;d58f7a68-6fd7-4ba7-b957-530def1ee73a&quot;:{&quot;type&quot;:&quot;FIGURE_OBJECT&quot;,&quot;id&quot;:&quot;d58f7a68-6fd7-4ba7-b957-530def1ee73a&quot;,&quot;relativeTransform&quot;:{&quot;translate&quot;:{&quot;x&quot;:10.80242510878548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&quot;}},&quot;98740cee-c6e4-43a6-9d28-1e4a97607b9a&quot;:{&quot;type&quot;:&quot;FIGURE_OBJECT&quot;,&quot;id&quot;:&quot;98740cee-c6e4-43a6-9d28-1e4a97607b9a&quot;,&quot;relativeTransform&quot;:{&quot;translate&quot;:{&quot;x&quot;:10.80247793853384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5&quot;}},&quot;fe79a041-582e-4ca8-8855-0404bcd6a74d&quot;:{&quot;type&quot;:&quot;FIGURE_OBJECT&quot;,&quot;id&quot;:&quot;fe79a041-582e-4ca8-8855-0404bcd6a74d&quot;,&quot;relativeTransform&quot;:{&quot;translate&quot;:{&quot;x&quot;:10.80247793853384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6&quot;}},&quot;2644de69-bce3-4f47-b3b7-f814d598a146&quot;:{&quot;type&quot;:&quot;FIGURE_OBJECT&quot;,&quot;id&quot;:&quot;2644de69-bce3-4f47-b3b7-f814d598a146&quot;,&quot;relativeTransform&quot;:{&quot;translate&quot;:{&quot;x&quot;:26.76753784146458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7&quot;}},&quot;bfb882c0-6362-434f-86d6-eb4103528a6f&quot;:{&quot;type&quot;:&quot;FIGURE_OBJECT&quot;,&quot;id&quot;:&quot;bfb882c0-6362-434f-86d6-eb4103528a6f&quot;,&quot;relativeTransform&quot;:{&quot;translate&quot;:{&quot;x&quot;:26.76759067121282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8&quot;}},&quot;105fd3d8-82da-44c5-a4f9-8264bb22a22a&quot;:{&quot;type&quot;:&quot;FIGURE_OBJECT&quot;,&quot;id&quot;:&quot;105fd3d8-82da-44c5-a4f9-8264bb22a22a&quot;,&quot;relativeTransform&quot;:{&quot;translate&quot;:{&quot;x&quot;:26.76759067121282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&quot;}},&quot;aacd45aa-4503-4eda-9e58-e1a5146094a1&quot;:{&quot;type&quot;:&quot;FIGURE_OBJECT&quot;,&quot;id&quot;:&quot;aacd45aa-4503-4eda-9e58-e1a5146094a1&quot;,&quot;relativeTransform&quot;:{&quot;translate&quot;:{&quot;x&quot;:42.732650574143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05&quot;}},&quot;38726344-f8d4-436b-b7d6-42c60639f4d7&quot;:{&quot;type&quot;:&quot;FIGURE_OBJECT&quot;,&quot;id&quot;:&quot;38726344-f8d4-436b-b7d6-42c60639f4d7&quot;,&quot;relativeTransform&quot;:{&quot;translate&quot;:{&quot;x&quot;:42.73270340389204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1&quot;}},&quot;b0a7532d-8728-45b2-aac4-3ad572591e17&quot;:{&quot;type&quot;:&quot;FIGURE_OBJECT&quot;,&quot;id&quot;:&quot;b0a7532d-8728-45b2-aac4-3ad572591e17&quot;,&quot;relativeTransform&quot;:{&quot;translate&quot;:{&quot;x&quot;:42.7327034038920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2&quot;}},&quot;2de96f58-bf5f-40b3-b968-a7d8a57f82ad&quot;:{&quot;type&quot;:&quot;FIGURE_OBJECT&quot;,&quot;id&quot;:&quot;2de96f58-bf5f-40b3-b968-a7d8a57f82ad&quot;,&quot;relativeTransform&quot;:{&quot;translate&quot;:{&quot;x&quot;:58.6977633068229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3&quot;}},&quot;3db354c7-c715-44ae-b82b-7e6c5355bc29&quot;:{&quot;type&quot;:&quot;FIGURE_OBJECT&quot;,&quot;id&quot;:&quot;3db354c7-c715-44ae-b82b-7e6c5355bc29&quot;,&quot;relativeTransform&quot;:{&quot;translate&quot;:{&quot;x&quot;:58.6978161365711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&quot;}},&quot;507a14e6-7c75-41b3-983e-ce388ca743bb&quot;:{&quot;type&quot;:&quot;FIGURE_OBJECT&quot;,&quot;id&quot;:&quot;507a14e6-7c75-41b3-983e-ce388ca743bb&quot;,&quot;relativeTransform&quot;:{&quot;translate&quot;:{&quot;x&quot;:58.6978161365711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5&quot;}},&quot;8d004f53-7aa7-4d66-a31e-9d5d8eecf828&quot;:{&quot;type&quot;:&quot;FIGURE_OBJECT&quot;,&quot;id&quot;:&quot;8d004f53-7aa7-4d66-a31e-9d5d8eecf828&quot;,&quot;relativeTransform&quot;:{&quot;translate&quot;:{&quot;x&quot;:74.6628760395020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6&quot;}},&quot;9701d976-e09c-4bbb-b44d-398dc6416c92&quot;:{&quot;type&quot;:&quot;FIGURE_OBJECT&quot;,&quot;id&quot;:&quot;9701d976-e09c-4bbb-b44d-398dc6416c92&quot;,&quot;relativeTransform&quot;:{&quot;translate&quot;:{&quot;x&quot;:74.6629288692502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7&quot;}},&quot;dffd054b-1f42-4501-bd27-16765d468af4&quot;:{&quot;type&quot;:&quot;FIGURE_OBJECT&quot;,&quot;id&quot;:&quot;dffd054b-1f42-4501-bd27-16765d468af4&quot;,&quot;relativeTransform&quot;:{&quot;translate&quot;:{&quot;x&quot;:74.6629288692502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8&quot;}},&quot;f883d95a-415a-4060-96ca-69d5c9095b6b&quot;:{&quot;type&quot;:&quot;FIGURE_OBJECT&quot;,&quot;id&quot;:&quot;f883d95a-415a-4060-96ca-69d5c9095b6b&quot;,&quot;relativeTransform&quot;:{&quot;translate&quot;:{&quot;x&quot;:80.1892615425524,&quot;y&quot;:24.76343807463799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&quot;}},&quot;7b63a154-5347-418b-bdbe-90d778982687&quot;:{&quot;type&quot;:&quot;FIGURE_OBJECT&quot;,&quot;id&quot;:&quot;7b63a154-5347-418b-bdbe-90d778982687&quot;,&quot;relativeTransform&quot;:{&quot;translate&quot;:{&quot;x&quot;:79.9846331134767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2&quot;}},&quot;a0478145-a6a2-4a3b-9c8e-a6a22fdcfcdf&quot;:{&quot;type&quot;:&quot;FIGURE_OBJECT&quot;,&quot;id&quot;:&quot;a0478145-a6a2-4a3b-9c8e-a6a22fdcfcdf&quot;,&quot;relativeTransform&quot;:{&quot;translate&quot;:{&quot;x&quot;:79.98463311347673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5&quot;}},&quot;9e8d6216-c0b4-4eb3-ab56-2c36abbaf80c&quot;:{&quot;type&quot;:&quot;FIGURE_OBJECT&quot;,&quot;id&quot;:&quot;9e8d6216-c0b4-4eb3-ab56-2c36abbaf80c&quot;,&quot;relativeTransform&quot;:{&quot;translate&quot;:{&quot;x&quot;:8.043127820712458,&quot;y&quot;:-0.9207517404147035},&quot;rotate&quot;:0},&quot;opacity&quot;:1,&quot;path&quot;:{&quot;type&quot;:&quot;RECT&quot;,&quot;size&quot;:{&quot;x&quot;:149.01157720484946,&quot;y&quot;:97.26371613122815},&quot;cornerRounding&quot;:{&quot;type&quot;:&quot;ARC_LENGTH&quot;,&quot;global&quot;:0}},&quot;pathStyles&quot;:[{&quot;type&quot;:&quot;FILL&quot;,&quot;fillStyle&quot;:&quot;rgba(0,0,0,0)&quot;},{&quot;type&quot;:&quot;STROKE&quot;,&quot;strokeStyle&quot;:&quot;rgba(39,39,39,1)&quot;,&quot;lineWidth&quot;:0.8457903257191524,&quot;lineJoin&quot;:&quot;round&quot;}],&quot;isLocked&quot;:false,&quot;parent&quot;:{&quot;type&quot;:&quot;CHILD&quot;,&quot;parentId&quot;:&quot;c4373e79-fa67-4653-bfa0-cef7b5646e3a&quot;,&quot;order&quot;:&quot;51&quot;}},&quot;dd0d17cb-8218-49b2-8b65-afb9d150ff2f&quot;:{&quot;type&quot;:&quot;FIGURE_OBJECT&quot;,&quot;id&quot;:&quot;dd0d17cb-8218-49b2-8b65-afb9d150ff2f&quot;,&quot;relativeTransform&quot;:{&quot;translate&quot;:{&quot;x&quot;:-63.74417818131469,&quot;y&quot;:-25.43558249509643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2&quot;}},&quot;6bd328b3-a6a8-4e64-9ead-079139e54eff&quot;:{&quot;type&quot;:&quot;FIGURE_OBJECT&quot;,&quot;id&quot;:&quot;6bd328b3-a6a8-4e64-9ead-079139e54eff&quot;,&quot;relativeTransform&quot;:{&quot;translate&quot;:{&quot;x&quot;:-5.942725052905958e-14,&quot;y&quot;:-1.7637959851625777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d0d17cb-8218-49b2-8b65-afb9d150ff2f&quot;,&quot;order&quot;:&quot;1&quot;}},&quot;1eff5795-ae95-4b38-b4a5-2553c6652b82&quot;:{&quot;type&quot;:&quot;FIGURE_OBJECT&quot;,&quot;id&quot;:&quot;1eff5795-ae95-4b38-b4a5-2553c6652b82&quot;,&quot;relativeTransform&quot;:{&quot;translate&quot;:{&quot;x&quot;:-5.990211609757413e-14,&quot;y&quot;:5.092858192178685},&quot;rotate&quot;:0},&quot;opacity&quot;:1,&quot;path&quot;:{&quot;type&quot;:&quot;POLY_LINE&quot;,&quot;points&quot;:[{&quot;x&quot;:0,&quot;y&quot;:-1.6734644135745436},{&quot;x&quot;:0,&quot;y&quot;:1.673464413574543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2&quot;}},&quot;0a3ac684-2fa8-4f69-83d0-ba67ea794c5c&quot;:{&quot;type&quot;:&quot;FIGURE_OBJECT&quot;,&quot;id&quot;:&quot;0a3ac684-2fa8-4f69-83d0-ba67ea794c5c&quot;,&quot;relativeTransform&quot;:{&quot;translate&quot;:{&quot;x&quot;:-2.9924715869324626e-14,&quot;y&quot;:6.7663226057532295},&quot;rotate&quot;:0},&quot;opacity&quot;:1,&quot;path&quot;:{&quot;type&quot;:&quot;POLY_LINE&quot;,&quot;points&quot;:[{&quot;x&quot;:1.609536293862607,&quot;y&quot;:0},{&quot;x&quot;:-1.60953629386260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5&quot;}},&quot;12cd1319-64c0-49be-a5e5-7e9e8bbd9d2c&quot;:{&quot;type&quot;:&quot;FIGURE_OBJECT&quot;,&quot;id&quot;:&quot;12cd1319-64c0-49be-a5e5-7e9e8bbd9d2c&quot;,&quot;relativeTransform&quot;:{&quot;translate&quot;:{&quot;x&quot;:-2.9924715869324626e-14,&quot;y&quot;:-4.3241703712042465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d0d17cb-8218-49b2-8b65-afb9d150ff2f&quot;,&quot;order&quot;:&quot;7&quot;}},&quot;ac2b4b98-f203-4c4c-b277-9f60f6a4b2e1&quot;:{&quot;type&quot;:&quot;FIGURE_OBJECT&quot;,&quot;id&quot;:&quot;ac2b4b98-f203-4c4c-b277-9f60f6a4b2e1&quot;,&quot;relativeTransform&quot;:{&quot;translate&quot;:{&quot;x&quot;:-58.4974588607702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5&quot;}},&quot;a471b496-a5db-48ed-8380-6d409525bf3a&quot;:{&quot;type&quot;:&quot;FIGURE_OBJECT&quot;,&quot;id&quot;:&quot;a471b496-a5db-48ed-8380-6d409525bf3a&quot;,&quot;relativeTransform&quot;:{&quot;translate&quot;:{&quot;x&quot;:-5.942725052905958e-14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ac2b4b98-f203-4c4c-b277-9f60f6a4b2e1&quot;,&quot;order&quot;:&quot;1&quot;}},&quot;2f5aec74-6721-4e7e-83b9-4e74a50c7ed4&quot;:{&quot;type&quot;:&quot;FIGURE_OBJECT&quot;,&quot;id&quot;:&quot;2f5aec74-6721-4e7e-83b9-4e74a50c7ed4&quot;,&quot;relativeTransform&quot;:{&quot;translate&quot;:{&quot;x&quot;:-5.990211609757413e-14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2&quot;}},&quot;6cafd209-e308-451b-9b60-daa30b8687a3&quot;:{&quot;type&quot;:&quot;FIGURE_OBJECT&quot;,&quot;id&quot;:&quot;6cafd209-e308-451b-9b60-daa30b8687a3&quot;,&quot;relativeTransform&quot;:{&quot;translate&quot;:{&quot;x&quot;:-1.4972894806447285e-13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5&quot;}},&quot;33f54c8b-afe7-4cca-bd9d-5947a236fc74&quot;:{&quot;type&quot;:&quot;FIGURE_OBJECT&quot;,&quot;id&quot;:&quot;33f54c8b-afe7-4cca-bd9d-5947a236fc74&quot;,&quot;relativeTransform&quot;:{&quot;translate&quot;:{&quot;x&quot;:0,&quot;y&quot;:-6.766249894838151},&quot;rotate&quot;:0},&quot;opacity&quot;:1,&quot;path&quot;:{&quot;type&quot;:&quot;POLY_LINE&quot;,&quot;points&quot;:[{&quot;x&quot;:-2.2018741479555386,&quot;y&quot;:0},{&quot;x&quot;:2.201874147955538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ac2b4b98-f203-4c4c-b277-9f60f6a4b2e1&quot;,&quot;order&quot;:&quot;7&quot;}},&quot;e8167071-6779-4664-b95f-c792aac44144&quot;:{&quot;type&quot;:&quot;FIGURE_OBJECT&quot;,&quot;id&quot;:&quot;e8167071-6779-4664-b95f-c792aac44144&quot;,&quot;relativeTransform&quot;:{&quot;translate&quot;:{&quot;x&quot;:-53.0790441041047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&quot;}},&quot;5203afcf-34fc-49d7-8c09-b3d0554ca60d&quot;:{&quot;type&quot;:&quot;FIGURE_OBJECT&quot;,&quot;id&quot;:&quot;5203afcf-34fc-49d7-8c09-b3d0554ca60d&quot;,&quot;relativeTransform&quot;:{&quot;translate&quot;:{&quot;x&quot;:4.679311065280283e-16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8167071-6779-4664-b95f-c792aac44144&quot;,&quot;order&quot;:&quot;1&quot;}},&quot;9980a970-17b2-4b6e-9e38-53010b37bea7&quot;:{&quot;type&quot;:&quot;FIGURE_OBJECT&quot;,&quot;id&quot;:&quot;9980a970-17b2-4b6e-9e38-53010b37bea7&quot;,&quot;relativeTransform&quot;:{&quot;translate&quot;:{&quot;x&quot;:0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2&quot;}},&quot;89418457-0205-420d-b728-2e63b30e1fcb&quot;:{&quot;type&quot;:&quot;FIGURE_OBJECT&quot;,&quot;id&quot;:&quot;89418457-0205-420d-b728-2e63b30e1fcb&quot;,&quot;relativeTransform&quot;:{&quot;translate&quot;:{&quot;x&quot;:-8.982683196689875e-14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5&quot;}},&quot;61b634ae-d757-48ab-983f-d21dc05325a0&quot;:{&quot;type&quot;:&quot;FIGURE_OBJECT&quot;,&quot;id&quot;:&quot;61b634ae-d757-48ab-983f-d21dc05325a0&quot;,&quot;relativeTransform&quot;:{&quot;translate&quot;:{&quot;x&quot;:0,&quot;y&quot;:-6.76624989483815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8167071-6779-4664-b95f-c792aac44144&quot;,&quot;order&quot;:&quot;7&quot;}},&quot;ee705b2c-08d1-4bbd-b150-38829946554f&quot;:{&quot;type&quot;:&quot;FIGURE_OBJECT&quot;,&quot;id&quot;:&quot;ee705b2c-08d1-4bbd-b150-38829946554f&quot;,&quot;relativeTransform&quot;:{&quot;translate&quot;:{&quot;x&quot;:-47.73618661653686,&quot;y&quot;:-34.6150176110414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2&quot;}},&quot;1b4a4408-0f39-4696-b4a7-1b9f52ad5061&quot;:{&quot;type&quot;:&quot;FIGURE_OBJECT&quot;,&quot;id&quot;:&quot;1b4a4408-0f39-4696-b4a7-1b9f52ad5061&quot;,&quot;relativeTransform&quot;:{&quot;translate&quot;:{&quot;x&quot;:-0.00013838493075985907,&quot;y&quot;:-1.866015195159824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e705b2c-08d1-4bbd-b150-38829946554f&quot;,&quot;order&quot;:&quot;1&quot;}},&quot;c23e6141-077b-45d2-8079-9a5e10b38f14&quot;:{&quot;type&quot;:&quot;FIGURE_OBJECT&quot;,&quot;id&quot;:&quot;c23e6141-077b-45d2-8079-9a5e10b38f14&quot;,&quot;relativeTransform&quot;:{&quot;translate&quot;:{&quot;x&quot;:0.0005140280889660652,&quot;y&quot;:2.397815573413803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2&quot;}},&quot;7487b0d1-8b60-4ed7-883f-16f079747a65&quot;:{&quot;type&quot;:&quot;FIGURE_OBJECT&quot;,&quot;id&quot;:&quot;7487b0d1-8b60-4ed7-883f-16f079747a65&quot;,&quot;relativeTransform&quot;:{&quot;translate&quot;:{&quot;x&quot;:0.0005140280889960426,&quot;y&quot;:4.07127998698840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5&quot;}},&quot;7dc8b503-99da-4c41-9f2f-03e337668761&quot;:{&quot;type&quot;:&quot;FIGURE_OBJECT&quot;,&quot;id&quot;:&quot;7dc8b503-99da-4c41-9f2f-03e337668761&quot;,&quot;relativeTransform&quot;:{&quot;translate&quot;:{&quot;x&quot;:0,&quot;y&quot;:-4.07127998698840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e705b2c-08d1-4bbd-b150-38829946554f&quot;,&quot;order&quot;:&quot;7&quot;}},&quot;16418527-1e9e-4d03-b103-ff693a6e0236&quot;:{&quot;type&quot;:&quot;FIGURE_OBJECT&quot;,&quot;id&quot;:&quot;16418527-1e9e-4d03-b103-ff693a6e0236&quot;,&quot;relativeTransform&quot;:{&quot;translate&quot;:{&quot;x&quot;:-42.50610117239827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5&quot;}},&quot;58527cec-45d1-47b7-a24e-fd624475951a&quot;:{&quot;type&quot;:&quot;FIGURE_OBJECT&quot;,&quot;id&quot;:&quot;58527cec-45d1-47b7-a24e-fd624475951a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6418527-1e9e-4d03-b103-ff693a6e0236&quot;,&quot;order&quot;:&quot;1&quot;}},&quot;3ea276ee-ee03-4e15-9b2d-79ff7d2da402&quot;:{&quot;type&quot;:&quot;FIGURE_OBJECT&quot;,&quot;id&quot;:&quot;3ea276ee-ee03-4e15-9b2d-79ff7d2da402&quot;,&quot;relativeTransform&quot;:{&quot;translate&quot;:{&quot;x&quot;:0.015738253951876807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2&quot;}},&quot;3c8bfe73-dc09-4377-a7a5-c2b1877969dc&quot;:{&quot;type&quot;:&quot;FIGURE_OBJECT&quot;,&quot;id&quot;:&quot;3c8bfe73-dc09-4377-a7a5-c2b1877969dc&quot;,&quot;relativeTransform&quot;:{&quot;translate&quot;:{&quot;x&quot;:0.015738253951846883,&quot;y&quot;:4.0148939652737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5&quot;}},&quot;a57e3ab1-e5b2-422c-8abc-aa417ffcf946&quot;:{&quot;type&quot;:&quot;FIGURE_OBJECT&quot;,&quot;id&quot;:&quot;a57e3ab1-e5b2-422c-8abc-aa417ffcf946&quot;,&quot;relativeTransform&quot;:{&quot;translate&quot;:{&quot;x&quot;:0,&quot;y&quot;:-4.014893965273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6418527-1e9e-4d03-b103-ff693a6e0236&quot;,&quot;order&quot;:&quot;7&quot;}},&quot;0f912d3f-a67a-4816-9970-e02d3dcf77b7&quot;:{&quot;type&quot;:&quot;FIGURE_OBJECT&quot;,&quot;id&quot;:&quot;0f912d3f-a67a-4816-9970-e02d3dcf77b7&quot;,&quot;relativeTransform&quot;:{&quot;translate&quot;:{&quot;x&quot;:-37.12800242125874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3&quot;}},&quot;e1b07f99-6637-4a61-972d-bff8d28afae9&quot;:{&quot;type&quot;:&quot;FIGURE_OBJECT&quot;,&quot;id&quot;:&quot;e1b07f99-6637-4a61-972d-bff8d28afae9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0f912d3f-a67a-4816-9970-e02d3dcf77b7&quot;,&quot;order&quot;:&quot;1&quot;}},&quot;dc0fbb92-aeb9-475e-b4a1-d3ec1834e83f&quot;:{&quot;type&quot;:&quot;FIGURE_OBJECT&quot;,&quot;id&quot;:&quot;dc0fbb92-aeb9-475e-b4a1-d3ec1834e83f&quot;,&quot;relativeTransform&quot;:{&quot;translate&quot;:{&quot;x&quot;:0.16628893192984256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2&quot;}},&quot;4638fcdf-8358-4a6a-a954-436c47446943&quot;:{&quot;type&quot;:&quot;FIGURE_OBJECT&quot;,&quot;id&quot;:&quot;4638fcdf-8358-4a6a-a954-436c47446943&quot;,&quot;relativeTransform&quot;:{&quot;translate&quot;:{&quot;x&quot;:0.09219114550339468,&quot;y&quot;:3.88788890813731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5&quot;}},&quot;797b212a-50de-4fcc-be93-bd30e2c51822&quot;:{&quot;type&quot;:&quot;FIGURE_OBJECT&quot;,&quot;id&quot;:&quot;797b212a-50de-4fcc-be93-bd30e2c51822&quot;,&quot;relativeTransform&quot;:{&quot;translate&quot;:{&quot;x&quot;:0,&quot;y&quot;:-4.0148939652738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0f912d3f-a67a-4816-9970-e02d3dcf77b7&quot;,&quot;order&quot;:&quot;7&quot;}},&quot;e4fce2f2-2949-414a-95b0-ae28ed3f8a59&quot;:{&quot;type&quot;:&quot;FIGURE_OBJECT&quot;,&quot;id&quot;:&quot;e4fce2f2-2949-414a-95b0-ae28ed3f8a59&quot;,&quot;relativeTransform&quot;:{&quot;translate&quot;:{&quot;x&quot;:-31.74990367011922,&quot;y&quot;:-34.7277896544707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4&quot;}},&quot;9730fc5e-10cb-43c4-ad17-71b1beb6b953&quot;:{&quot;type&quot;:&quot;FIGURE_OBJECT&quot;,&quot;id&quot;:&quot;9730fc5e-10cb-43c4-ad17-71b1beb6b953&quot;,&quot;relativeTransform&quot;:{&quot;translate&quot;:{&quot;x&quot;:0.03349985079194935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1&quot;}},&quot;909966db-fac7-45d2-8ea3-84f7c60eafb7&quot;:{&quot;type&quot;:&quot;FIGURE_OBJECT&quot;,&quot;id&quot;:&quot;909966db-fac7-45d2-8ea3-84f7c60eafb7&quot;,&quot;relativeTransform&quot;:{&quot;translate&quot;:{&quot;x&quot;:-0.021283143073774637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4fce2f2-2949-414a-95b0-ae28ed3f8a59&quot;,&quot;order&quot;:&quot;2&quot;}},&quot;e0543869-da9e-4d56-9fc1-5386a7306dae&quot;:{&quot;type&quot;:&quot;FIGURE_OBJECT&quot;,&quot;id&quot;:&quot;e0543869-da9e-4d56-9fc1-5386a7306dae&quot;,&quot;relativeTransform&quot;:{&quot;translate&quot;:{&quot;x&quot;:0.03349985079185953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5&quot;}},&quot;45999e8b-8827-454d-b295-0e8b850b8d34&quot;:{&quot;type&quot;:&quot;FIGURE_OBJECT&quot;,&quot;id&quot;:&quot;45999e8b-8827-454d-b295-0e8b850b8d34&quot;,&quot;relativeTransform&quot;:{&quot;translate&quot;:{&quot;x&quot;:0,&quot;y&quot;:-3.95850794355919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4fce2f2-2949-414a-95b0-ae28ed3f8a59&quot;,&quot;order&quot;:&quot;7&quot;}},&quot;75e116cc-b4dc-427f-993d-499bf48c5aa5&quot;:{&quot;type&quot;:&quot;FIGURE_OBJECT&quot;,&quot;id&quot;:&quot;75e116cc-b4dc-427f-993d-499bf48c5aa5&quot;,&quot;relativeTransform&quot;:{&quot;translate&quot;:{&quot;x&quot;:-26.56238967237515,&quot;y&quot;:-34.727789654470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&quot;}},&quot;f85d958f-c1ef-43e6-a633-08d451d3f260&quot;:{&quot;type&quot;:&quot;FIGURE_OBJECT&quot;,&quot;id&quot;:&quot;f85d958f-c1ef-43e6-a633-08d451d3f260&quot;,&quot;relativeTransform&quot;:{&quot;translate&quot;:{&quot;x&quot;:-0.028806703202641122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1&quot;}},&quot;ff3c55da-446e-4903-83ae-6ae0712c0b8d&quot;:{&quot;type&quot;:&quot;FIGURE_OBJECT&quot;,&quot;id&quot;:&quot;ff3c55da-446e-4903-83ae-6ae0712c0b8d&quot;,&quot;relativeTransform&quot;:{&quot;translate&quot;:{&quot;x&quot;:0.00014354517773381106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5e116cc-b4dc-427f-993d-499bf48c5aa5&quot;,&quot;order&quot;:&quot;2&quot;}},&quot;4ca38afd-69d0-4aa1-9b55-a33230671f36&quot;:{&quot;type&quot;:&quot;FIGURE_OBJECT&quot;,&quot;id&quot;:&quot;4ca38afd-69d0-4aa1-9b55-a33230671f36&quot;,&quot;relativeTransform&quot;:{&quot;translate&quot;:{&quot;x&quot;:-0.028806703202671105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5&quot;}},&quot;750fd1ac-dba6-487e-8d73-a4da42ac085f&quot;:{&quot;type&quot;:&quot;FIGURE_OBJECT&quot;,&quot;id&quot;:&quot;750fd1ac-dba6-487e-8d73-a4da42ac085f&quot;,&quot;relativeTransform&quot;:{&quot;translate&quot;:{&quot;x&quot;:0,&quot;y&quot;:-3.9585079435590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5e116cc-b4dc-427f-993d-499bf48c5aa5&quot;,&quot;order&quot;:&quot;7&quot;}},&quot;7afed2ff-9000-4c3c-8a52-8a28e393c1cc&quot;:{&quot;type&quot;:&quot;FIGURE_OBJECT&quot;,&quot;id&quot;:&quot;7afed2ff-9000-4c3c-8a52-8a28e393c1cc&quot;,&quot;relativeTransform&quot;:{&quot;translate&quot;:{&quot;x&quot;:-21.127747526824503,&quot;y&quot;:-39.11398557273527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2&quot;}},&quot;dec2fba7-a445-4587-bcae-712b7a38eb2f&quot;:{&quot;type&quot;:&quot;FIGURE_OBJECT&quot;,&quot;id&quot;:&quot;dec2fba7-a445-4587-bcae-712b7a38eb2f&quot;,&quot;relativeTransform&quot;:{&quot;translate&quot;:{&quot;x&quot;:0,&quot;y&quot;:2.03007410223791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1&quot;}},&quot;97b4aacb-5881-44b3-a023-224d06681e2d&quot;:{&quot;type&quot;:&quot;FIGURE_OBJECT&quot;,&quot;id&quot;:&quot;97b4aacb-5881-44b3-a023-224d06681e2d&quot;,&quot;relativeTransform&quot;:{&quot;translate&quot;:{&quot;x&quot;:4.679311065280283e-16,&quot;y&quot;:-2.3414220691290355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afed2ff-9000-4c3c-8a52-8a28e393c1cc&quot;,&quot;order&quot;:&quot;2&quot;}},&quot;6160f161-5cd3-4ddf-bbd3-e202cafd1ccd&quot;:{&quot;type&quot;:&quot;FIGURE_OBJECT&quot;,&quot;id&quot;:&quot;6160f161-5cd3-4ddf-bbd3-e202cafd1ccd&quot;,&quot;relativeTransform&quot;:{&quot;translate&quot;:{&quot;x&quot;:-8.982683196689875e-14,&quot;y&quot;:4.54668686095761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5&quot;}},&quot;f13eb4fa-32a9-4082-8890-0536cd1f90bd&quot;:{&quot;type&quot;:&quot;FIGURE_OBJECT&quot;,&quot;id&quot;:&quot;f13eb4fa-32a9-4082-8890-0536cd1f90bd&quot;,&quot;relativeTransform&quot;:{&quot;translate&quot;:{&quot;x&quot;:0,&quot;y&quot;:-4.546686860957497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afed2ff-9000-4c3c-8a52-8a28e393c1cc&quot;,&quot;order&quot;:&quot;7&quot;}},&quot;8d3d5e3d-bb36-4798-a603-3b4edda52a21&quot;:{&quot;type&quot;:&quot;FIGURE_OBJECT&quot;,&quot;id&quot;:&quot;8d3d5e3d-bb36-4798-a603-3b4edda52a21&quot;,&quot;relativeTransform&quot;:{&quot;translate&quot;:{&quot;x&quot;:-15.839459922907583,&quot;y&quot;:-39.1656151380615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5&quot;}},&quot;7458ce12-982c-40c2-95ae-7c591207758b&quot;:{&quot;type&quot;:&quot;FIGURE_OBJECT&quot;,&quot;id&quot;:&quot;7458ce12-982c-40c2-95ae-7c591207758b&quot;,&quot;relativeTransform&quot;:{&quot;translate&quot;:{&quot;x&quot;:-1.1980423219514826e-13,&quot;y&quot;:1.9784445369112953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1&quot;}},&quot;1b72fee6-3304-4bd3-b969-3e684a41d2a2&quot;:{&quot;type&quot;:&quot;FIGURE_OBJECT&quot;,&quot;id&quot;:&quot;1b72fee6-3304-4bd3-b969-3e684a41d2a2&quot;,&quot;relativeTransform&quot;:{&quot;translate&quot;:{&quot;x&quot;:-5.942725052905958e-14,&quot;y&quot;:-2.289792503802541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d3d5e3d-bb36-4798-a603-3b4edda52a21&quot;,&quot;order&quot;:&quot;2&quot;}},&quot;255836d3-712b-4829-bb5a-3bbe979c8593&quot;:{&quot;type&quot;:&quot;FIGURE_OBJECT&quot;,&quot;id&quot;:&quot;255836d3-712b-4829-bb5a-3bbe979c8593&quot;,&quot;relativeTransform&quot;:{&quot;translate&quot;:{&quot;x&quot;:-5.990211609757413e-14,&quot;y&quot;:4.495057295631122},&quot;rotate&quot;:0},&quot;opacity&quot;:1,&quot;path&quot;:{&quot;type&quot;:&quot;POLY_LINE&quot;,&quot;points&quot;:[{&quot;x&quot;:2.0772112078380967,&quot;y&quot;:0},{&quot;x&quot;:-2.07721120783809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5&quot;}},&quot;40d89f5f-238e-4bf3-acb9-45fc6209e876&quot;:{&quot;type&quot;:&quot;FIGURE_OBJECT&quot;,&quot;id&quot;:&quot;40d89f5f-238e-4bf3-acb9-45fc6209e876&quot;,&quot;relativeTransform&quot;:{&quot;translate&quot;:{&quot;x&quot;:-2.9924715869324626e-14,&quot;y&quot;:-3.9875831001996063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d3d5e3d-bb36-4798-a603-3b4edda52a21&quot;,&quot;order&quot;:&quot;7&quot;}},&quot;3fe1a78a-efe4-4960-b2f9-4bb31c8fb251&quot;:{&quot;type&quot;:&quot;FIGURE_OBJECT&quot;,&quot;id&quot;:&quot;3fe1a78a-efe4-4960-b2f9-4bb31c8fb251&quot;,&quot;relativeTransform&quot;:{&quot;translate&quot;:{&quot;x&quot;:-10.61839624224342,&quot;y&quot;:-40.19790547268626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&quot;}},&quot;88fb19f1-3686-4627-915c-e3fb7727217f&quot;:{&quot;type&quot;:&quot;FIGURE_OBJECT&quot;,&quot;id&quot;:&quot;88fb19f1-3686-4627-915c-e3fb7727217f&quot;,&quot;relativeTransform&quot;:{&quot;translate&quot;:{&quot;x&quot;:4.679311065280283e-16,&quot;y&quot;:-4.8429879224977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fe1a78a-efe4-4960-b2f9-4bb31c8fb251&quot;,&quot;order&quot;:&quot;1&quot;}},&quot;95d6c94e-7ef4-4041-9afb-47c9d71133c2&quot;:{&quot;type&quot;:&quot;FIGURE_OBJECT&quot;,&quot;id&quot;:&quot;95d6c94e-7ef4-4041-9afb-47c9d71133c2&quot;,&quot;relativeTransform&quot;:{&quot;translate&quot;:{&quot;x&quot;:0,&quot;y&quot;:3.679509444529049},&quot;rotate&quot;:0},&quot;opacity&quot;:1,&quot;path&quot;:{&quot;type&quot;:&quot;POLY_LINE&quot;,&quot;points&quot;:[{&quot;x&quot;:0,&quot;y&quot;:-4.598421035880761},{&quot;x&quot;:0,&quot;y&quot;:4.59842103588076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2&quot;}},&quot;2fecf2e6-c440-4842-a7af-303ccb2d1c56&quot;:{&quot;type&quot;:&quot;FIGURE_OBJECT&quot;,&quot;id&quot;:&quot;2fecf2e6-c440-4842-a7af-303ccb2d1c56&quot;,&quot;relativeTransform&quot;:{&quot;translate&quot;:{&quot;x&quot;:-8.982683196689875e-14,&quot;y&quot;:8.5598605889829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5&quot;}},&quot;6f15d87e-cd35-42a7-b23e-42efd08df8aa&quot;:{&quot;type&quot;:&quot;FIGURE_OBJECT&quot;,&quot;id&quot;:&quot;6f15d87e-cd35-42a7-b23e-42efd08df8aa&quot;,&quot;relativeTransform&quot;:{&quot;translate&quot;:{&quot;x&quot;:0,&quot;y&quot;:-6.664365273961863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fe1a78a-efe4-4960-b2f9-4bb31c8fb251&quot;,&quot;order&quot;:&quot;7&quot;}},&quot;209f552a-8838-4cbe-9bcc-2d66a820780f&quot;:{&quot;type&quot;:&quot;FIGURE_OBJECT&quot;,&quot;id&quot;:&quot;209f552a-8838-4cbe-9bcc-2d66a820780f&quot;,&quot;relativeTransform&quot;:{&quot;translate&quot;:{&quot;x&quot;:-5.219152732960824,&quot;y&quot;:-39.7707417606561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5&quot;}},&quot;61ee672a-f04c-45e0-aad6-6a460b114f1f&quot;:{&quot;type&quot;:&quot;FIGURE_OBJECT&quot;,&quot;id&quot;:&quot;61ee672a-f04c-45e0-aad6-6a460b114f1f&quot;,&quot;relativeTransform&quot;:{&quot;translate&quot;:{&quot;x&quot;:0,&quot;y&quot;:3.908115165039649},&quot;rotate&quot;:0},&quot;opacity&quot;:1,&quot;path&quot;:{&quot;type&quot;:&quot;POLY_LINE&quot;,&quot;points&quot;:[{&quot;x&quot;:0,&quot;y&quot;:-4.7971817624248},{&quot;x&quot;:0,&quot;y&quot;:4.797181762424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1&quot;}},&quot;d71cb032-f574-43a9-a284-e490d14f9786&quot;:{&quot;type&quot;:&quot;FIGURE_OBJECT&quot;,&quot;id&quot;:&quot;d71cb032-f574-43a9-a284-e490d14f9786&quot;,&quot;relativeTransform&quot;:{&quot;translate&quot;:{&quot;x&quot;:4.679311065280283e-16,&quot;y&quot;:-5.021521743405518},&quot;rotate&quot;:0},&quot;opacity&quot;:1,&quot;path&quot;:{&quot;type&quot;:&quot;RECT&quot;,&quot;size&quot;:{&quot;x&quot;:3.9275735027780376,&quot;y&quot;:7.93141058526388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09f552a-8838-4cbe-9bcc-2d66a820780f&quot;,&quot;order&quot;:&quot;2&quot;}},&quot;dbb4af56-88f8-4305-8255-673b951604c2&quot;:{&quot;type&quot;:&quot;FIGURE_OBJECT&quot;,&quot;id&quot;:&quot;dbb4af56-88f8-4305-8255-673b951604c2&quot;,&quot;relativeTransform&quot;:{&quot;translate&quot;:{&quot;x&quot;:-8.982683196689875e-14,&quot;y&quot;:8.987227036037421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5&quot;}},&quot;22ddf52b-877c-4dfd-9160-e1db7b8458d4&quot;:{&quot;type&quot;:&quot;FIGURE_OBJECT&quot;,&quot;id&quot;:&quot;22ddf52b-877c-4dfd-9160-e1db7b8458d4&quot;,&quot;relativeTransform&quot;:{&quot;translate&quot;:{&quot;x&quot;:0,&quot;y&quot;:-6.5276687688461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09f552a-8838-4cbe-9bcc-2d66a820780f&quot;,&quot;order&quot;:&quot;7&quot;}},&quot;95e111e8-4f4b-4c9d-a62a-76b72d607e02&quot;:{&quot;type&quot;:&quot;FIGURE_OBJECT&quot;,&quot;id&quot;:&quot;95e111e8-4f4b-4c9d-a62a-76b72d607e02&quot;,&quot;relativeTransform&quot;:{&quot;translate&quot;:{&quot;x&quot;:0.23675872814481175,&quot;y&quot;:-38.7959684102647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&quot;}},&quot;d1f9418c-127b-495f-996a-55f72b245d84&quot;:{&quot;type&quot;:&quot;FIGURE_OBJECT&quot;,&quot;id&quot;:&quot;d1f9418c-127b-495f-996a-55f72b245d84&quot;,&quot;relativeTransform&quot;:{&quot;translate&quot;:{&quot;x&quot;:0,&quot;y&quot;:3.6650914114497657},&quot;rotate&quot;:0},&quot;opacity&quot;:1,&quot;path&quot;:{&quot;type&quot;:&quot;POLY_LINE&quot;,&quot;points&quot;:[{&quot;x&quot;:0,&quot;y&quot;:-4.683141033506947},{&quot;x&quot;:0,&quot;y&quot;:4.68314103350694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1&quot;}},&quot;d041ce75-539c-4003-9c45-021e81a6c06d&quot;:{&quot;type&quot;:&quot;FIGURE_OBJECT&quot;,&quot;id&quot;:&quot;d041ce75-539c-4003-9c45-021e81a6c06d&quot;,&quot;relativeTransform&quot;:{&quot;translate&quot;:{&quot;x&quot;:4.679311065280283e-16,&quot;y&quot;:-4.913289887044294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5e111e8-4f4b-4c9d-a62a-76b72d607e02&quot;,&quot;order&quot;:&quot;2&quot;}},&quot;afc754ed-8711-4e96-90d8-a1ab53c8706e&quot;:{&quot;type&quot;:&quot;FIGURE_OBJECT&quot;,&quot;id&quot;:&quot;afc754ed-8711-4e96-90d8-a1ab53c8706e&quot;,&quot;relativeTransform&quot;:{&quot;translate&quot;:{&quot;x&quot;:-8.982683196689875e-14,&quot;y&quot;:8.630162553529683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5&quot;}},&quot;c317b2c0-0bd2-4dd1-a703-3dd2c1120f8a&quot;:{&quot;type&quot;:&quot;FIGURE_OBJECT&quot;,&quot;id&quot;:&quot;c317b2c0-0bd2-4dd1-a703-3dd2c1120f8a&quot;,&quot;relativeTransform&quot;:{&quot;translate&quot;:{&quot;x&quot;:0,&quot;y&quot;:-6.245033835001689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5e111e8-4f4b-4c9d-a62a-76b72d607e02&quot;,&quot;order&quot;:&quot;7&quot;}},&quot;4039f150-e787-4b1a-b154-8ee2235974ee&quot;:{&quot;type&quot;:&quot;FIGURE_OBJECT&quot;,&quot;id&quot;:&quot;4039f150-e787-4b1a-b154-8ee2235974ee&quot;,&quot;relativeTransform&quot;:{&quot;translate&quot;:{&quot;x&quot;:5.424272725888946,&quot;y&quot;:-40.0456236165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2&quot;}},&quot;2ccff51e-7e96-4fbb-b300-526f28f8d131&quot;:{&quot;type&quot;:&quot;FIGURE_OBJECT&quot;,&quot;id&quot;:&quot;2ccff51e-7e96-4fbb-b300-526f28f8d131&quot;,&quot;relativeTransform&quot;:{&quot;translate&quot;:{&quot;x&quot;:0,&quot;y&quot;:3.626185056466678},&quot;rotate&quot;:0},&quot;opacity&quot;:1,&quot;path&quot;:{&quot;type&quot;:&quot;POLY_LINE&quot;,&quot;points&quot;:[{&quot;x&quot;:0,&quot;y&quot;:-4.8042300151390585},{&quot;x&quot;:0,&quot;y&quot;:4.804230015139058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1&quot;}},&quot;3455c39f-cc2f-4dd8-ab5f-e40e8f44b62f&quot;:{&quot;type&quot;:&quot;FIGURE_OBJECT&quot;,&quot;id&quot;:&quot;3455c39f-cc2f-4dd8-ab5f-e40e8f44b62f&quot;,&quot;relativeTransform&quot;:{&quot;translate&quot;:{&quot;x&quot;:4.679311065280283e-16,&quot;y&quot;:-4.995472513693318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039f150-e787-4b1a-b154-8ee2235974ee&quot;,&quot;order&quot;:&quot;2&quot;}},&quot;480beeec-2825-4b26-8298-23de5bc78a69&quot;:{&quot;type&quot;:&quot;FIGURE_OBJECT&quot;,&quot;id&quot;:&quot;480beeec-2825-4b26-8298-23de5bc78a69&quot;,&quot;relativeTransform&quot;:{&quot;translate&quot;:{&quot;x&quot;:-8.982683196689875e-14,&quot;y&quot;:8.712345180178708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5&quot;}},&quot;b8c70ce7-9b42-4402-b925-d7e28c64a7b1&quot;:{&quot;type&quot;:&quot;FIGURE_OBJECT&quot;,&quot;id&quot;:&quot;b8c70ce7-9b42-4402-b925-d7e28c64a7b1&quot;,&quot;relativeTransform&quot;:{&quot;translate&quot;:{&quot;x&quot;:0,&quot;y&quot;:-6.81664713013348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039f150-e787-4b1a-b154-8ee2235974ee&quot;,&quot;order&quot;:&quot;7&quot;}},&quot;2b970e99-bb1c-4a1f-b11d-4af7bdc462bc&quot;:{&quot;type&quot;:&quot;FIGURE_OBJECT&quot;,&quot;id&quot;:&quot;2b970e99-bb1c-4a1f-b11d-4af7bdc462bc&quot;,&quot;relativeTransform&quot;:{&quot;translate&quot;:{&quot;x&quot;:10.778971278016904,&quot;y&quot;:-39.911706814942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5&quot;}},&quot;8a5c8541-2845-4305-a9b2-8dbb5ea85910&quot;:{&quot;type&quot;:&quot;FIGURE_OBJECT&quot;,&quot;id&quot;:&quot;8a5c8541-2845-4305-a9b2-8dbb5ea85910&quot;,&quot;relativeTransform&quot;:{&quot;translate&quot;:{&quot;x&quot;:0,&quot;y&quot;:3.6261145739392555},&quot;rotate&quot;:0},&quot;opacity&quot;:1,&quot;path&quot;:{&quot;type&quot;:&quot;POLY_LINE&quot;,&quot;points&quot;:[{&quot;x&quot;:0,&quot;y&quot;:-4.938076334184102},{&quot;x&quot;:0,&quot;y&quot;:4.93807633418410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1&quot;}},&quot;970d516b-d671-4df5-8749-81fe6b3727a1&quot;:{&quot;type&quot;:&quot;FIGURE_OBJECT&quot;,&quot;id&quot;:&quot;970d516b-d671-4df5-8749-81fe6b3727a1&quot;,&quot;relativeTransform&quot;:{&quot;translate&quot;:{&quot;x&quot;:4.679311065280283e-16,&quot;y&quot;:-5.12938931526566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b970e99-bb1c-4a1f-b11d-4af7bdc462bc&quot;,&quot;order&quot;:&quot;2&quot;}},&quot;0a2fb747-ceda-49ad-b051-c5d8ef957501&quot;:{&quot;type&quot;:&quot;FIGURE_OBJECT&quot;,&quot;id&quot;:&quot;0a2fb747-ceda-49ad-b051-c5d8ef957501&quot;,&quot;relativeTransform&quot;:{&quot;translate&quot;:{&quot;x&quot;:-8.982683196689875e-14,&quot;y&quot;:8.84626198175081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5&quot;}},&quot;82ebf2a2-818e-4033-b1c7-12002e8921cd&quot;:{&quot;type&quot;:&quot;FIGURE_OBJECT&quot;,&quot;id&quot;:&quot;82ebf2a2-818e-4033-b1c7-12002e8921cd&quot;,&quot;relativeTransform&quot;:{&quot;translate&quot;:{&quot;x&quot;:0,&quot;y&quot;:-6.95056393170583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b970e99-bb1c-4a1f-b11d-4af7bdc462bc&quot;,&quot;order&quot;:&quot;7&quot;}},&quot;662d9c65-96de-4294-a838-08f858a6335c&quot;:{&quot;type&quot;:&quot;FIGURE_OBJECT&quot;,&quot;id&quot;:&quot;662d9c65-96de-4294-a838-08f858a6335c&quot;,&quot;relativeTransform&quot;:{&quot;translate&quot;:{&quot;x&quot;:16.067134324521607,&quot;y&quot;:-39.54012293184331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8&quot;}},&quot;0584f855-65b7-4cf7-a274-32575a1ff15d&quot;:{&quot;type&quot;:&quot;FIGURE_OBJECT&quot;,&quot;id&quot;:&quot;0584f855-65b7-4cf7-a274-32575a1ff15d&quot;,&quot;relativeTransform&quot;:{&quot;translate&quot;:{&quot;x&quot;:4.679311065280283e-16,&quot;y&quot;:-5.251832672078273},&quot;rotate&quot;:0},&quot;opacity&quot;:1,&quot;path&quot;:{&quot;type&quot;:&quot;RECT&quot;,&quot;size&quot;:{&quot;x&quot;:3.9275735027780376,&quot;y&quot;:8.0921626872130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62d9c65-96de-4294-a838-08f858a6335c&quot;,&quot;order&quot;:&quot;1&quot;}},&quot;f2ed8e19-c7d5-4667-ad0b-dc06452d48e7&quot;:{&quot;type&quot;:&quot;FIGURE_OBJECT&quot;,&quot;id&quot;:&quot;f2ed8e19-c7d5-4667-ad0b-dc06452d48e7&quot;,&quot;relativeTransform&quot;:{&quot;translate&quot;:{&quot;x&quot;:0,&quot;y&quot;:4.101730667102181},&quot;rotate&quot;:0},&quot;opacity&quot;:1,&quot;path&quot;:{&quot;type&quot;:&quot;POLY_LINE&quot;,&quot;points&quot;:[{&quot;x&quot;:0,&quot;y&quot;:-4.93948598472699},{&quot;x&quot;:0,&quot;y&quot;:4.9394859847269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2&quot;}},&quot;ad2b31ab-da07-4b15-a943-81b597bff16a&quot;:{&quot;type&quot;:&quot;FIGURE_OBJECT&quot;,&quot;id&quot;:&quot;ad2b31ab-da07-4b15-a943-81b597bff16a&quot;,&quot;relativeTransform&quot;:{&quot;translate&quot;:{&quot;x&quot;:-8.982683196689875e-14,&quot;y&quot;:9.297914015684892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5&quot;}},&quot;53db1763-08cc-4de8-859e-7e121b740ac4&quot;:{&quot;type&quot;:&quot;FIGURE_OBJECT&quot;,&quot;id&quot;:&quot;53db1763-08cc-4de8-859e-7e121b740ac4&quot;,&quot;relativeTransform&quot;:{&quot;translate&quot;:{&quot;x&quot;:0,&quot;y&quot;:-7.322147814804945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62d9c65-96de-4294-a838-08f858a6335c&quot;,&quot;order&quot;:&quot;7&quot;}},&quot;93ccc0b2-6469-40fb-a5be-8f734af014c3&quot;:{&quot;type&quot;:&quot;FIGURE_OBJECT&quot;,&quot;id&quot;:&quot;93ccc0b2-6469-40fb-a5be-8f734af014c3&quot;,&quot;relativeTransform&quot;:{&quot;translate&quot;:{&quot;x&quot;:21.389692844272123,&quot;y&quot;:-38.5401168367346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9&quot;}},&quot;ecc45386-c178-4ed0-9f14-c74e6a9fe91e&quot;:{&quot;type&quot;:&quot;FIGURE_OBJECT&quot;,&quot;id&quot;:&quot;ecc45386-c178-4ed0-9f14-c74e6a9fe91e&quot;,&quot;relativeTransform&quot;:{&quot;translate&quot;:{&quot;x&quot;:0,&quot;y&quot;:4.883170445539626},&quot;rotate&quot;:0},&quot;opacity&quot;:1,&quot;path&quot;:{&quot;type&quot;:&quot;POLY_LINE&quot;,&quot;points&quot;:[{&quot;x&quot;:0,&quot;y&quot;:-5.029351206834683},{&quot;x&quot;:0,&quot;y&quot;:5.0293512068346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1&quot;}},&quot;4a5a9ca6-be7e-4241-9644-8dad0c29c89b&quot;:{&quot;type&quot;:&quot;FIGURE_OBJECT&quot;,&quot;id&quot;:&quot;4a5a9ca6-be7e-4241-9644-8dad0c29c89b&quot;,&quot;relativeTransform&quot;:{&quot;translate&quot;:{&quot;x&quot;:4.679311065280283e-16,&quot;y&quot;:-5.227187887491963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3ccc0b2-6469-40fb-a5be-8f734af014c3&quot;,&quot;order&quot;:&quot;2&quot;}},&quot;3e3b2a9b-ceea-47e6-8952-3242f6fc6bb7&quot;:{&quot;type&quot;:&quot;FIGURE_OBJECT&quot;,&quot;id&quot;:&quot;3e3b2a9b-ceea-47e6-8952-3242f6fc6bb7&quot;,&quot;relativeTransform&quot;:{&quot;translate&quot;:{&quot;x&quot;:-5.990211609757413e-14,&quot;y&quot;:10.19445176094728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5&quot;}},&quot;2b5449ea-391a-409e-b758-38c8fcace3aa&quot;:{&quot;type&quot;:&quot;FIGURE_OBJECT&quot;,&quot;id&quot;:&quot;2b5449ea-391a-409e-b758-38c8fcace3aa&quot;,&quot;relativeTransform&quot;:{&quot;translate&quot;:{&quot;x&quot;:-2.9924715869324626e-14,&quot;y&quot;:-8.322153909913501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3ccc0b2-6469-40fb-a5be-8f734af014c3&quot;,&quot;order&quot;:&quot;7&quot;}},&quot;2776a64c-ab25-402e-af3d-5e2ff38c3b96&quot;:{&quot;type&quot;:&quot;FIGURE_OBJECT&quot;,&quot;id&quot;:&quot;2776a64c-ab25-402e-af3d-5e2ff38c3b96&quot;,&quot;relativeTransform&quot;:{&quot;translate&quot;:{&quot;x&quot;:26.746364907160135,&quot;y&quot;:-37.0566006054233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&quot;}},&quot;554cd8d7-0269-45f8-a816-3f54c1ced8db&quot;:{&quot;type&quot;:&quot;FIGURE_OBJECT&quot;,&quot;id&quot;:&quot;554cd8d7-0269-45f8-a816-3f54c1ced8db&quot;,&quot;relativeTransform&quot;:{&quot;translate&quot;:{&quot;x&quot;:0,&quot;y&quot;:6.292820988404843},&quot;rotate&quot;:0},&quot;opacity&quot;:1,&quot;path&quot;:{&quot;type&quot;:&quot;POLY_LINE&quot;,&quot;points&quot;:[{&quot;x&quot;:0,&quot;y&quot;:-5.103216895280749},{&quot;x&quot;:0,&quot;y&quot;:5.10321689528074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1&quot;}},&quot;1c85f2c1-58ff-4372-8d77-272aaf7f96fa&quot;:{&quot;type&quot;:&quot;FIGURE_OBJECT&quot;,&quot;id&quot;:&quot;1c85f2c1-58ff-4372-8d77-272aaf7f96fa&quot;,&quot;relativeTransform&quot;:{&quot;translate&quot;:{&quot;x&quot;:-5.942725052905958e-14,&quot;y&quot;:-5.32893032403004},&quot;rotate&quot;:0},&quot;opacity&quot;:1,&quot;path&quot;:{&quot;type&quot;:&quot;RECT&quot;,&quot;size&quot;:{&quot;x&quot;:3.9275735027780376,&quot;y&quot;:12.69807533645712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776a64c-ab25-402e-af3d-5e2ff38c3b96&quot;,&quot;order&quot;:&quot;2&quot;}},&quot;5c8901de-946f-40fe-8588-0aaa956e778e&quot;:{&quot;type&quot;:&quot;FIGURE_OBJECT&quot;,&quot;id&quot;:&quot;5c8901de-946f-40fe-8588-0aaa956e778e&quot;,&quot;relativeTransform&quot;:{&quot;translate&quot;:{&quot;x&quot;:-5.990211609757413e-14,&quot;y&quot;:11.67796799225868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5&quot;}},&quot;2fe47ae7-77ba-479b-8a43-2b0154d598da&quot;:{&quot;type&quot;:&quot;FIGURE_OBJECT&quot;,&quot;id&quot;:&quot;2fe47ae7-77ba-479b-8a43-2b0154d598da&quot;,&quot;relativeTransform&quot;:{&quot;translate&quot;:{&quot;x&quot;:0,&quot;y&quot;:-5.47635139397723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776a64c-ab25-402e-af3d-5e2ff38c3b96&quot;,&quot;order&quot;:&quot;7&quot;}},&quot;1403d321-0817-4ff8-8d51-df05a196525d&quot;:{&quot;type&quot;:&quot;FIGURE_OBJECT&quot;,&quot;id&quot;:&quot;1403d321-0817-4ff8-8d51-df05a196525d&quot;,&quot;relativeTransform&quot;:{&quot;translate&quot;:{&quot;x&quot;:32.011691614870564,&quot;y&quot;:-34.3282219797075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2&quot;}},&quot;fee64780-ed40-49a6-908a-2749ba53b051&quot;:{&quot;type&quot;:&quot;FIGURE_OBJECT&quot;,&quot;id&quot;:&quot;fee64780-ed40-49a6-908a-2749ba53b051&quot;,&quot;relativeTransform&quot;:{&quot;translate&quot;:{&quot;x&quot;:-5.942725052905958e-14,&quot;y&quot;:-5.311344024900922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403d321-0817-4ff8-8d51-df05a196525d&quot;,&quot;order&quot;:&quot;1&quot;}},&quot;8a9b0e8a-ca2c-4b27-8fef-5b54b84db481&quot;:{&quot;type&quot;:&quot;FIGURE_OBJECT&quot;,&quot;id&quot;:&quot;8a9b0e8a-ca2c-4b27-8fef-5b54b84db481&quot;,&quot;relativeTransform&quot;:{&quot;translate&quot;:{&quot;x&quot;:0,&quot;y&quot;:4.967326582948526},&quot;rotate&quot;:0},&quot;opacity&quot;:1,&quot;path&quot;:{&quot;type&quot;:&quot;POLY_LINE&quot;,&quot;points&quot;:[{&quot;x&quot;:0,&quot;y&quot;:-5.029351206834742},{&quot;x&quot;:0,&quot;y&quot;:5.02935120683474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2&quot;}},&quot;4d58d526-821d-43a9-8b60-333867b17eec&quot;:{&quot;type&quot;:&quot;FIGURE_OBJECT&quot;,&quot;id&quot;:&quot;4d58d526-821d-43a9-8b60-333867b17eec&quot;,&quot;relativeTransform&quot;:{&quot;translate&quot;:{&quot;x&quot;:-5.990211609757413e-14,&quot;y&quot;:10.2786078983562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5&quot;}},&quot;41be6c7a-9e3d-46a5-b7b1-49bd16b03efa&quot;:{&quot;type&quot;:&quot;FIGURE_OBJECT&quot;,&quot;id&quot;:&quot;41be6c7a-9e3d-46a5-b7b1-49bd16b03efa&quot;,&quot;relativeTransform&quot;:{&quot;translate&quot;:{&quot;x&quot;:0,&quot;y&quot;:-8.20473001969294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403d321-0817-4ff8-8d51-df05a196525d&quot;,&quot;order&quot;:&quot;7&quot;}},&quot;f65eb871-0574-493b-9f10-18104920600d&quot;:{&quot;type&quot;:&quot;FIGURE_OBJECT&quot;,&quot;id&quot;:&quot;f65eb871-0574-493b-9f10-18104920600d&quot;,&quot;relativeTransform&quot;:{&quot;translate&quot;:{&quot;x&quot;:37.29816308072377,&quot;y&quot;:-33.6553957755976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5&quot;}},&quot;92f68283-f012-4990-8115-41ea78665cdc&quot;:{&quot;type&quot;:&quot;FIGURE_OBJECT&quot;,&quot;id&quot;:&quot;92f68283-f012-4990-8115-41ea78665cdc&quot;,&quot;relativeTransform&quot;:{&quot;translate&quot;:{&quot;x&quot;:0,&quot;y&quot;:5.497637117174379},&quot;rotate&quot;:0},&quot;opacity&quot;:1,&quot;path&quot;:{&quot;type&quot;:&quot;POLY_LINE&quot;,&quot;points&quot;:[{&quot;x&quot;:0,&quot;y&quot;:-5.171866876718303},{&quot;x&quot;:0,&quot;y&quot;:5.17186687671830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1&quot;}},&quot;dd832b8c-df8f-4188-a1fc-20f8d1c574d8&quot;:{&quot;type&quot;:&quot;FIGURE_OBJECT&quot;,&quot;id&quot;:&quot;dd832b8c-df8f-4188-a1fc-20f8d1c574d8&quot;,&quot;relativeTransform&quot;:{&quot;translate&quot;:{&quot;x&quot;:-5.942725052905958e-14,&quot;y&quot;:-5.367616801594243},&quot;rotate&quot;:0},&quot;opacity&quot;:1,&quot;path&quot;:{&quot;type&quot;:&quot;RECT&quot;,&quot;size&quot;:{&quot;x&quot;:3.9275735027780376,&quot;y&quot;:11.1676346017433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f65eb871-0574-493b-9f10-18104920600d&quot;,&quot;order&quot;:&quot;2&quot;}},&quot;9e506df9-8f54-4c07-896c-bc7ce4a10eb9&quot;:{&quot;type&quot;:&quot;FIGURE_OBJECT&quot;,&quot;id&quot;:&quot;9e506df9-8f54-4c07-896c-bc7ce4a10eb9&quot;,&quot;relativeTransform&quot;:{&quot;translate&quot;:{&quot;x&quot;:-5.990211609757413e-14,&quot;y&quot;:10.951434102465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5&quot;}},&quot;1ef7d95d-d728-4ebb-9f3d-a40b7157c3b5&quot;:{&quot;type&quot;:&quot;FIGURE_OBJECT&quot;,&quot;id&quot;:&quot;1ef7d95d-d728-4ebb-9f3d-a40b7157c3b5&quot;,&quot;relativeTransform&quot;:{&quot;translate&quot;:{&quot;x&quot;:0,&quot;y&quot;:-8.31369600665653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f65eb871-0574-493b-9f10-18104920600d&quot;,&quot;order&quot;:&quot;7&quot;}},&quot;e3971954-1b7a-45ac-82ea-9d3396416aec&quot;:{&quot;type&quot;:&quot;FIGURE_OBJECT&quot;,&quot;id&quot;:&quot;e3971954-1b7a-45ac-82ea-9d3396416aec&quot;,&quot;relativeTransform&quot;:{&quot;translate&quot;:{&quot;x&quot;:42.69740659000618,&quot;y&quot;:-32.386710287019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&quot;}},&quot;b7eb4371-3afd-455e-ae67-c341334d1867&quot;:{&quot;type&quot;:&quot;FIGURE_OBJECT&quot;,&quot;id&quot;:&quot;b7eb4371-3afd-455e-ae67-c341334d1867&quot;,&quot;relativeTransform&quot;:{&quot;translate&quot;:{&quot;x&quot;:-5.942725052905958e-14,&quot;y&quot;:-5.416714803355716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245,96,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3971954-1b7a-45ac-82ea-9d3396416aec&quot;,&quot;order&quot;:&quot;1&quot;}},&quot;4a4963bd-bb80-4093-a0b1-f4245b757454&quot;:{&quot;type&quot;:&quot;FIGURE_OBJECT&quot;,&quot;id&quot;:&quot;4a4963bd-bb80-4093-a0b1-f4245b757454&quot;,&quot;relativeTransform&quot;:{&quot;translate&quot;:{&quot;x&quot;:0,&quot;y&quot;:6.202462388606986},&quot;rotate&quot;:0},&quot;opacity&quot;:1,&quot;path&quot;:{&quot;type&quot;:&quot;POLY_LINE&quot;,&quot;points&quot;:[{&quot;x&quot;:0,&quot;y&quot;:-5.171866876718362},{&quot;x&quot;:0,&quot;y&quot;:5.17186687671836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2&quot;}},&quot;5cd79c0b-dd26-4791-80f3-34801a14fe62&quot;:{&quot;type&quot;:&quot;FIGURE_OBJECT&quot;,&quot;id&quot;:&quot;5cd79c0b-dd26-4791-80f3-34801a14fe62&quot;,&quot;relativeTransform&quot;:{&quot;translate&quot;:{&quot;x&quot;:-5.990211609757413e-14,&quot;y&quot;:11.65625937389844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5&quot;}},&quot;b969e467-6b3c-45fb-8c45-3796cc2918d8&quot;:{&quot;type&quot;:&quot;FIGURE_OBJECT&quot;,&quot;id&quot;:&quot;b969e467-6b3c-45fb-8c45-3796cc2918d8&quot;,&quot;relativeTransform&quot;:{&quot;translate&quot;:{&quot;x&quot;:0,&quot;y&quot;:-5.849344927619538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3971954-1b7a-45ac-82ea-9d3396416aec&quot;,&quot;order&quot;:&quot;7&quot;}},&quot;dfe80d90-51f1-4c0e-86be-ef438c9aaaf6&quot;:{&quot;type&quot;:&quot;FIGURE_OBJECT&quot;,&quot;id&quot;:&quot;dfe80d90-51f1-4c0e-86be-ef438c9aaaf6&quot;,&quot;relativeTransform&quot;:{&quot;translate&quot;:{&quot;x&quot;:48.02391213127687,&quot;y&quot;:-29.67130044629803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5&quot;}},&quot;62662194-fe85-44b1-867e-b0a66fd4d041&quot;:{&quot;type&quot;:&quot;FIGURE_OBJECT&quot;,&quot;id&quot;:&quot;62662194-fe85-44b1-867e-b0a66fd4d041&quot;,&quot;relativeTransform&quot;:{&quot;translate&quot;:{&quot;x&quot;:-5.942725052905958e-14,&quot;y&quot;:-5.594753666919542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fe80d90-51f1-4c0e-86be-ef438c9aaaf6&quot;,&quot;order&quot;:&quot;1&quot;}},&quot;264c3cbf-8f53-49e4-800a-fc6d8739595c&quot;:{&quot;type&quot;:&quot;FIGURE_OBJECT&quot;,&quot;id&quot;:&quot;264c3cbf-8f53-49e4-800a-fc6d8739595c&quot;,&quot;relativeTransform&quot;:{&quot;translate&quot;:{&quot;x&quot;:0,&quot;y&quot;:6.202462388607106},&quot;rotate&quot;:0},&quot;opacity&quot;:1,&quot;path&quot;:{&quot;type&quot;:&quot;POLY_LINE&quot;,&quot;points&quot;:[{&quot;x&quot;:0,&quot;y&quot;:-5.349905740282188},{&quot;x&quot;:0,&quot;y&quot;:5.34990574028218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2&quot;}},&quot;ed385194-5cb9-4f2b-8b82-860a779c55df&quot;:{&quot;type&quot;:&quot;FIGURE_OBJECT&quot;,&quot;id&quot;:&quot;ed385194-5cb9-4f2b-8b82-860a779c55df&quot;,&quot;relativeTransform&quot;:{&quot;translate&quot;:{&quot;x&quot;:-5.990211609757413e-14,&quot;y&quot;:11.83429823746238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5&quot;}},&quot;e700eb5e-972c-4063-9d8c-cbc1ba23ff9a&quot;:{&quot;type&quot;:&quot;FIGURE_OBJECT&quot;,&quot;id&quot;:&quot;e700eb5e-972c-4063-9d8c-cbc1ba23ff9a&quot;,&quot;relativeTransform&quot;:{&quot;translate&quot;:{&quot;x&quot;:0,&quot;y&quot;:-8.56475476834070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fe80d90-51f1-4c0e-86be-ef438c9aaaf6&quot;,&quot;order&quot;:&quot;7&quot;}},&quot;c01a16fa-9fbd-4263-8bbb-5ec5f315592f&quot;:{&quot;type&quot;:&quot;FIGURE_OBJECT&quot;,&quot;id&quot;:&quot;c01a16fa-9fbd-4263-8bbb-5ec5f315592f&quot;,&quot;relativeTransform&quot;:{&quot;translate&quot;:{&quot;x&quot;:53.173929424580926,&quot;y&quot;:-24.03524708679714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&quot;}},&quot;37af4182-dead-4798-8672-c767b11f0e00&quot;:{&quot;type&quot;:&quot;FIGURE_OBJECT&quot;,&quot;id&quot;:&quot;37af4182-dead-4798-8672-c767b11f0e00&quot;,&quot;relativeTransform&quot;:{&quot;translate&quot;:{&quot;x&quot;:-5.942725052905958e-14,&quot;y&quot;:-5.475356265938798},&quot;rotate&quot;:0},&quot;opacity&quot;:1,&quot;path&quot;:{&quot;type&quot;:&quot;RECT&quot;,&quot;size&quot;:{&quot;x&quot;:3.9275735027780376,&quot;y&quot;:10.55381131160670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c01a16fa-9fbd-4263-8bbb-5ec5f315592f&quot;,&quot;order&quot;:&quot;1&quot;}},&quot;c61d9c17-2f92-404c-bb24-8504daf88e21&quot;:{&quot;type&quot;:&quot;FIGURE_OBJECT&quot;,&quot;id&quot;:&quot;c61d9c17-2f92-404c-bb24-8504daf88e21&quot;,&quot;relativeTransform&quot;:{&quot;translate&quot;:{&quot;x&quot;:0,&quot;y&quot;:5.310306001010923},&quot;rotate&quot;:0},&quot;opacity&quot;:1,&quot;path&quot;:{&quot;type&quot;:&quot;POLY_LINE&quot;,&quot;points&quot;:[{&quot;x&quot;:0,&quot;y&quot;:-5.30099086644482},{&quot;x&quot;:0,&quot;y&quot;:5.3009908664448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2&quot;}},&quot;8f3871f8-21a0-4c11-8462-466aa7d6a25f&quot;:{&quot;type&quot;:&quot;FIGURE_OBJECT&quot;,&quot;id&quot;:&quot;8f3871f8-21a0-4c11-8462-466aa7d6a25f&quot;,&quot;relativeTransform&quot;:{&quot;translate&quot;:{&quot;x&quot;:-5.990211609757413e-14,&quot;y&quot;:10.7522619217421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5&quot;}},&quot;49dc4f2b-c8c1-4250-aa1e-41cc174081d3&quot;:{&quot;type&quot;:&quot;FIGURE_OBJECT&quot;,&quot;id&quot;:&quot;49dc4f2b-c8c1-4250-aa1e-41cc174081d3&quot;,&quot;relativeTransform&quot;:{&quot;translate&quot;:{&quot;x&quot;:0,&quot;y&quot;:-10.05756325225185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c01a16fa-9fbd-4263-8bbb-5ec5f315592f&quot;,&quot;order&quot;:&quot;7&quot;}},&quot;7133ae58-ac4e-4fa8-98da-9af896f07c23&quot;:{&quot;type&quot;:&quot;FIGURE_OBJECT&quot;,&quot;id&quot;:&quot;7133ae58-ac4e-4fa8-98da-9af896f07c23&quot;,&quot;relativeTransform&quot;:{&quot;translate&quot;:{&quot;x&quot;:58.7003234128298,&quot;y&quot;:-23.4059036857178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2&quot;}},&quot;c95e3ea2-6794-40c9-8329-017d5448b2fd&quot;:{&quot;type&quot;:&quot;FIGURE_OBJECT&quot;,&quot;id&quot;:&quot;c95e3ea2-6794-40c9-8329-017d5448b2fd&quot;,&quot;relativeTransform&quot;:{&quot;translate&quot;:{&quot;x&quot;:-5.942725052905958e-14,&quot;y&quot;:-6.309627548721366},&quot;rotate&quot;:0},&quot;opacity&quot;:1,&quot;path&quot;:{&quot;type&quot;:&quot;RECT&quot;,&quot;size&quot;:{&quot;x&quot;:3.9275735027780376,&quot;y&quot;:7.62658194388265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133ae58-ac4e-4fa8-98da-9af896f07c23&quot;,&quot;order&quot;:&quot;1&quot;}},&quot;74c8ebec-d73f-4207-9235-7c0efe584301&quot;:{&quot;type&quot;:&quot;FIGURE_OBJECT&quot;,&quot;id&quot;:&quot;74c8ebec-d73f-4207-9235-7c0efe584301&quot;,&quot;relativeTransform&quot;:{&quot;translate&quot;:{&quot;x&quot;:0,&quot;y&quot;:3.8908534706554447},&quot;rotate&quot;:0},&quot;opacity&quot;:1,&quot;path&quot;:{&quot;type&quot;:&quot;POLY_LINE&quot;,&quot;points&quot;:[{&quot;x&quot;:0,&quot;y&quot;:-6.202462388607106},{&quot;x&quot;:0,&quot;y&quot;:6.20246238860710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2&quot;}},&quot;0693aaaf-7612-41f6-b8f4-96ebb550a2be&quot;:{&quot;type&quot;:&quot;FIGURE_OBJECT&quot;,&quot;id&quot;:&quot;0693aaaf-7612-41f6-b8f4-96ebb550a2be&quot;,&quot;relativeTransform&quot;:{&quot;translate&quot;:{&quot;x&quot;:-5.990211609757413e-14,&quot;y&quot;:10.122918520662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5&quot;}},&quot;8bc836aa-3d29-41ef-ad4f-358c99aaea3b&quot;:{&quot;type&quot;:&quot;FIGURE_OBJECT&quot;,&quot;id&quot;:&quot;8bc836aa-3d29-41ef-ad4f-358c99aaea3b&quot;,&quot;relativeTransform&quot;:{&quot;translate&quot;:{&quot;x&quot;:0,&quot;y&quot;:-8.8112256409947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133ae58-ac4e-4fa8-98da-9af896f07c23&quot;,&quot;order&quot;:&quot;7&quot;}},&quot;6d94ebcf-04bb-44d8-a453-4c61e4ebc92c&quot;:{&quot;type&quot;:&quot;FIGURE_OBJECT&quot;,&quot;id&quot;:&quot;6d94ebcf-04bb-44d8-a453-4c61e4ebc92c&quot;,&quot;relativeTransform&quot;:{&quot;translate&quot;:{&quot;x&quot;:64.00173717443748,&quot;y&quot;:-22.51344327970818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5&quot;}},&quot;e831661b-dff6-480f-a0ce-4b64ec05a74b&quot;:{&quot;type&quot;:&quot;FIGURE_OBJECT&quot;,&quot;id&quot;:&quot;e831661b-dff6-480f-a0ce-4b64ec05a74b&quot;,&quot;relativeTransform&quot;:{&quot;translate&quot;:{&quot;x&quot;:0,&quot;y&quot;:3.70025806993841},&quot;rotate&quot;:0},&quot;opacity&quot;:1,&quot;path&quot;:{&quot;type&quot;:&quot;POLY_LINE&quot;,&quot;points&quot;:[{&quot;x&quot;:0,&quot;y&quot;:-6.340467176753631},{&quot;x&quot;:0,&quot;y&quot;:6.34046717675363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1&quot;}},&quot;c1e393b0-c24d-41b0-b7a4-24deb2cc34b8&quot;:{&quot;type&quot;:&quot;FIGURE_OBJECT&quot;,&quot;id&quot;:&quot;c1e393b0-c24d-41b0-b7a4-24deb2cc34b8&quot;,&quot;relativeTransform&quot;:{&quot;translate&quot;:{&quot;x&quot;:-5.942725052905958e-14,&quot;y&quot;:-6.414545439247541},&quot;rotate&quot;:0},&quot;opacity&quot;:1,&quot;path&quot;:{&quot;type&quot;:&quot;RECT&quot;,&quot;size&quot;:{&quot;x&quot;:3.9275735027780376,&quot;y&quot;:7.3115649376892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d94ebcf-04bb-44d8-a453-4c61e4ebc92c&quot;,&quot;order&quot;:&quot;2&quot;}},&quot;8016e529-f057-49e1-b533-8ca449af43f9&quot;:{&quot;type&quot;:&quot;FIGURE_OBJECT&quot;,&quot;id&quot;:&quot;8016e529-f057-49e1-b533-8ca449af43f9&quot;,&quot;relativeTransform&quot;:{&quot;translate&quot;:{&quot;x&quot;:-5.990211609757413e-14,&quot;y&quot;:10.0703279080921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5&quot;}},&quot;b1387971-032f-4777-9944-472442b7e32a&quot;:{&quot;type&quot;:&quot;FIGURE_OBJECT&quot;,&quot;id&quot;:&quot;b1387971-032f-4777-9944-472442b7e32a&quot;,&quot;relativeTransform&quot;:{&quot;translate&quot;:{&quot;x&quot;:0,&quot;y&quot;:-8.48659376829449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d94ebcf-04bb-44d8-a453-4c61e4ebc92c&quot;,&quot;order&quot;:&quot;7&quot;}},&quot;371ecf6e-cd51-44d6-aab6-00a480410704&quot;:{&quot;type&quot;:&quot;FIGURE_OBJECT&quot;,&quot;id&quot;:&quot;371ecf6e-cd51-44d6-aab6-00a480410704&quot;,&quot;relativeTransform&quot;:{&quot;translate&quot;:{&quot;x&quot;:69.25804211867336,&quot;y&quot;:-21.2334142268150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3&quot;}},&quot;abca95fc-4b16-41c4-a4ab-0b6ecb54448f&quot;:{&quot;type&quot;:&quot;FIGURE_OBJECT&quot;,&quot;id&quot;:&quot;abca95fc-4b16-41c4-a4ab-0b6ecb54448f&quot;,&quot;relativeTransform&quot;:{&quot;translate&quot;:{&quot;x&quot;:0,&quot;y&quot;:4.18877658812416},&quot;rotate&quot;:0},&quot;opacity&quot;:1,&quot;path&quot;:{&quot;type&quot;:&quot;POLY_LINE&quot;,&quot;points&quot;:[{&quot;x&quot;:0,&quot;y&quot;:-6.417434096394083},{&quot;x&quot;:0,&quot;y&quot;:6.4174340963940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1&quot;}},&quot;8c44c29b-97c1-4187-a0d9-5e88c40abc27&quot;:{&quot;type&quot;:&quot;FIGURE_OBJECT&quot;,&quot;id&quot;:&quot;8c44c29b-97c1-4187-a0d9-5e88c40abc27&quot;,&quot;relativeTransform&quot;:{&quot;translate&quot;:{&quot;x&quot;:-5.942725052905958e-14,&quot;y&quot;:-6.47100591757531},&quot;rotate&quot;:0},&quot;opacity&quot;:1,&quot;path&quot;:{&quot;type&quot;:&quot;RECT&quot;,&quot;size&quot;:{&quot;x&quot;:3.9275735027780376,&quot;y&quot;:8.3296148566861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71ecf6e-cd51-44d6-aab6-00a480410704&quot;,&quot;order&quot;:&quot;2&quot;}},&quot;becf6147-6ed7-4110-a9c5-1ecce4236000&quot;:{&quot;type&quot;:&quot;FIGURE_OBJECT&quot;,&quot;id&quot;:&quot;becf6147-6ed7-4110-a9c5-1ecce4236000&quot;,&quot;relativeTransform&quot;:{&quot;translate&quot;:{&quot;x&quot;:-5.990211609757413e-14,&quot;y&quot;:10.63581334591834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5&quot;}},&quot;0d5e1ca5-4845-4326-b09e-3646171af768&quot;:{&quot;type&quot;:&quot;FIGURE_OBJECT&quot;,&quot;id&quot;:&quot;0d5e1ca5-4845-4326-b09e-3646171af768&quot;,&quot;relativeTransform&quot;:{&quot;translate&quot;:{&quot;x&quot;:0,&quot;y&quot;:-9.202762604041446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71ecf6e-cd51-44d6-aab6-00a480410704&quot;,&quot;order&quot;:&quot;7&quot;}},&quot;43c2a84f-5803-4121-9104-02a2107d08e5&quot;:{&quot;type&quot;:&quot;FIGURE_OBJECT&quot;,&quot;id&quot;:&quot;43c2a84f-5803-4121-9104-02a2107d08e5&quot;,&quot;relativeTransform&quot;:{&quot;translate&quot;:{&quot;x&quot;:74.58539345026965,&quot;y&quot;:-16.670375419560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4&quot;}},&quot;4ce81207-e84b-4f0d-87d4-560274ad7c8d&quot;:{&quot;type&quot;:&quot;FIGURE_OBJECT&quot;,&quot;id&quot;:&quot;4ce81207-e84b-4f0d-87d4-560274ad7c8d&quot;,&quot;relativeTransform&quot;:{&quot;translate&quot;:{&quot;x&quot;:-5.942725052905958e-14,&quot;y&quot;:-10.142551787218478},&quot;rotate&quot;:0},&quot;opacity&quot;:1,&quot;path&quot;:{&quot;type&quot;:&quot;RECT&quot;,&quot;size&quot;:{&quot;x&quot;:3.9275735027780376,&quot;y&quot;:10.11260073190941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3c2a84f-5803-4121-9104-02a2107d08e5&quot;,&quot;order&quot;:&quot;1&quot;}},&quot;a16c85a4-6292-41e6-abf0-485ba64e5240&quot;:{&quot;type&quot;:&quot;FIGURE_OBJECT&quot;,&quot;id&quot;:&quot;a16c85a4-6292-41e6-abf0-485ba64e5240&quot;,&quot;relativeTransform&quot;:{&quot;translate&quot;:{&quot;x&quot;:0,&quot;y&quot;:5.19033329882985},&quot;rotate&quot;:0},&quot;opacity&quot;:1,&quot;path&quot;:{&quot;type&quot;:&quot;POLY_LINE&quot;,&quot;points&quot;:[{&quot;x&quot;:0,&quot;y&quot;:-10.008518854343297},{&quot;x&quot;:0,&quot;y&quot;:10.00851885434329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2&quot;}},&quot;4d23a3ff-5247-4f73-9644-d99309ea7a20&quot;:{&quot;type&quot;:&quot;FIGURE_OBJECT&quot;,&quot;id&quot;:&quot;4d23a3ff-5247-4f73-9644-d99309ea7a20&quot;,&quot;relativeTransform&quot;:{&quot;translate&quot;:{&quot;x&quot;:-5.990211609757413e-14,&quot;y&quot;:15.198852153173148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5&quot;}},&quot;2009eb1d-51d4-44d6-825d-081301461916&quot;:{&quot;type&quot;:&quot;FIGURE_OBJECT&quot;,&quot;id&quot;:&quot;2009eb1d-51d4-44d6-825d-081301461916&quot;,&quot;relativeTransform&quot;:{&quot;translate&quot;:{&quot;x&quot;:0,&quot;y&quot;:-13.20194119415018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3c2a84f-5803-4121-9104-02a2107d08e5&quot;,&quot;order&quot;:&quot;7&quot;}},&quot;8f94874d-59b9-4017-8cf7-84f42713aee8&quot;:{&quot;type&quot;:&quot;FIGURE_OBJECT&quot;,&quot;id&quot;:&quot;8f94874d-59b9-4017-8cf7-84f42713aee8&quot;,&quot;relativeTransform&quot;:{&quot;translate&quot;:{&quot;x&quot;:79.72328774890511,&quot;y&quot;:3.74136444112864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5&quot;}},&quot;9cda8f64-bba0-48fc-8601-3fd2033ed168&quot;:{&quot;type&quot;:&quot;FIGURE_OBJECT&quot;,&quot;id&quot;:&quot;9cda8f64-bba0-48fc-8601-3fd2033ed168&quot;,&quot;relativeTransform&quot;:{&quot;translate&quot;:{&quot;x&quot;:-5.942725052905958e-14,&quot;y&quot;:-27.339843288009998},&quot;rotate&quot;:0},&quot;opacity&quot;:1,&quot;path&quot;:{&quot;type&quot;:&quot;RECT&quot;,&quot;size&quot;:{&quot;x&quot;:3.9275735027780376,&quot;y&quot;:16.5414974517039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f94874d-59b9-4017-8cf7-84f42713aee8&quot;,&quot;order&quot;:&quot;1&quot;}},&quot;3dd0210d-34c8-49ea-9f7d-9de7bc24efdc&quot;:{&quot;type&quot;:&quot;FIGURE_OBJECT&quot;,&quot;id&quot;:&quot;3dd0210d-34c8-49ea-9f7d-9de7bc24efdc&quot;,&quot;relativeTransform&quot;:{&quot;translate&quot;:{&quot;x&quot;:-5.990211609757413e-14,&quot;y&quot;:35.610592013861925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2&quot;}},&quot;f5a923fd-195b-43c5-8394-22aa14615c8f&quot;:{&quot;type&quot;:&quot;FIGURE_OBJECT&quot;,&quot;id&quot;:&quot;f5a923fd-195b-43c5-8394-22aa14615c8f&quot;,&quot;relativeTransform&quot;:{&quot;translate&quot;:{&quot;x&quot;:0,&quot;y&quot;:-30.55417551660436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f94874d-59b9-4017-8cf7-84f42713aee8&quot;,&quot;order&quot;:&quot;5&quot;}},&quot;d0184c42-1c71-4906-a985-ad267107ef18&quot;:{&quot;type&quot;:&quot;FIGURE_OBJECT&quot;,&quot;id&quot;:&quot;d0184c42-1c71-4906-a985-ad267107ef18&quot;,&quot;relativeTransform&quot;:{&quot;translate&quot;:{&quot;x&quot;:0,&quot;y&quot;:8.266984347342406},&quot;rotate&quot;:0},&quot;opacity&quot;:1,&quot;path&quot;:{&quot;type&quot;:&quot;POLY_LINE&quot;,&quot;points&quot;:[{&quot;x&quot;:0,&quot;y&quot;:-27.118063579661218},{&quot;x&quot;:0,&quot;y&quot;:27.11806357966121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7&quot;}},&quot;c1224672-0a10-47e5-9979-589a9126380c&quot;:{&quot;type&quot;:&quot;FIGURE_OBJECT&quot;,&quot;id&quot;:&quot;c1224672-0a10-47e5-9979-589a9126380c&quot;,&quot;relativeTransform&quot;:{&quot;translate&quot;:{&quot;x&quot;:8.043121504424196,&quot;y&quot;:-30.436176830856503},&quot;rotate&quot;:0},&quot;opacity&quot;:1,&quot;path&quot;:{&quot;type&quot;:&quot;POLY_LINE&quot;,&quot;points&quot;:[{&quot;x&quot;:-73.01989812042024,&quot;y&quot;:3.422296542106105},{&quot;x&quot;:-58.91899471435118,&quot;y&quot;:3.422296542106105},{&quot;x&quot;:-54.694441063171894,&quot;y&quot;:-5.920532280034075},{&quot;x&quot;:-33.54968292019311,&quot;y&quot;:-5.920532280034075},{&quot;x&quot;:-28.474940965878194,&quot;y&quot;:-11.277204342922207},{&quot;x&quot;:-23.40019901156327,&quot;y&quot;:-11.277204342922207},{&quot;x&quot;:-17.761596840102346,&quot;y&quot;:-14.378435537225611},{&quot;x&quot;:-3.101231194303643,&quot;y&quot;:-12.12299466864124},{&quot;x&quot;:-3.101231194303643,&quot;y&quot;:-12.12299466864124},{&quot;x&quot;:1.127720434292125,&quot;y&quot;:-14.096505428652641},{&quot;x&quot;:4.792811845741711,&quot;y&quot;:-12.12299466864124},{&quot;x&quot;:33.31624479029441,&quot;y&quot;:-5.712749790015782},{&quot;x&quot;:44.87537924178959,&quot;y&quot;:3.5909437928949073},{&quot;x&quot;:66.86592771048758,&quot;y&quot;:9.511476072928982},{&quot;x&quot;:73.01989812042018,&quot;y&quot;:14.378435537225611}],&quot;closed&quot;:false,&quot;cornerRounding&quot;:{&quot;type&quot;:&quot;ARC_LENGTH&quot;,&quot;global&quot;:4.428547789594346}},&quot;pathStyles&quot;:[{&quot;type&quot;:&quot;FILL&quot;,&quot;fillStyle&quot;:&quot;rgba(0,0,0,0)&quot;},{&quot;type&quot;:&quot;STROKE&quot;,&quot;strokeStyle&quot;:&quot;rgba(0,77,185,1)&quot;,&quot;lineWidth&quot;:0.5638602171461017,&quot;lineJoin&quot;:&quot;round&quot;}],&quot;isLocked&quot;:false,&quot;parent&quot;:{&quot;type&quot;:&quot;CHILD&quot;,&quot;parentId&quot;:&quot;c4373e79-fa67-4653-bfa0-cef7b5646e3a&quot;,&quot;order&quot;:&quot;652&quot;}},&quot;3055ffdd-acbc-437a-98d5-07ddd5240954&quot;:{&quot;type&quot;:&quot;FIGURE_OBJECT&quot;,&quot;id&quot;:&quot;3055ffdd-acbc-437a-98d5-07ddd5240954&quot;,&quot;relativeTransform&quot;:{&quot;translate&quot;:{&quot;x&quot;:-61.2203398493687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55&quot;}},&quot;4217ec9a-92d5-491a-a6a0-954ccdaf1064&quot;:{&quot;type&quot;:&quot;FIGURE_OBJECT&quot;,&quot;id&quot;:&quot;4217ec9a-92d5-491a-a6a0-954ccdaf1064&quot;,&quot;relativeTransform&quot;:{&quot;translate&quot;:{&quot;x&quot;:-28.93060258438873,&quot;y&quot;:49.07096635887299},&quot;rotate&quot;:0},&quot;opacity&quot;:1,&quot;path&quot;:{&quot;type&quot;:&quot;POLY_LINE&quot;,&quot;points&quot;:[{&quot;x&quot;:0,&quot;y&quot;:-1.2034650671444005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&quot;}},&quot;544065f9-f8a8-482a-9925-755fc90abe87&quot;:{&quot;type&quot;:&quot;FIGURE_OBJECT&quot;,&quot;id&quot;:&quot;544065f9-f8a8-482a-9925-755fc90abe87&quot;,&quot;relativeTransform&quot;:{&quot;translate&quot;:{&quot;x&quot;:2.999391862052204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5&quot;}},&quot;29d4b592-99c5-4a80-86ed-2a6fde4b3178&quot;:{&quot;type&quot;:&quot;FIGURE_OBJECT&quot;,&quot;id&quot;:&quot;29d4b592-99c5-4a80-86ed-2a6fde4b3178&quot;,&quot;relativeTransform&quot;:{&quot;translate&quot;:{&quot;x&quot;:-67.65297094429961,&quot;y&quot;:-27.22499289420966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&quot;}},&quot;cd6e96cf-fe29-4d68-8902-7ad39584d0f6&quot;:{&quot;type&quot;:&quot;FIGURE_OBJECT&quot;,&quot;id&quot;:&quot;cd6e96cf-fe29-4d68-8902-7ad39584d0f6&quot;,&quot;relativeTransform&quot;:{&quot;translate&quot;:{&quot;x&quot;:34.9296682386015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2&quot;}},&quot;7f7655e4-0122-45da-8898-6bdd5dd4ce0e&quot;:{&quot;type&quot;:&quot;FIGURE_OBJECT&quot;,&quot;id&quot;:&quot;7f7655e4-0122-45da-8898-6bdd5dd4ce0e&quot;,&quot;relativeTransform&quot;:{&quot;translate&quot;:{&quot;x&quot;:-67.65318939909153,&quot;y&quot;:4.70528348233982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5&quot;}},&quot;de03f146-1dc2-4339-85fb-7c8b90e2a6ec&quot;:{&quot;type&quot;:&quot;FIGURE_OBJECT&quot;,&quot;id&quot;:&quot;de03f146-1dc2-4339-85fb-7c8b90e2a6ec&quot;,&quot;relativeTransform&quot;:{&quot;translate&quot;:{&quot;x&quot;:66.859944615151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8&quot;}},&quot;4540061f-9209-4c26-8051-f51a20fcfaf6&quot;:{&quot;type&quot;:&quot;FIGURE_OBJECT&quot;,&quot;id&quot;:&quot;4540061f-9209-4c26-8051-f51a20fcfaf6&quot;,&quot;relativeTransform&quot;:{&quot;translate&quot;:{&quot;x&quot;:-67.65318939909153,&quot;y&quot;:36.63555985888931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9&quot;}},&quot;395d097c-1c38-4db5-960d-063ec323ae1f&quot;:{&quot;type&quot;:&quot;FIGURE_OBJECT&quot;,&quot;id&quot;:&quot;395d097c-1c38-4db5-960d-063ec323ae1f&quot;,&quot;relativeTransform&quot;:{&quot;translate&quot;:{&quot;x&quot;:-55.5391662315132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&quot;}},&quot;2b6bd7ac-354b-40aa-bd00-e2d1bc63ebea&quot;:{&quot;type&quot;:&quot;FIGURE_OBJECT&quot;,&quot;id&quot;:&quot;2b6bd7ac-354b-40aa-bd00-e2d1bc63ebea&quot;,&quot;relativeTransform&quot;:{&quot;translate&quot;:{&quot;x&quot;:-23.608889854963817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2&quot;}},&quot;ce5d3475-c77c-4334-ae5b-15f2e9674fcd&quot;:{&quot;type&quot;:&quot;FIGURE_OBJECT&quot;,&quot;id&quot;:&quot;ce5d3475-c77c-4334-ae5b-15f2e9674fcd&quot;,&quot;relativeTransform&quot;:{&quot;translate&quot;:{&quot;x&quot;:8.3211045914770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5&quot;}},&quot;137b3039-8e48-408d-9a45-4b90d8d1bf50&quot;:{&quot;type&quot;:&quot;FIGURE_OBJECT&quot;,&quot;id&quot;:&quot;137b3039-8e48-408d-9a45-4b90d8d1bf50&quot;,&quot;relativeTransform&quot;:{&quot;translate&quot;:{&quot;x&quot;:-67.65297094429961,&quot;y&quot;:-21.9032801647846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&quot;}},&quot;f598ebd2-67b5-41f4-962f-f69702062538&quot;:{&quot;type&quot;:&quot;FIGURE_OBJECT&quot;,&quot;id&quot;:&quot;f598ebd2-67b5-41f4-962f-f69702062538&quot;,&quot;relativeTransform&quot;:{&quot;translate&quot;:{&quot;x&quot;:40.45606222685045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2&quot;}},&quot;009370ab-8d22-4827-bbfc-282948e09179&quot;:{&quot;type&quot;:&quot;FIGURE_OBJECT&quot;,&quot;id&quot;:&quot;009370ab-8d22-4827-bbfc-282948e09179&quot;,&quot;relativeTransform&quot;:{&quot;translate&quot;:{&quot;x&quot;:-67.65318939909153,&quot;y&quot;:10.23167747058882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5&quot;}},&quot;ab27a079-6eb9-4d5e-9938-e8aa5ec972d1&quot;:{&quot;type&quot;:&quot;FIGURE_OBJECT&quot;,&quot;id&quot;:&quot;ab27a079-6eb9-4d5e-9938-e8aa5ec972d1&quot;,&quot;relativeTransform&quot;:{&quot;translate&quot;:{&quot;x&quot;:72.3863386033999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&quot;}},&quot;9b41de39-f702-49d5-b80a-17fe5aafa70d&quot;:{&quot;type&quot;:&quot;FIGURE_OBJECT&quot;,&quot;id&quot;:&quot;9b41de39-f702-49d5-b80a-17fe5aafa70d&quot;,&quot;relativeTransform&quot;:{&quot;translate&quot;:{&quot;x&quot;:-67.65318939909153,&quot;y&quot;:42.1619538471382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2&quot;}},&quot;d5f3bf9b-2e9c-4a9d-816f-25ccba19024f&quot;:{&quot;type&quot;:&quot;FIGURE_OBJECT&quot;,&quot;id&quot;:&quot;d5f3bf9b-2e9c-4a9d-816f-25ccba19024f&quot;,&quot;relativeTransform&quot;:{&quot;translate&quot;:{&quot;x&quot;:-50.21745350208839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5&quot;}},&quot;adc42c34-8b63-4324-bc37-0e7a6ebcb7b7&quot;:{&quot;type&quot;:&quot;FIGURE_OBJECT&quot;,&quot;id&quot;:&quot;adc42c34-8b63-4324-bc37-0e7a6ebcb7b7&quot;,&quot;relativeTransform&quot;:{&quot;translate&quot;:{&quot;x&quot;:-18.082777796823432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3&quot;}},&quot;a0b9bc53-e271-4739-a5bb-6f0ef4625443&quot;:{&quot;type&quot;:&quot;FIGURE_OBJECT&quot;,&quot;id&quot;:&quot;a0b9bc53-e271-4739-a5bb-6f0ef4625443&quot;,&quot;relativeTransform&quot;:{&quot;translate&quot;:{&quot;x&quot;:-67.65297094429961,&quot;y&quot;:-48.3071625530851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4&quot;}},&quot;c3c09206-4231-40c8-ac58-e13e2c8ff688&quot;:{&quot;type&quot;:&quot;FIGURE_OBJECT&quot;,&quot;id&quot;:&quot;c3c09206-4231-40c8-ac58-e13e2c8ff688&quot;,&quot;relativeTransform&quot;:{&quot;translate&quot;:{&quot;x&quot;:13.81197538604591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&quot;}},&quot;d18506f9-973b-4138-a5fb-e5787d41fece&quot;:{&quot;type&quot;:&quot;FIGURE_OBJECT&quot;,&quot;id&quot;:&quot;d18506f9-973b-4138-a5fb-e5787d41fece&quot;,&quot;relativeTransform&quot;:{&quot;translate&quot;:{&quot;x&quot;:-67.65318939909153,&quot;y&quot;:-16.412409370215954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2&quot;}},&quot;2d59b50f-7224-46d6-9a08-bcb97431a8a0&quot;:{&quot;type&quot;:&quot;FIGURE_OBJECT&quot;,&quot;id&quot;:&quot;2d59b50f-7224-46d6-9a08-bcb97431a8a0&quot;,&quot;relativeTransform&quot;:{&quot;translate&quot;:{&quot;x&quot;:45.57309369745140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5&quot;}},&quot;9eed6dba-c771-406b-ae84-77ac256ad322&quot;:{&quot;type&quot;:&quot;FIGURE_OBJECT&quot;,&quot;id&quot;:&quot;9eed6dba-c771-406b-ae84-77ac256ad322&quot;,&quot;relativeTransform&quot;:{&quot;translate&quot;:{&quot;x&quot;:-67.65318939909153,&quot;y&quot;:15.34870894118965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&quot;}},&quot;f2c5cff8-e0d7-4935-97c3-8b9d8a3c9f0b&quot;:{&quot;type&quot;:&quot;FIGURE_OBJECT&quot;,&quot;id&quot;:&quot;f2c5cff8-e0d7-4935-97c3-8b9d8a3c9f0b&quot;,&quot;relativeTransform&quot;:{&quot;translate&quot;:{&quot;x&quot;:77.794603876156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5&quot;}},&quot;3aff0285-f4a5-40ba-a757-8b1363c6d475&quot;:{&quot;type&quot;:&quot;FIGURE_OBJECT&quot;,&quot;id&quot;:&quot;3aff0285-f4a5-40ba-a757-8b1363c6d475&quot;,&quot;relativeTransform&quot;:{&quot;translate&quot;:{&quot;x&quot;:-67.65318939909159,&quot;y&quot;:47.522181806516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&quot;}},&quot;cb3567e5-6f77-4209-afb6-1c462ab1d606&quot;:{&quot;type&quot;:&quot;FIGURE_OBJECT&quot;,&quot;id&quot;:&quot;cb3567e5-6f77-4209-afb6-1c462ab1d606&quot;,&quot;relativeTransform&quot;:{&quot;translate&quot;:{&quot;x&quot;:-44.8957407726634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2&quot;}},&quot;490e9704-6292-4ec1-a32f-aa6c24d3c678&quot;:{&quot;type&quot;:&quot;FIGURE_OBJECT&quot;,&quot;id&quot;:&quot;490e9704-6292-4ec1-a32f-aa6c24d3c678&quot;,&quot;relativeTransform&quot;:{&quot;translate&quot;:{&quot;x&quot;:-12.965464396113987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5&quot;}},&quot;00520c73-0059-4c8a-9305-666be2a5c490&quot;:{&quot;type&quot;:&quot;FIGURE_OBJECT&quot;,&quot;id&quot;:&quot;00520c73-0059-4c8a-9305-666be2a5c490&quot;,&quot;relativeTransform&quot;:{&quot;translate&quot;:{&quot;x&quot;:-67.65297094429961,&quot;y&quot;:-43.1898491523757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8&quot;}},&quot;028571f7-beac-4b3f-b838-27be5a367249&quot;:{&quot;type&quot;:&quot;FIGURE_OBJECT&quot;,&quot;id&quot;:&quot;028571f7-beac-4b3f-b838-27be5a367249&quot;,&quot;relativeTransform&quot;:{&quot;translate&quot;:{&quot;x&quot;:18.9645300503268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9&quot;}},&quot;7ca9cff6-d2ac-4309-85d8-1c72250616e6&quot;:{&quot;type&quot;:&quot;FIGURE_OBJECT&quot;,&quot;id&quot;:&quot;7ca9cff6-d2ac-4309-85d8-1c72250616e6&quot;,&quot;relativeTransform&quot;:{&quot;translate&quot;:{&quot;x&quot;:-67.65318939909153,&quot;y&quot;:-11.25985470593497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&quot;}},&quot;c9cc795a-87bd-4767-93e1-2a0e4fe407b6&quot;:{&quot;type&quot;:&quot;FIGURE_OBJECT&quot;,&quot;id&quot;:&quot;c9cc795a-87bd-4767-93e1-2a0e4fe407b6&quot;,&quot;relativeTransform&quot;:{&quot;translate&quot;:{&quot;x&quot;:50.8948064268763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05&quot;}},&quot;b7ac2d5b-093e-4fca-93b9-f315fc503e25&quot;:{&quot;type&quot;:&quot;FIGURE_OBJECT&quot;,&quot;id&quot;:&quot;b7ac2d5b-093e-4fca-93b9-f315fc503e25&quot;,&quot;relativeTransform&quot;:{&quot;translate&quot;:{&quot;x&quot;:-67.65318939909153,&quot;y&quot;:20.67042167061451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1&quot;}},&quot;ddb954c2-597d-49e3-97de-14b641c55986&quot;:{&quot;type&quot;:&quot;FIGURE_OBJECT&quot;,&quot;id&quot;:&quot;ddb954c2-597d-49e3-97de-14b641c55986&quot;,&quot;relativeTransform&quot;:{&quot;translate&quot;:{&quot;x&quot;:-39.5740280432385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2&quot;}},&quot;96d46a7e-712f-4854-b9b9-5bd0b9e33a06&quot;:{&quot;type&quot;:&quot;FIGURE_OBJECT&quot;,&quot;id&quot;:&quot;96d46a7e-712f-4854-b9b9-5bd0b9e33a06&quot;,&quot;relativeTransform&quot;:{&quot;translate&quot;:{&quot;x&quot;:-7.64403359679768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3&quot;}},&quot;41e8f5b0-b0a4-44de-a3ee-02057f66890a&quot;:{&quot;type&quot;:&quot;FIGURE_OBJECT&quot;,&quot;id&quot;:&quot;41e8f5b0-b0a4-44de-a3ee-02057f66890a&quot;,&quot;relativeTransform&quot;:{&quot;translate&quot;:{&quot;x&quot;:-67.65297094429961,&quot;y&quot;:-37.868418353059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&quot;}},&quot;afade0db-a7b9-4ee5-8b15-c80d93d6b306&quot;:{&quot;type&quot;:&quot;FIGURE_OBJECT&quot;,&quot;id&quot;:&quot;afade0db-a7b9-4ee5-8b15-c80d93d6b306&quot;,&quot;relativeTransform&quot;:{&quot;translate&quot;:{&quot;x&quot;:24.286242779751863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5&quot;}},&quot;2b38f1af-6290-4c7f-8e7f-ecfd5d2e657b&quot;:{&quot;type&quot;:&quot;FIGURE_OBJECT&quot;,&quot;id&quot;:&quot;2b38f1af-6290-4c7f-8e7f-ecfd5d2e657b&quot;,&quot;relativeTransform&quot;:{&quot;translate&quot;:{&quot;x&quot;:-67.68399152474534,&quot;y&quot;:-5.9381419765100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6&quot;}},&quot;82fb9b77-5331-41c8-b2d6-1c15b322a5c4&quot;:{&quot;type&quot;:&quot;FIGURE_OBJECT&quot;,&quot;id&quot;:&quot;82fb9b77-5331-41c8-b2d6-1c15b322a5c4&quot;,&quot;relativeTransform&quot;:{&quot;translate&quot;:{&quot;x&quot;:56.2165191563012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7&quot;}},&quot;1be7b198-f526-43bd-9f69-b09bd4c7a4e5&quot;:{&quot;type&quot;:&quot;FIGURE_OBJECT&quot;,&quot;id&quot;:&quot;1be7b198-f526-43bd-9f69-b09bd4c7a4e5&quot;,&quot;relativeTransform&quot;:{&quot;translate&quot;:{&quot;x&quot;:-67.65318939909153,&quot;y&quot;:25.9921344000394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8&quot;}},&quot;160fcab6-7b3a-4954-a127-6e443572b0cd&quot;:{&quot;type&quot;:&quot;FIGURE_OBJECT&quot;,&quot;id&quot;:&quot;160fcab6-7b3a-4954-a127-6e443572b0cd&quot;,&quot;relativeTransform&quot;:{&quot;translate&quot;:{&quot;x&quot;:-34.0479159850981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&quot;}},&quot;2eefc3fb-72cb-48ec-920a-d7258aed7592&quot;:{&quot;type&quot;:&quot;FIGURE_OBJECT&quot;,&quot;id&quot;:&quot;2eefc3fb-72cb-48ec-920a-d7258aed7592&quot;,&quot;relativeTransform&quot;:{&quot;translate&quot;:{&quot;x&quot;:-2.1176396085486875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05&quot;}},&quot;69a4c15e-f0ea-4e9e-ab30-0e3684b4bea6&quot;:{&quot;type&quot;:&quot;FIGURE_OBJECT&quot;,&quot;id&quot;:&quot;69a4c15e-f0ea-4e9e-ab30-0e3684b4bea6&quot;,&quot;relativeTransform&quot;:{&quot;translate&quot;:{&quot;x&quot;:-67.65297094429961,&quot;y&quot;:-32.342024364810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1&quot;}},&quot;c1bf4c75-78a5-496a-af80-7c44f89a74eb&quot;:{&quot;type&quot;:&quot;FIGURE_OBJECT&quot;,&quot;id&quot;:&quot;c1bf4c75-78a5-496a-af80-7c44f89a74eb&quot;,&quot;relativeTransform&quot;:{&quot;translate&quot;:{&quot;x&quot;:29.81263676800074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2&quot;}},&quot;8878cf46-9ac2-4a01-a950-91ede70c0fba&quot;:{&quot;type&quot;:&quot;FIGURE_OBJECT&quot;,&quot;id&quot;:&quot;8878cf46-9ac2-4a01-a950-91ede70c0fba&quot;,&quot;relativeTransform&quot;:{&quot;translate&quot;:{&quot;x&quot;:-67.65318939909153,&quot;y&quot;:-0.411747988261002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3&quot;}},&quot;c12d1f0c-c204-4ae8-802b-5fd6daa49c9a&quot;:{&quot;type&quot;:&quot;FIGURE_OBJECT&quot;,&quot;id&quot;:&quot;c12d1f0c-c204-4ae8-802b-5fd6daa49c9a&quot;,&quot;relativeTransform&quot;:{&quot;translate&quot;:{&quot;x&quot;:61.74291314455011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&quot;}},&quot;3a8d605f-cb44-4d88-be8a-af251627f44f&quot;:{&quot;type&quot;:&quot;FIGURE_OBJECT&quot;,&quot;id&quot;:&quot;3a8d605f-cb44-4d88-be8a-af251627f44f&quot;,&quot;relativeTransform&quot;:{&quot;translate&quot;:{&quot;x&quot;:-67.65318939909153,&quot;y&quot;:31.51852838828836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5&quot;}},&quot;cbdc83e9-208c-4f0c-81de-fb2122a9e677&quot;:{&quot;type&quot;:&quot;FIGURE_OBJECT&quot;,&quot;id&quot;:&quot;cbdc83e9-208c-4f0c-81de-fb2122a9e677&quot;,&quot;relativeTransform&quot;:{&quot;translate&quot;:{&quot;x&quot;:5.1680571095376076,&quot;y&quot;:58.94190100571629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20]}],&quot;text&quot;:&quot;Position in read (bp)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78.71387629784442,&quot;y&quot;:10.310245983570894},&quot;targetSize&quot;:{&quot;x&quot;:78.71387629784442,&quot;y&quot;:10.310245983570894},&quot;format&quot;:&quot;BETTER_TEXT&quot;,&quot;verticalAlign&quot;:&quot;TOP&quot;},&quot;isLocked&quot;:false,&quot;parent&quot;:{&quot;type&quot;:&quot;CHILD&quot;,&quot;parentId&quot;:&quot;c4373e79-fa67-4653-bfa0-cef7b5646e3a&quot;,&quot;order&quot;:&quot;96&quot;}},&quot;20666a6b-00dc-4cc7-a7d1-b74f23f76340&quot;:{&quot;type&quot;:&quot;FIGURE_OBJECT&quot;,&quot;id&quot;:&quot;20666a6b-00dc-4cc7-a7d1-b74f23f76340&quot;,&quot;relativeTransform&quot;:{&quot;translate&quot;:{&quot;x&quot;:-75.82781251578473,&quot;y&quot;:-0.779786686128158},&quot;rotate&quot;:-1.5707963267948966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6]}],&quot;text&quot;:&quot;Quality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25.00439108240159,&quot;y&quot;:14.287998140424008},&quot;targetSize&quot;:{&quot;x&quot;:25.00439108240159,&quot;y&quot;:14.287998140424008},&quot;format&quot;:&quot;BETTER_TEXT&quot;,&quot;verticalAlign&quot;:&quot;TOP&quot;},&quot;isLocked&quot;:false,&quot;parent&quot;:{&quot;type&quot;:&quot;CHILD&quot;,&quot;parentId&quot;:&quot;c4373e79-fa67-4653-bfa0-cef7b5646e3a&quot;,&quot;order&quot;:&quot;97&quot;}},&quot;a530b382-0b34-4ea7-87b4-371bb574b424&quot;:{&quot;type&quot;:&quot;FIGURE_OBJECT&quot;,&quot;id&quot;:&quot;a530b382-0b34-4ea7-87b4-371bb574b424&quot;,&quot;relativeTransform&quot;:{&quot;translate&quot;:{&quot;x&quot;:8.171563201454372,&quot;y&quot;:-55.95244362367051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,&quot;range&quot;:[0,24]}],&quot;text&quot;:&quot;Per base sequence quality&quot;,&quot;base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}],&quot;verticalAlign&quot;:&quot;TOP&quot;},&quot;size&quot;:{&quot;x&quot;:101.66206870583275,&quot;y&quot;:17.342847926160054},&quot;targetSize&quot;:{&quot;x&quot;:101.66206870583275,&quot;y&quot;:17.342847926160054},&quot;format&quot;:&quot;BETTER_TEXT&quot;,&quot;verticalAlign&quot;:&quot;TOP&quot;},&quot;isLocked&quot;:false,&quot;parent&quot;:{&quot;type&quot;:&quot;CHILD&quot;,&quot;parentId&quot;:&quot;c4373e79-fa67-4653-bfa0-cef7b5646e3a&quot;,&quot;order&quot;:&quot;98&quot;}},&quot;d3d68a36-1777-44f6-8ab9-ada8bd84bb4b&quot;:{&quot;relativeTransform&quot;:{&quot;translate&quot;:{&quot;x&quot;:-409.16459719153164,&quot;y&quot;:-40.74185328299037},&quot;rotate&quot;:0,&quot;skewX&quot;:0,&quot;scale&quot;:{&quot;x&quot;:1,&quot;y&quot;:1}},&quot;type&quot;:&quot;FIGURE_OBJECT&quot;,&quot;id&quot;:&quot;d3d68a36-1777-44f6-8ab9-ada8bd84bb4b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7&quot;},&quot;name&quot;:&quot;Sequenced genome (simple)&quot;,&quot;displayName&quot;:&quot;Sequenced genome (simple)&quot;,&quot;isPremium&quot;:true},&quot;e3c9d5e0-976b-4870-9fb5-c6dc4de6b33d&quot;:{&quot;type&quot;:&quot;FIGURE_OBJECT&quot;,&quot;id&quot;:&quot;e3c9d5e0-976b-4870-9fb5-c6dc4de6b33d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1&quot;}},&quot;8cb5f135-1036-4320-b6b1-6624b7c4eccf&quot;:{&quot;type&quot;:&quot;FIGURE_OBJECT&quot;,&quot;id&quot;:&quot;8cb5f135-1036-4320-b6b1-6624b7c4eccf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2&quot;}},&quot;b882821d-33ac-4297-9ff1-89fffaebe27f&quot;:{&quot;type&quot;:&quot;FIGURE_OBJECT&quot;,&quot;id&quot;:&quot;b882821d-33ac-4297-9ff1-89fffaebe27f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3&quot;}},&quot;51896c9c-6ecc-4961-9a90-12388aa68ecf&quot;:{&quot;type&quot;:&quot;FIGURE_OBJECT&quot;,&quot;id&quot;:&quot;51896c9c-6ecc-4961-9a90-12388aa68ecf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5&quot;}},&quot;1ef04103-9981-4b54-9ab0-f705f87192cb&quot;:{&quot;type&quot;:&quot;FIGURE_OBJECT&quot;,&quot;id&quot;:&quot;1ef04103-9981-4b54-9ab0-f705f87192c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6&quot;}},&quot;5ec5da50-481e-4dec-95bd-51144abc8f9f&quot;:{&quot;type&quot;:&quot;FIGURE_OBJECT&quot;,&quot;id&quot;:&quot;5ec5da50-481e-4dec-95bd-51144abc8f9f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7&quot;}},&quot;2bb77992-0d6d-4a8c-9c56-b0917de1582f&quot;:{&quot;type&quot;:&quot;FIGURE_OBJECT&quot;,&quot;id&quot;:&quot;2bb77992-0d6d-4a8c-9c56-b0917de1582f&quot;,&quot;relativeTransform&quot;:{&quot;translate&quot;:{&quot;x&quot;:-259.0027967917756,&quot;y&quot;:-29.84426239396684},&quot;rotate&quot;:0},&quot;opacity&quot;:1,&quot;path&quot;:{&quot;type&quot;:&quot;RECT&quot;,&quot;size&quot;:{&quot;x&quot;:67.25237646573498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2&quot;},&quot;layout&quot;:{&quot;sizeRatio&quot;:{&quot;x&quot;:0.88,&quot;y&quot;:0.88},&quot;keepAspectRatio&quot;:false}},&quot;a7779904-3eee-436d-8cff-cfb8fcc91a24&quot;:{&quot;type&quot;:&quot;FIGURE_OBJECT&quot;,&quot;id&quot;:&quot;a7779904-3eee-436d-8cff-cfb8fcc91a24&quot;,&quot;relativeTransform&quot;:{&quot;translate&quot;:{&quot;x&quot;:-350.02393747771697,&quot;y&quot;:-29.844050108870423},&quot;rotate&quot;:0,&quot;skewX&quot;:0,&quot;scale&quot;:{&quot;x&quot;:1,&quot;y&quot;:1}},&quot;layout&quot;:{&quot;sizeRatio&quot;:{&quot;x&quot;:0.88,&quot;y&quot;:0.88},&quot;keepAspectRatio&quot;:false},&quot;opacity&quot;:1,&quot;path&quot;:{&quot;type&quot;:&quot;RECT&quot;,&quot;size&quot;:{&quot;x&quot;:68.8195347603673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5&quot;}},&quot;d1ad1b12-6749-4456-9b4f-5c319082e0ff&quot;:{&quot;type&quot;:&quot;FIGURE_OBJECT&quot;,&quot;id&quot;:&quot;d1ad1b12-6749-4456-9b4f-5c319082e0ff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5.890825982145927,&quot;color&quot;:&quot;rgb(0,0,0)&quot;,&quot;fontWeight&quot;:&quot;normal&quot;,&quot;fontStyle&quot;:&quot;normal&quot;,&quot;decoration&quot;:&quot;none&quot;,&quot;script&quot;:&quot;none&quot;},&quot;range&quot;:[0,1]}],&quot;text&quot;:&quot;R1&quot;}],&quot;verticalAlign&quot;:&quot;TOP&quot;,&quot;_lastCaretLocation&quot;:{&quot;lineIndex&quot;:0,&quot;runIndex&quot;:-1,&quot;charIndex&quot;:-1,&quot;endOfLine&quot;:true}},&quot;size&quot;:{&quot;x&quot;:60.56119058912324,&quot;y&quot;:19},&quot;targetSize&quot;:{&quot;x&quot;:60.56119058912324,&quot;y&quot;:2},&quot;format&quot;:&quot;BETTER_TEXT&quot;},&quot;parent&quot;:{&quot;type&quot;:&quot;CHILD&quot;,&quot;parentId&quot;:&quot;a7779904-3eee-436d-8cff-cfb8fcc91a24&quot;,&quot;order&quot;:&quot;5&quot;}},&quot;b46f0430-a83a-4cae-8905-b9642889b7e9&quot;:{&quot;id&quot;:&quot;b46f0430-a83a-4cae-8905-b9642889b7e9&quot;,&quot;name&quot;:&quot;DNA (short, symbol)&quot;,&quot;displayName&quot;:&quot;&quot;,&quot;type&quot;:&quot;FIGURE_OBJECT&quot;,&quot;relativeTransform&quot;:{&quot;translate&quot;:{&quot;x&quot;:-238.14860076982825,&quot;y&quot;:-271.7615748580265},&quot;rotate&quot;:1.5707963267948966,&quot;skewX&quot;:0,&quot;scale&quot;:{&quot;x&quot;:1.319835500899462,&quot;y&quot;:1.319835500899462}},&quot;image&quot;:{&quot;url&quot;:&quot;https://icons.biorender.com/biorender/6329d3598dc9890028b7ab18/dna-short-symbol.png&quot;,&quot;fallbackUrl&quot;:&quot;https://res.cloudinary.com/dlcjuc3ej/image/upload/v1663685447/uweq1izggxsnbozixmas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&quot;,&quot;isPremium&quot;:false,&quot;isOrgIcon&quot;:false,&quot;size&quot;:{&quot;x&quot;:79,&quot;y&quot;:40.68796992481203}},&quot;source&quot;:{&quot;id&quot;:&quot;6329d2c58dc9890028b7aaf8&quot;,&quot;version&quot;:&quot;1663685447&quot;,&quot;type&quot;:&quot;ASSETS&quot;},&quot;isPremium&quot;:false,&quot;parent&quot;:{&quot;type&quot;:&quot;CHILD&quot;,&quot;parentId&quot;:&quot;f2649530-61e9-41f1-9f94-86db36006b6b&quot;,&quot;order&quot;:&quot;91&quot;}},&quot;10120448-a19e-4503-a2f3-46b884e093ea&quot;:{&quot;id&quot;:&quot;10120448-a19e-4503-a2f3-46b884e093ea&quot;,&quot;name&quot;:&quot;image.png&quot;,&quot;type&quot;:&quot;FIGURE_OBJECT&quot;,&quot;relativeTransform&quot;:{&quot;translate&quot;:{&quot;x&quot;:-364.53744837158894,&quot;y&quot;:-271.7613558362481},&quot;rotate&quot;:0,&quot;skewX&quot;:0,&quot;scale&quot;:{&quot;x&quot;:0.6097503441894072,&quot;y&quot;:0.6097503441894072}},&quot;image&quot;:{&quot;url&quot;:&quot;https://core.services.biorender.com/api/uploads/67ddd05a9669e6890616f61e/1742590042385_cb9dff80-2ddb-47bf-81cf-6f20b18ea009_icon.png&quot;,&quot;isPremium&quot;:false,&quot;isSignedURL&quot;:true,&quot;size&quot;:{&quot;x&quot;:300,&quot;y&quot;:170.99999999999997}},&quot;source&quot;:{&quot;id&quot;:&quot;67ddd05a9669e6890616f61e&quot;,&quot;type&quot;:&quot;UPLOADS&quot;},&quot;isPremium&quot;:false,&quot;parent&quot;:{&quot;type&quot;:&quot;CHILD&quot;,&quot;parentId&quot;:&quot;f2649530-61e9-41f1-9f94-86db36006b6b&quot;,&quot;order&quot;:&quot;92&quot;}},&quot;e2387e3e-6932-4235-b45b-e75f57307766&quot;:{&quot;id&quot;:&quot;e2387e3e-6932-4235-b45b-e75f57307766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5.890825982145927,&quot;color&quot;:&quot;black&quot;,&quot;fontWeight&quot;:&quot;normal&quot;,&quot;fontStyle&quot;:&quot;normal&quot;,&quot;decoration&quot;:&quot;none&quot;},&quot;range&quot;:[0,1]}],&quot;text&quot;:&quot;R2&quot;}],&quot;_lastCaretLocation&quot;:{&quot;lineIndex&quot;:0,&quot;runIndex&quot;:-1,&quot;charIndex&quot;:-1,&quot;endOfLine&quot;:true}},&quot;format&quot;:&quot;BETTER_TEXT&quot;,&quot;size&quot;:{&quot;x&quot;:59.18209128984679,&quot;y&quot;:18.728473478957703},&quot;targetSize&quot;:{&quot;x&quot;:59.18209128984679,&quot;y&quot;:2}},&quot;parent&quot;:{&quot;type&quot;:&quot;CHILD&quot;,&quot;parentId&quot;:&quot;2bb77992-0d6d-4a8c-9c56-b0917de1582f&quot;,&quot;order&quot;:&quot;5&quot;}},&quot;128f745b-e17a-4f0a-9970-0ce7d3d2fd52&quot;:{&quot;type&quot;:&quot;FIGURE_OBJECT&quot;,&quot;id&quot;:&quot;128f745b-e17a-4f0a-9970-0ce7d3d2fd52&quot;,&quot;relativeTransform&quot;:{&quot;translate&quot;:{&quot;x&quot;:-367.76854633648674,&quot;y&quot;:39.85695663808962},&quot;rotate&quot;:0},&quot;opacity&quot;:1,&quot;path&quot;:{&quot;type&quot;:&quot;POLY_LINE&quot;,&quot;points&quot;:[{&quot;x&quot;:-79.5285445208055,&quot;y&quot;:0},{&quot;x&quot;:79.5285445208055,&quot;y&quot;:0}],&quot;closed&quot;:false},&quot;pathStyles&quot;:[{&quot;type&quot;:&quot;FILL&quot;,&quot;fillStyle&quot;:&quot;rgba(0,0,0,0)&quot;},{&quot;type&quot;:&quot;STROKE&quot;,&quot;strokeStyle&quot;:&quot;#232323&quot;,&quot;lineWidth&quot;:2.14461913691752,&quot;lineJoin&quot;:&quot;round&quot;}],&quot;isLocked&quot;:false,&quot;parent&quot;:{&quot;type&quot;:&quot;CHILD&quot;,&quot;parentId&quot;:&quot;022c2638-aeee-4177-bd62-e47fd19fc28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893585f4-315d-4053-8f2f-650a937c60da&quot;:{&quot;type&quot;:&quot;FIGURE_OBJECT&quot;,&quot;id&quot;:&quot;893585f4-315d-4053-8f2f-650a937c60da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d7102dd8-f445-4dbb-af45-e6ff6513844a&quot;:{&quot;type&quot;:&quot;FIGURE_OBJECT&quot;,&quot;id&quot;:&quot;d7102dd8-f445-4dbb-af45-e6ff6513844a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4e93f12d-2abf-4071-a60e-4b1ca03dc4f2&quot;:{&quot;type&quot;:&quot;FIGURE_OBJECT&quot;,&quot;id&quot;:&quot;4e93f12d-2abf-4071-a60e-4b1ca03dc4f2&quot;,&quot;parent&quot;:{&quot;type&quot;:&quot;CHILD&quot;,&quot;parentId&quot;:&quot;022c2638-aeee-4177-bd62-e47fd19fc285&quot;,&quot;order&quot;:&quot;5&quot;},&quot;relativeTransform&quot;:{&quot;translate&quot;:{&quot;x&quot;:-94.86907595121467,&quot;y&quot;:9.579591972808336},&quot;rotate&quot;:0}},&quot;cd001329-375a-4e01-99eb-5664b42c5205&quot;:{&quot;type&quot;:&quot;FIGURE_OBJECT&quot;,&quot;id&quot;:&quot;cd001329-375a-4e01-99eb-5664b42c5205&quot;,&quot;parent&quot;:{&quot;type&quot;:&quot;CHILD&quot;,&quot;parentId&quot;:&quot;022c2638-aeee-4177-bd62-e47fd19fc285&quot;,&quot;order&quot;:&quot;7&quot;},&quot;relativeTransform&quot;:{&quot;translate&quot;:{&quot;x&quot;:-640.6685091253055,&quot;y&quot;:70.31696488961117},&quot;rotate&quot;:3.141592653589793}},&quot;bb5c59a3-16bb-43ef-9aba-3d9bc47726d4&quot;:{&quot;type&quot;:&quot;FIGURE_OBJECT&quot;,&quot;id&quot;:&quot;bb5c59a3-16bb-43ef-9aba-3d9bc47726d4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fbe98e1b-471e-4eed-bef9-1c2c6db76fd4&quot;:{&quot;type&quot;:&quot;FIGURE_OBJECT&quot;,&quot;id&quot;:&quot;fbe98e1b-471e-4eed-bef9-1c2c6db76fd4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022c2638-aeee-4177-bd62-e47fd19fc285&quot;:{&quot;type&quot;:&quot;FIGURE_OBJECT&quot;,&quot;id&quot;:&quot;022c2638-aeee-4177-bd62-e47fd19fc285&quot;,&quot;parent&quot;:{&quot;type&quot;:&quot;CHILD&quot;,&quot;parentId&quot;:&quot;ba9654d3-da71-4a79-8200-ac62abd567c2&quot;,&quot;order&quot;:&quot;7&quot;},&quot;relativeTransform&quot;:{&quot;translate&quot;:{&quot;x&quot;:62.95041987955095,&quot;y&quot;:-140.66254751659017},&quot;rotate&quot;:0}},&quot;ba9654d3-da71-4a79-8200-ac62abd567c2&quot;:{&quot;type&quot;:&quot;FIGURE_OBJECT&quot;,&quot;id&quot;:&quot;ba9654d3-da71-4a79-8200-ac62abd567c2&quot;,&quot;parent&quot;:{&quot;type&quot;:&quot;CHILD&quot;,&quot;parentId&quot;:&quot;f2649530-61e9-41f1-9f94-86db36006b6b&quot;,&quot;order&quot;:&quot;999&quot;},&quot;relativeTransform&quot;:{&quot;translate&quot;:{&quot;x&quot;:-59.71863440796369,&quot;y&quot;:-40.43383038738805},&quot;rotate&quot;:0,&quot;skewX&quot;:0,&quot;scale&quot;:{&quot;x&quot;:1,&quot;y&quot;:1}}},&quot;cce98c49-373a-480b-9e6c-47b075813ea4&quot;:{&quot;type&quot;:&quot;FIGURE_OBJECT&quot;,&quot;id&quot;:&quot;cce98c49-373a-480b-9e6c-47b075813ea4&quot;,&quot;relativeTransform&quot;:{&quot;translate&quot;:{&quot;x&quot;:0,&quot;y&quot;:-8.74131293387486},&quot;rotate&quot;:0,&quot;skewX&quot;:0,&quot;scale&quot;:{&quot;x&quot;:1,&quot;y&quot;:1}},&quot;opacity&quot;:1,&quot;path&quot;:{&quot;type&quot;:&quot;POLY_LINE&quot;,&quot;points&quot;:[{&quot;x&quot;:-364.2213722447859,&quot;y&quot;:-207.0013601359915},{&quot;x&quot;:-364.2213722447859,&quot;y&quot;:-149.57357686852538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5&quot;},&quot;connectorInfo&quot;:{&quot;connectedObjects&quot;:[],&quot;type&quot;:&quot;LINE&quot;,&quot;offset&quot;:{&quot;x&quot;:0,&quot;y&quot;:0},&quot;bending&quot;:0.1,&quot;firstElementIsHead&quot;:false,&quot;customized&quot;:false}},&quot;34a18ba9-7fbc-4259-94eb-a423e37244ca&quot;:{&quot;relativeTransform&quot;:{&quot;translate&quot;:{&quot;x&quot;:-409.16439614010096,&quot;y&quot;:-98.64907179072549},&quot;rotate&quot;:0,&quot;skewX&quot;:0,&quot;scale&quot;:{&quot;x&quot;:1,&quot;y&quot;:1}},&quot;type&quot;:&quot;FIGURE_OBJECT&quot;,&quot;id&quot;:&quot;34a18ba9-7fbc-4259-94eb-a423e37244ca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8&quot;},&quot;name&quot;:&quot;Sequenced genome (simple)&quot;,&quot;displayName&quot;:&quot;Sequenced genome (simple)&quot;,&quot;isPremium&quot;:true},&quot;7348e7e8-84c4-4ee8-92b9-0e661570e779&quot;:{&quot;type&quot;:&quot;FIGURE_OBJECT&quot;,&quot;id&quot;:&quot;7348e7e8-84c4-4ee8-92b9-0e661570e779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1&quot;}},&quot;95cf6d21-0175-4ea7-8601-2ed3e5352cdb&quot;:{&quot;type&quot;:&quot;FIGURE_OBJECT&quot;,&quot;id&quot;:&quot;95cf6d21-0175-4ea7-8601-2ed3e5352cdb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2&quot;}},&quot;82d22d90-0631-4254-a406-424f9293df70&quot;:{&quot;type&quot;:&quot;FIGURE_OBJECT&quot;,&quot;id&quot;:&quot;82d22d90-0631-4254-a406-424f9293df70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3&quot;}},&quot;beb8c040-b487-4d3f-b709-101b09472b9b&quot;:{&quot;type&quot;:&quot;FIGURE_OBJECT&quot;,&quot;id&quot;:&quot;beb8c040-b487-4d3f-b709-101b09472b9b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5&quot;}},&quot;e45156c1-ba0e-4b5e-802d-a3c7f4af4f66&quot;:{&quot;type&quot;:&quot;FIGURE_OBJECT&quot;,&quot;id&quot;:&quot;e45156c1-ba0e-4b5e-802d-a3c7f4af4f66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6&quot;}},&quot;62245ba8-275c-4cad-b485-e66d3bbf4976&quot;:{&quot;type&quot;:&quot;FIGURE_OBJECT&quot;,&quot;id&quot;:&quot;62245ba8-275c-4cad-b485-e66d3bbf4976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7&quot;}},&quot;7d86e39e-7e3e-43ee-8b4e-f25e927121e0&quot;:{&quot;relativeTransform&quot;:{&quot;translate&quot;:{&quot;x&quot;:-318.0350377793107,&quot;y&quot;:-98.6486976584752},&quot;rotate&quot;:0,&quot;skewX&quot;:0,&quot;scale&quot;:{&quot;x&quot;:1,&quot;y&quot;:1}},&quot;type&quot;:&quot;FIGURE_OBJECT&quot;,&quot;id&quot;:&quot;7d86e39e-7e3e-43ee-8b4e-f25e927121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&quot;},&quot;name&quot;:&quot;Sequenced genome (simple)&quot;,&quot;displayName&quot;:&quot;Sequenced genome (simple)&quot;,&quot;isPremium&quot;:true},&quot;32ce7b19-e2f8-4c7b-b67c-73f7b4efd511&quot;:{&quot;type&quot;:&quot;FIGURE_OBJECT&quot;,&quot;id&quot;:&quot;32ce7b19-e2f8-4c7b-b67c-73f7b4efd511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1&quot;}},&quot;9ddbd857-92b2-41b1-bf43-372e2e2cb2cc&quot;:{&quot;type&quot;:&quot;FIGURE_OBJECT&quot;,&quot;id&quot;:&quot;9ddbd857-92b2-41b1-bf43-372e2e2cb2cc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2&quot;}},&quot;2598e354-5a76-4f48-a9da-98b33ca193b6&quot;:{&quot;type&quot;:&quot;FIGURE_OBJECT&quot;,&quot;id&quot;:&quot;2598e354-5a76-4f48-a9da-98b33ca193b6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3&quot;}},&quot;2d68d3b9-95fd-4d1b-b73b-a69ce04b2922&quot;:{&quot;type&quot;:&quot;FIGURE_OBJECT&quot;,&quot;id&quot;:&quot;2d68d3b9-95fd-4d1b-b73b-a69ce04b2922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5&quot;}},&quot;342e16af-073f-4d75-b5fa-77479b96ac7b&quot;:{&quot;type&quot;:&quot;FIGURE_OBJECT&quot;,&quot;id&quot;:&quot;342e16af-073f-4d75-b5fa-77479b96ac7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6&quot;}},&quot;a421f12b-d09a-4577-bbfb-a3638dfb1230&quot;:{&quot;type&quot;:&quot;FIGURE_OBJECT&quot;,&quot;id&quot;:&quot;a421f12b-d09a-4577-bbfb-a3638dfb123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7&quot;}},&quot;c4058a53-1d1c-4ae3-8d44-9dcca0ee7259&quot;:{&quot;relativeTransform&quot;:{&quot;translate&quot;:{&quot;x&quot;:-317.96743462501854,&quot;y&quot;:-40.741820055226015},&quot;rotate&quot;:0,&quot;skewX&quot;:0,&quot;scale&quot;:{&quot;x&quot;:1,&quot;y&quot;:1}},&quot;type&quot;:&quot;FIGURE_OBJECT&quot;,&quot;id&quot;:&quot;c4058a53-1d1c-4ae3-8d44-9dcca0ee7259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5&quot;},&quot;name&quot;:&quot;Sequenced genome (simple)&quot;,&quot;displayName&quot;:&quot;Sequenced genome (simple)&quot;,&quot;isPremium&quot;:true},&quot;d54238a9-62a2-4c3b-b19f-39bc604189d6&quot;:{&quot;type&quot;:&quot;FIGURE_OBJECT&quot;,&quot;id&quot;:&quot;d54238a9-62a2-4c3b-b19f-39bc604189d6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1&quot;}},&quot;2002d280-d1d4-4b7b-b77b-d1b1402296e5&quot;:{&quot;type&quot;:&quot;FIGURE_OBJECT&quot;,&quot;id&quot;:&quot;2002d280-d1d4-4b7b-b77b-d1b1402296e5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2&quot;}},&quot;cef63482-f23d-4104-b2dc-3f3d3ca77343&quot;:{&quot;type&quot;:&quot;FIGURE_OBJECT&quot;,&quot;id&quot;:&quot;cef63482-f23d-4104-b2dc-3f3d3ca77343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3&quot;}},&quot;0aec1872-2741-4be2-8057-6d5f167dc06d&quot;:{&quot;type&quot;:&quot;FIGURE_OBJECT&quot;,&quot;id&quot;:&quot;0aec1872-2741-4be2-8057-6d5f167dc06d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5&quot;}},&quot;e3a21ee7-b4d1-4c6b-857b-b93a039c2dd2&quot;:{&quot;type&quot;:&quot;FIGURE_OBJECT&quot;,&quot;id&quot;:&quot;e3a21ee7-b4d1-4c6b-857b-b93a039c2dd2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6&quot;}},&quot;92adc89c-39ba-4763-9e5b-d22fc7f987f0&quot;:{&quot;type&quot;:&quot;FIGURE_OBJECT&quot;,&quot;id&quot;:&quot;92adc89c-39ba-4763-9e5b-d22fc7f987f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7&quot;}},&quot;3a2de315-83df-4d8f-a3b4-3471f250eeeb&quot;:{&quot;type&quot;:&quot;FIGURE_OBJECT&quot;,&quot;id&quot;:&quot;3a2de315-83df-4d8f-a3b4-3471f250eeeb&quot;,&quot;relativeTransform&quot;:{&quot;translate&quot;:{&quot;x&quot;:161.81537581709472,&quot;y&quot;:353.8249753990779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7&quot;},&quot;connectorInfo&quot;:{&quot;connectedObjects&quot;:[],&quot;type&quot;:&quot;LINE&quot;,&quot;offset&quot;:{&quot;x&quot;:0,&quot;y&quot;:0},&quot;bending&quot;:0.1,&quot;firstElementIsHead&quot;:false,&quot;customized&quot;:false}},&quot;10203336-c065-46f3-b795-c64a9d9e3cc1&quot;:{&quot;type&quot;:&quot;FIGURE_OBJECT&quot;,&quot;id&quot;:&quot;10203336-c065-46f3-b795-c64a9d9e3cc1&quot;,&quot;relativeTransform&quot;:{&quot;translate&quot;:{&quot;x&quot;:161.77154889791439,&quot;y&quot;:547.0738040031024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9&quot;},&quot;connectorInfo&quot;:{&quot;connectedObjects&quot;:[],&quot;type&quot;:&quot;LINE&quot;,&quot;offset&quot;:{&quot;x&quot;:0,&quot;y&quot;:0},&quot;bending&quot;:0.1,&quot;firstElementIsHead&quot;:false,&quot;customized&quot;:false}},&quot;602a6df8-aa43-4ad8-9d8d-f02416690030&quot;:{&quot;relativeTransform&quot;:{&quot;translate&quot;:{&quot;x&quot;:-430.24482095642014,&quot;y&quot;:311.14060813078197},&quot;rotate&quot;:0,&quot;skewX&quot;:0,&quot;scale&quot;:{&quot;x&quot;:1,&quot;y&quot;:1}},&quot;type&quot;:&quot;FIGURE_OBJECT&quot;,&quot;id&quot;:&quot;602a6df8-aa43-4ad8-9d8d-f0241669003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5&quot;},&quot;name&quot;:&quot;Sequenced genome (simple)&quot;,&quot;displayName&quot;:&quot;Sequenced genome (simple)&quot;,&quot;isPremium&quot;:true},&quot;5ea508c9-5d9d-49df-95ae-2a1082807c45&quot;:{&quot;type&quot;:&quot;FIGURE_OBJECT&quot;,&quot;id&quot;:&quot;5ea508c9-5d9d-49df-95ae-2a1082807c45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1&quot;}},&quot;933a44e9-2724-4ea5-8299-7bfbe645f954&quot;:{&quot;type&quot;:&quot;FIGURE_OBJECT&quot;,&quot;id&quot;:&quot;933a44e9-2724-4ea5-8299-7bfbe645f954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2&quot;}},&quot;2e992fcb-1b0e-4e20-aba1-e0e1e69af10b&quot;:{&quot;type&quot;:&quot;FIGURE_OBJECT&quot;,&quot;id&quot;:&quot;2e992fcb-1b0e-4e20-aba1-e0e1e69af10b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3&quot;}},&quot;e8683895-d1c2-4dcd-9983-3189fbb7fbfe&quot;:{&quot;type&quot;:&quot;FIGURE_OBJECT&quot;,&quot;id&quot;:&quot;e8683895-d1c2-4dcd-9983-3189fbb7fbfe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5&quot;}},&quot;7486b5d1-3091-4b44-86a9-ab7c8289a410&quot;:{&quot;type&quot;:&quot;FIGURE_OBJECT&quot;,&quot;id&quot;:&quot;7486b5d1-3091-4b44-86a9-ab7c8289a410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6&quot;}},&quot;267c7895-4b32-49a7-80b1-3643763f1061&quot;:{&quot;type&quot;:&quot;FIGURE_OBJECT&quot;,&quot;id&quot;:&quot;267c7895-4b32-49a7-80b1-3643763f106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7&quot;}},&quot;9bce0378-4824-4085-afff-1a69ed365778&quot;:{&quot;id&quot;:&quot;9bce0378-4824-4085-afff-1a69ed365778&quot;,&quot;name&quot;:&quot;Bacillus (pili)&quot;,&quot;displayName&quot;:&quot;&quot;,&quot;type&quot;:&quot;FIGURE_OBJECT&quot;,&quot;relativeTransform&quot;:{&quot;translate&quot;:{&quot;x&quot;:-423.86233375986825,&quot;y&quot;:273.8944719280789},&quot;rotate&quot;:0,&quot;skewX&quot;:0,&quot;scale&quot;:{&quot;x&quot;:1,&quot;y&quot;:1}},&quot;image&quot;:{&quot;url&quot;:&quot;https://icons.cdn.biorender.com/biorender/5b070a4bbd399f0014847cc9/20200109200857/image/5b070a4bbd399f0014847cc9.png&quot;,&quot;isPremium&quot;:false,&quot;isOrgIcon&quot;:false,&quot;size&quot;:{&quot;x&quot;:75,&quot;y&quot;:38.94230769230769}},&quot;source&quot;:{&quot;id&quot;:&quot;5b070a4bbd399f0014847cc9&quot;,&quot;version&quot;:&quot;20200109200857&quot;,&quot;type&quot;:&quot;ASSETS&quot;},&quot;isPremium&quot;:false,&quot;parent&quot;:{&quot;type&quot;:&quot;CHILD&quot;,&quot;parentId&quot;:&quot;f2649530-61e9-41f1-9f94-86db36006b6b&quot;,&quot;order&quot;:&quot;999997&quot;}},&quot;ebc25500-2228-43a3-8fac-f8155773cee0&quot;:{&quot;id&quot;:&quot;ebc25500-2228-43a3-8fac-f8155773cee0&quot;,&quot;name&quot;:&quot;SARS&quot;,&quot;displayName&quot;:&quot;&quot;,&quot;type&quot;:&quot;FIGURE_OBJECT&quot;,&quot;relativeTransform&quot;:{&quot;translate&quot;:{&quot;x&quot;:-356.22376061681774,&quot;y&quot;:271.8019721825549},&quot;rotate&quot;:0,&quot;skewX&quot;:0,&quot;scale&quot;:{&quot;x&quot;:0.7848074724659675,&quot;y&quot;:0.7848074724659675}},&quot;image&quot;:{&quot;url&quot;:&quot;https://icons.cdn.biorender.com/biorender/5acbaeb93f8c3400148e4048/20180409182012/image/5acbaeb93f8c3400148e4048.png&quot;,&quot;isPremium&quot;:false,&quot;isOrgIcon&quot;:false,&quot;size&quot;:{&quot;x&quot;:50,&quot;y&quot;:50}},&quot;source&quot;:{&quot;id&quot;:&quot;5acbaeb93f8c3400148e4048&quot;,&quot;version&quot;:&quot;20180409182012&quot;,&quot;type&quot;:&quot;ASSETS&quot;},&quot;isPremium&quot;:false,&quot;parent&quot;:{&quot;type&quot;:&quot;CHILD&quot;,&quot;parentId&quot;:&quot;f2649530-61e9-41f1-9f94-86db36006b6b&quot;,&quot;order&quot;:&quot;999998&quot;}},&quot;f00ac019-f7d3-4bbb-9ee0-0cbfbd1d36a5&quot;:{&quot;id&quot;:&quot;f00ac019-f7d3-4bbb-9ee0-0cbfbd1d36a5&quot;,&quot;name&quot;:&quot;Adult female head (anterior, eyes open)&quot;,&quot;displayName&quot;:&quot;&quot;,&quot;type&quot;:&quot;FIGURE_OBJECT&quot;,&quot;relativeTransform&quot;:{&quot;translate&quot;:{&quot;x&quot;:-293.5317136781922,&quot;y&quot;:272.5385352506988},&quot;rotate&quot;:0,&quot;skewX&quot;:0,&quot;scale&quot;:{&quot;x&quot;:0.37635379313331274,&quot;y&quot;:0.3763537931333128}},&quot;image&quot;:{&quot;url&quot;:&quot;https://icons.cdn.biorender.com/biorender/5e83ae152fef720028aa6413/20200331205519/image/5e83ae152fef720028aa6413.png&quot;,&quot;isPremium&quot;:true,&quot;isOrgIcon&quot;:false,&quot;size&quot;:{&quot;x&quot;:150,&quot;y&quot;:129.375}},&quot;source&quot;:{&quot;id&quot;:&quot;5e83ae152fef720028aa6413&quot;,&quot;version&quot;:&quot;20200331205519&quot;,&quot;type&quot;:&quot;ASSETS&quot;},&quot;isPremium&quot;:true,&quot;parent&quot;:{&quot;type&quot;:&quot;CHILD&quot;,&quot;parentId&quot;:&quot;f2649530-61e9-41f1-9f94-86db36006b6b&quot;,&quot;order&quot;:&quot;999999&quot;}},&quot;564668e2-80e1-44ed-a150-e5982c3755e0&quot;:{&quot;relativeTransform&quot;:{&quot;translate&quot;:{&quot;x&quot;:-362.1830884633796,&quot;y&quot;:311.14152421894886},&quot;rotate&quot;:0,&quot;skewX&quot;:0,&quot;scale&quot;:{&quot;x&quot;:1,&quot;y&quot;:1}},&quot;type&quot;:&quot;FIGURE_OBJECT&quot;,&quot;id&quot;:&quot;564668e2-80e1-44ed-a150-e5982c3755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5&quot;},&quot;name&quot;:&quot;Sequenced genome (simple)&quot;,&quot;displayName&quot;:&quot;Sequenced genome (simple)&quot;,&quot;isPremium&quot;:true},&quot;1e65d0bd-1628-4648-91ca-28dafce16bb0&quot;:{&quot;type&quot;:&quot;FIGURE_OBJECT&quot;,&quot;id&quot;:&quot;1e65d0bd-1628-4648-91ca-28dafce16bb0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1&quot;}},&quot;c675d4cc-e0f0-4ed1-9410-5f036b0c7b7d&quot;:{&quot;type&quot;:&quot;FIGURE_OBJECT&quot;,&quot;id&quot;:&quot;c675d4cc-e0f0-4ed1-9410-5f036b0c7b7d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2&quot;}},&quot;3ad061bc-d9f4-442a-9689-b428b46d4ef8&quot;:{&quot;type&quot;:&quot;FIGURE_OBJECT&quot;,&quot;id&quot;:&quot;3ad061bc-d9f4-442a-9689-b428b46d4ef8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3&quot;}},&quot;bc02ea59-70b3-41a7-a72a-dfcc9603b5d0&quot;:{&quot;type&quot;:&quot;FIGURE_OBJECT&quot;,&quot;id&quot;:&quot;bc02ea59-70b3-41a7-a72a-dfcc9603b5d0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5&quot;}},&quot;b0fd6b21-7498-493a-ab8c-5bb1cd04bef5&quot;:{&quot;type&quot;:&quot;FIGURE_OBJECT&quot;,&quot;id&quot;:&quot;b0fd6b21-7498-493a-ab8c-5bb1cd04bef5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6&quot;}},&quot;28df9b7b-773b-49bb-bdb6-a4148f49c604&quot;:{&quot;type&quot;:&quot;FIGURE_OBJECT&quot;,&quot;id&quot;:&quot;28df9b7b-773b-49bb-bdb6-a4148f49c604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7&quot;}},&quot;0f1e6670-79bf-4f12-b8cb-091fa219d0a4&quot;:{&quot;relativeTransform&quot;:{&quot;translate&quot;:{&quot;x&quot;:-298.36495386747754,&quot;y&quot;:311.1414403071158},&quot;rotate&quot;:0,&quot;skewX&quot;:0,&quot;scale&quot;:{&quot;x&quot;:1,&quot;y&quot;:1}},&quot;type&quot;:&quot;FIGURE_OBJECT&quot;,&quot;id&quot;:&quot;0f1e6670-79bf-4f12-b8cb-091fa219d0a4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7&quot;},&quot;name&quot;:&quot;Sequenced genome (simple)&quot;,&quot;displayName&quot;:&quot;Sequenced genome (simple)&quot;,&quot;isPremium&quot;:true},&quot;ddf8c6f9-7eb1-4636-9adf-ffb49c3a095b&quot;:{&quot;type&quot;:&quot;FIGURE_OBJECT&quot;,&quot;id&quot;:&quot;ddf8c6f9-7eb1-4636-9adf-ffb49c3a095b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1&quot;}},&quot;bbd618b7-621d-4961-b028-15ec78f34afa&quot;:{&quot;type&quot;:&quot;FIGURE_OBJECT&quot;,&quot;id&quot;:&quot;bbd618b7-621d-4961-b028-15ec78f34afa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2&quot;}},&quot;e281fe04-a9d4-48de-8323-4762c93194e1&quot;:{&quot;type&quot;:&quot;FIGURE_OBJECT&quot;,&quot;id&quot;:&quot;e281fe04-a9d4-48de-8323-4762c93194e1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3&quot;}},&quot;29c3cc3e-17a5-4410-906a-d3be7194dc48&quot;:{&quot;type&quot;:&quot;FIGURE_OBJECT&quot;,&quot;id&quot;:&quot;29c3cc3e-17a5-4410-906a-d3be7194dc48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5&quot;}},&quot;23306f76-4dbf-499d-b7e0-2af6ffbf4b04&quot;:{&quot;type&quot;:&quot;FIGURE_OBJECT&quot;,&quot;id&quot;:&quot;23306f76-4dbf-499d-b7e0-2af6ffbf4b04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6&quot;}},&quot;b54bb14d-fb61-45f4-845a-0546bbe45d01&quot;:{&quot;type&quot;:&quot;FIGURE_OBJECT&quot;,&quot;id&quot;:&quot;b54bb14d-fb61-45f4-845a-0546bbe45d0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7&quot;}},&quot;61f64451-a858-4280-8298-5398638cec89&quot;:{&quot;relativeTransform&quot;:{&quot;translate&quot;:{&quot;x&quot;:-39.564934922711046,&quot;y&quot;:-110.43777595286609},&quot;rotate&quot;:0},&quot;type&quot;:&quot;FIGURE_OBJECT&quot;,&quot;id&quot;:&quot;61f64451-a858-4280-8298-5398638cec89&quot;,&quot;parent&quot;:{&quot;type&quot;:&quot;CHILD&quot;,&quot;parentId&quot;:&quot;a71f5267-345f-4636-9d56-1d7c98ef3f99&quot;,&quot;order&quot;:&quot;5&quot;},&quot;name&quot;:&quot;Mycobacteria &quot;,&quot;displayName&quot;:&quot;Mycobacteria &quot;,&quot;source&quot;:{&quot;id&quot;:&quot;67069e1d9c4f3555e331da0a&quot;,&quot;type&quot;:&quot;ASSETS&quot;},&quot;isPremium&quot;:false},&quot;8387786e-655c-47ff-906b-61bad1ca8278&quot;:{&quot;id&quot;:&quot;8387786e-655c-47ff-906b-61bad1ca8278&quot;,&quot;name&quot;:&quot;Mycobacterium&quot;,&quot;displayName&quot;:&quot;&quot;,&quot;type&quot;:&quot;FIGURE_OBJECT&quot;,&quot;relativeTransform&quot;:{&quot;translate&quot;:{&quot;x&quot;:-31.902120010708742,&quot;y&quot;:19.426338756543547},&quot;rotate&quot;:2.7928758690413265,&quot;skewX&quot;:1.2174087975369534e-16,&quot;scale&quot;:{&quot;x&quot;:0.16881534001889717,&quot;y&quot;:0.1688153400188973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1&quot;}},&quot;2e6ce2d5-a1d4-4a3c-b6ba-8dde24dff3ee&quot;:{&quot;id&quot;:&quot;2e6ce2d5-a1d4-4a3c-b6ba-8dde24dff3ee&quot;,&quot;name&quot;:&quot;Mycobacterium&quot;,&quot;displayName&quot;:&quot;&quot;,&quot;type&quot;:&quot;FIGURE_OBJECT&quot;,&quot;relativeTransform&quot;:{&quot;translate&quot;:{&quot;x&quot;:-48.38517790090609,&quot;y&quot;:17.194103969032355},&quot;rotate&quot;:0.2808234766458876,&quot;skewX&quot;:1.217408797536954e-16,&quot;scale&quot;:{&quot;x&quot;:0.16881534001889711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2&quot;}},&quot;be4892a0-e991-442c-b5ea-41028de7dc6a&quot;:{&quot;id&quot;:&quot;be4892a0-e991-442c-b5ea-41028de7dc6a&quot;,&quot;name&quot;:&quot;Mycobacterium&quot;,&quot;displayName&quot;:&quot;&quot;,&quot;type&quot;:&quot;FIGURE_OBJECT&quot;,&quot;relativeTransform&quot;:{&quot;translate&quot;:{&quot;x&quot;:-42.571522827152215,&quot;y&quot;:9.436261536805068},&quot;rotate&quot;:1.2135274289116575,&quot;skewX&quot;:4.869635190147819e-16,&quot;scale&quot;:{&quot;x&quot;:0.16881534001889706,&quot;y&quot;:0.16881534001889728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3&quot;}},&quot;c6af8ca7-4237-437c-a86c-386e04b2203b&quot;:{&quot;id&quot;:&quot;c6af8ca7-4237-437c-a86c-386e04b2203b&quot;,&quot;name&quot;:&quot;Mycobacterium&quot;,&quot;displayName&quot;:&quot;&quot;,&quot;type&quot;:&quot;FIGURE_OBJECT&quot;,&quot;relativeTransform&quot;:{&quot;translate&quot;:{&quot;x&quot;:-33.13598024451666,&quot;y&quot;:9.935026617098778},&quot;rotate&quot;:0.2808234766458875,&quot;skewX&quot;:3.347874193226624e-16,&quot;scale&quot;:{&quot;x&quot;:0.16881534001889711,&quot;y&quot;:0.1688153400188974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5&quot;}},&quot;c5be86ec-13c4-4dcb-b15e-d4634e802510&quot;:{&quot;id&quot;:&quot;c5be86ec-13c4-4dcb-b15e-d4634e802510&quot;,&quot;name&quot;:&quot;Mycobacterium&quot;,&quot;displayName&quot;:&quot;&quot;,&quot;type&quot;:&quot;FIGURE_OBJECT&quot;,&quot;relativeTransform&quot;:{&quot;translate&quot;:{&quot;x&quot;:-29.200662510991382,&quot;y&quot;:2.3756749178213687},&quot;rotate&quot;:2.8317967113608,&quot;skewX&quot;:4.2609307913793386e-16,&quot;scale&quot;:{&quot;x&quot;:0.16881534001889714,&quot;y&quot;:0.16881534001889736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6&quot;}},&quot;3327b5d7-900c-4132-9cca-019e3796458d&quot;:{&quot;id&quot;:&quot;3327b5d7-900c-4132-9cca-019e3796458d&quot;,&quot;name&quot;:&quot;Mycobacterium&quot;,&quot;displayName&quot;:&quot;&quot;,&quot;type&quot;:&quot;FIGURE_OBJECT&quot;,&quot;relativeTransform&quot;:{&quot;translate&quot;:{&quot;x&quot;:-17.6275420876297,&quot;y&quot;:10.000418331873323},&quot;rotate&quot;:-2.516939314301023,&quot;skewX&quot;:3.652226392610862e-16,&quot;scale&quot;:{&quot;x&quot;:0.16881534001889714,&quot;y&quot;:0.1688153400188974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7&quot;}},&quot;96b6289c-0964-43b7-a379-426e117534be&quot;:{&quot;id&quot;:&quot;96b6289c-0964-43b7-a379-426e117534be&quot;,&quot;name&quot;:&quot;Mycobacterium&quot;,&quot;displayName&quot;:&quot;&quot;,&quot;type&quot;:&quot;FIGURE_OBJECT&quot;,&quot;relativeTransform&quot;:{&quot;translate&quot;:{&quot;x&quot;:-9.292435125584168,&quot;y&quot;:7.457478436433722},&quot;rotate&quot;:-2.809107431084873,&quot;skewX&quot;:4.869635190147817e-16,&quot;scale&quot;:{&quot;x&quot;:0.1688153400188971,&quot;y&quot;:0.16881534001889734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8&quot;}},&quot;1c7106c5-829d-4ca0-aa72-bd531cedbd6d&quot;:{&quot;relativeTransform&quot;:{&quot;translate&quot;:{&quot;x&quot;:103.18243240570878,&quot;y&quot;:-238.54050196644417},&quot;rotate&quot;:0,&quot;skewX&quot;:0,&quot;scale&quot;:{&quot;x&quot;:1,&quot;y&quot;:1}},&quot;type&quot;:&quot;FIGURE_OBJECT&quot;,&quot;id&quot;:&quot;1c7106c5-829d-4ca0-aa72-bd531cedbd6d&quot;,&quot;name&quot;:&quot;Granuloma cell cluster &quot;,&quot;opacity&quot;:1,&quot;source&quot;:{&quot;id&quot;:&quot;6182d4e1d2afee00a80a071d&quot;,&quot;type&quot;:&quot;ASSETS&quot;},&quot;pathStyles&quot;:[{&quot;type&quot;:&quot;FILL&quot;,&quot;fillStyle&quot;:&quot;rgb(0,0,0)&quot;}],&quot;isLocked&quot;:false,&quot;parent&quot;:{&quot;type&quot;:&quot;CHILD&quot;,&quot;parentId&quot;:&quot;8a8d8a4d-8c59-463c-ade5-247d5f1a00d7&quot;,&quot;order&quot;:&quot;5&quot;},&quot;displayName&quot;:&quot;Granuloma cell cluster &quot;,&quot;isPremium&quot;:true},&quot;3d6bff48-73ed-43df-bbee-93f74d732184&quot;:{&quot;type&quot;:&quot;FIGURE_OBJECT&quot;,&quot;id&quot;:&quot;3d6bff48-73ed-43df-bbee-93f74d732184&quot;,&quot;relativeTransform&quot;:{&quot;translate&quot;:{&quot;x&quot;:-0.01736184219598963,&quot;y&quot;:-0.07262816430079692},&quot;rotate&quot;:0},&quot;opacity&quot;:1,&quot;path&quot;:{&quot;type&quot;:&quot;POLY_LINE&quot;,&quot;points&quot;:[{&quot;x&quot;:-28.16115088015393,&quot;y&quot;:24.766029774667093},{&quot;x&quot;:-35.64186977351365,&quot;y&quot;:14.257538286902241},{&quot;x&quot;:-37.30593799102067,&quot;y&quot;:2.50046115690461},{&quot;x&quot;:-33.786405722033436,&quot;y&quot;:-11.85149158035496},{&quot;x&quot;:-29.677878179470127,&quot;y&quot;:-25.502405673387916},{&quot;x&quot;:-21.932092993041813,&quot;y&quot;:-30.765358623204804},{&quot;x&quot;:-15.305435666326783,&quot;y&quot;:-37.25948280338553},{&quot;x&quot;:-6.352044389433234,&quot;y&quot;:-35.83999110306336},{&quot;x&quot;:2.3214728227351835,&quot;y&quot;:-38.05468168259133},{&quot;x&quot;:21.008646484071573,&quot;y&quot;:-32.48828952815071},{&quot;x&quot;:32.00889764641852,&quot;y&quot;:-21.22297207273517},{&quot;x&quot;:37.31022350779054,&quot;y&quot;:-0.28273492031568576},{&quot;x&quot;:27.767836957320895,&quot;y&quot;:26.621493826147304},{&quot;x&quot;:11.996392519739121,&quot;y&quot;:35.36868149741113},{&quot;x&quot;:-7.353446874268752,&quot;y&quot;:37.22414554889134}],&quot;closed&quot;:true},&quot;pathStyles&quot;:[{&quot;type&quot;:&quot;FILL&quot;,&quot;fillStyle&quot;:&quot;rgba(249,251,254,1)&quot;},{&quot;type&quot;:&quot;STROKE&quot;,&quot;strokeStyle&quot;:&quot;rgba(180,196,228,1)&quot;,&quot;lineWidth&quot;:0.265066293068601,&quot;lineJoin&quot;:&quot;round&quot;}],&quot;pathSmoothing&quot;:{&quot;type&quot;:&quot;CATMULL_SMOOTHING&quot;,&quot;smoothing&quot;:0.2},&quot;isLocked&quot;:false,&quot;parent&quot;:{&quot;type&quot;:&quot;CHILD&quot;,&quot;parentId&quot;:&quot;1c7106c5-829d-4ca0-aa72-bd531cedbd6d&quot;,&quot;order&quot;:&quot;01&quot;}},&quot;94f581d7-ace9-426c-b919-969986e51503&quot;:{&quot;type&quot;:&quot;FIGURE_OBJECT&quot;,&quot;id&quot;:&quot;94f581d7-ace9-426c-b919-969986e51503&quot;,&quot;name&quot;:&quot;Bacillus&quot;,&quot;relativeTransform&quot;:{&quot;translate&quot;:{&quot;x&quot;:-3.7834433317550142,&quot;y&quot;:0.23714320285317816},&quot;rotate&quot;:0.4145446793090976,&quot;skewX&quot;:-3.8011289408587814e-16,&quot;scale&quot;:{&quot;x&quot;:0.02533320250299899,&quot;y&quot;:0.025333202502998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2&quot;}},&quot;f820f238-c0fd-4984-a72a-0adab43454a2&quot;:{&quot;type&quot;:&quot;FIGURE_OBJECT&quot;,&quot;id&quot;:&quot;f820f238-c0fd-4984-a72a-0adab43454a2&quot;,&quot;name&quot;:&quot;Bacillus&quot;,&quot;relativeTransform&quot;:{&quot;translate&quot;:{&quot;x&quot;:-1.5194019719668683,&quot;y&quot;:-1.3387951904002213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5&quot;}},&quot;59345a04-bcd8-4a12-b6be-7831589bf95a&quot;:{&quot;type&quot;:&quot;FIGURE_OBJECT&quot;,&quot;id&quot;:&quot;59345a04-bcd8-4a12-b6be-7831589bf95a&quot;,&quot;name&quot;:&quot;Bacillus&quot;,&quot;relativeTransform&quot;:{&quot;translate&quot;:{&quot;x&quot;:-3.812714210538427,&quot;y&quot;:2.691310577369604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7&quot;}},&quot;c519d29f-4ae1-4102-8347-b6778f2af9d3&quot;:{&quot;type&quot;:&quot;FIGURE_OBJECT&quot;,&quot;id&quot;:&quot;c519d29f-4ae1-4102-8347-b6778f2af9d3&quot;,&quot;name&quot;:&quot;Bacillus&quot;,&quot;relativeTransform&quot;:{&quot;translate&quot;:{&quot;x&quot;:2.7368088248936364,&quot;y&quot;:-4.448780159019576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&quot;}},&quot;c34908ab-8c4d-44da-8206-68039b6104f4&quot;:{&quot;type&quot;:&quot;FIGURE_OBJECT&quot;,&quot;id&quot;:&quot;c34908ab-8c4d-44da-8206-68039b6104f4&quot;,&quot;name&quot;:&quot;Bacillus&quot;,&quot;relativeTransform&quot;:{&quot;translate&quot;:{&quot;x&quot;:-1.3359741623637669,&quot;y&quot;:0.030483789940162005},&quot;rotate&quot;:0.20950637210968942,&quot;skewX&quot;:-4.223476600954201e-17,&quot;scale&quot;:{&quot;x&quot;:0.025333202502998992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1&quot;}},&quot;954bd3f4-e19b-4e5c-87a0-4beecc780a8a&quot;:{&quot;type&quot;:&quot;FIGURE_OBJECT&quot;,&quot;id&quot;:&quot;954bd3f4-e19b-4e5c-87a0-4beecc780a8a&quot;,&quot;name&quot;:&quot;Bacillus&quot;,&quot;relativeTransform&quot;:{&quot;translate&quot;:{&quot;x&quot;:-1.5296572222189855,&quot;y&quot;:2.052035112032115},&quot;rotate&quot;:0.4549982887059384,&quot;skewX&quot;:2.5340859605725245e-16,&quot;scale&quot;:{&quot;x&quot;:0.025333202502998975,&quot;y&quot;:0.02533320250299896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2&quot;}},&quot;71b03ae8-d1c4-4dac-b4fe-39c6878d61cf&quot;:{&quot;type&quot;:&quot;FIGURE_OBJECT&quot;,&quot;id&quot;:&quot;71b03ae8-d1c4-4dac-b4fe-39c6878d61cf&quot;,&quot;name&quot;:&quot;Bacillus&quot;,&quot;relativeTransform&quot;:{&quot;translate&quot;:{&quot;x&quot;:-1.3473681967677538,&quot;y&quot;:3.080942019848602},&quot;rotate&quot;:-0.2590611471210359,&quot;skewX&quot;:5.490519581240475e-16,&quot;scale&quot;:{&quot;x&quot;:0.02533320250299896,&quot;y&quot;:0.025333202502998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5&quot;}},&quot;f53398a6-2046-45f3-907a-bd049b08c81f&quot;:{&quot;type&quot;:&quot;FIGURE_OBJECT&quot;,&quot;id&quot;:&quot;f53398a6-2046-45f3-907a-bd049b08c81f&quot;,&quot;name&quot;:&quot;Bacillus&quot;,&quot;relativeTransform&quot;:{&quot;translate&quot;:{&quot;x&quot;:5.130563623625707,&quot;y&quot;:8.573500694586324},&quot;rotate&quot;:0.07644084465541726,&quot;skewX&quot;:4.1178896859303504e-16,&quot;scale&quot;:{&quot;x&quot;:0.02533320250299898,&quot;y&quot;:0.0253332025029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7&quot;}},&quot;389219e0-8dd9-45a5-87c4-001c5d1b24f1&quot;:{&quot;type&quot;:&quot;FIGURE_OBJECT&quot;,&quot;id&quot;:&quot;389219e0-8dd9-45a5-87c4-001c5d1b24f1&quot;,&quot;name&quot;:&quot;Bacillus&quot;,&quot;relativeTransform&quot;:{&quot;translate&quot;:{&quot;x&quot;:7.537282297433904,&quot;y&quot;:-5.4827958446882405},&quot;rotate&quot;:-1.3096592654214878,&quot;skewX&quot;:5.912867241335891e-16,&quot;scale&quot;:{&quot;x&quot;:0.02533320250299897,&quot;y&quot;:0.02533320250299896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&quot;}},&quot;b4a25625-0515-4e7d-a340-88f59bff9dd7&quot;:{&quot;type&quot;:&quot;FIGURE_OBJECT&quot;,&quot;id&quot;:&quot;b4a25625-0515-4e7d-a340-88f59bff9dd7&quot;,&quot;name&quot;:&quot;Bacillus&quot;,&quot;relativeTransform&quot;:{&quot;translate&quot;:{&quot;x&quot;:-1.07923650011959,&quot;y&quot;:-3.626155906953581},&quot;rotate&quot;:-0.6182323391070409,&quot;skewX&quot;:-8.446953201908412e-17,&quot;scale&quot;:{&quot;x&quot;:0.02533320250299898,&quot;y&quot;:0.0253332025029989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1&quot;}},&quot;418bdefe-963f-43e1-8a42-e7fbf6269de9&quot;:{&quot;type&quot;:&quot;FIGURE_OBJECT&quot;,&quot;id&quot;:&quot;418bdefe-963f-43e1-8a42-e7fbf6269de9&quot;,&quot;name&quot;:&quot;Bacillus&quot;,&quot;relativeTransform&quot;:{&quot;translate&quot;:{&quot;x&quot;:-0.7539221926975027,&quot;y&quot;:4.537512332665869},&quot;rotate&quot;:-2.443460952792061e-16,&quot;skewX&quot;:4.7123889803846967e-17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2&quot;}},&quot;05f8bd09-76c3-47ec-9190-67877c4dde84&quot;:{&quot;type&quot;:&quot;FIGURE_OBJECT&quot;,&quot;id&quot;:&quot;05f8bd09-76c3-47ec-9190-67877c4dde84&quot;,&quot;name&quot;:&quot;Bacillus&quot;,&quot;relativeTransform&quot;:{&quot;translate&quot;:{&quot;x&quot;:0.22337722984643396,&quot;y&quot;:6.361168428977836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5&quot;}},&quot;a6fde1bc-f8d2-4ec5-b0d3-c90c8daf1231&quot;:{&quot;type&quot;:&quot;FIGURE_OBJECT&quot;,&quot;id&quot;:&quot;a6fde1bc-f8d2-4ec5-b0d3-c90c8daf1231&quot;,&quot;name&quot;:&quot;Bacillus&quot;,&quot;relativeTransform&quot;:{&quot;translate&quot;:{&quot;x&quot;:-3.5923845920226043,&quot;y&quot;:-4.965114273843477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7&quot;}},&quot;2b70ace6-8c02-448c-9fa3-86c71026426d&quot;:{&quot;type&quot;:&quot;FIGURE_OBJECT&quot;,&quot;id&quot;:&quot;2b70ace6-8c02-448c-9fa3-86c71026426d&quot;,&quot;name&quot;:&quot;Bacillus&quot;,&quot;relativeTransform&quot;:{&quot;translate&quot;:{&quot;x&quot;:1.210724687486145,&quot;y&quot;:0.4761200294864661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&quot;}},&quot;35936d48-6e89-4dbd-8e76-db6af93ca6d7&quot;:{&quot;type&quot;:&quot;FIGURE_OBJECT&quot;,&quot;id&quot;:&quot;35936d48-6e89-4dbd-8e76-db6af93ca6d7&quot;,&quot;name&quot;:&quot;Bacillus&quot;,&quot;relativeTransform&quot;:{&quot;translate&quot;:{&quot;x&quot;:-5.517936705863636,&quot;y&quot;:0.7358670847043943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2&quot;}},&quot;c0ced5da-f527-42f9-b426-fb211860a8aa&quot;:{&quot;type&quot;:&quot;FIGURE_OBJECT&quot;,&quot;id&quot;:&quot;c0ced5da-f527-42f9-b426-fb211860a8aa&quot;,&quot;name&quot;:&quot;Bacillus&quot;,&quot;relativeTransform&quot;:{&quot;translate&quot;:{&quot;x&quot;:5.00691805986477,&quot;y&quot;:3.0809085794824402},&quot;rotate&quot;:2.1023653724981486,&quot;skewX&quot;:0,&quot;scale&quot;:{&quot;x&quot;:0.025333202502998985,&quot;y&quot;:0.02533320250299898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5&quot;}},&quot;437460ec-cf54-464a-9f52-222634c2b9bd&quot;:{&quot;type&quot;:&quot;FIGURE_OBJECT&quot;,&quot;id&quot;:&quot;437460ec-cf54-464a-9f52-222634c2b9bd&quot;,&quot;name&quot;:&quot;Bacillus&quot;,&quot;relativeTransform&quot;:{&quot;translate&quot;:{&quot;x&quot;:6.2689607702160135,&quot;y&quot;:4.388935691348346},&quot;rotate&quot;:2.49211941283793,&quot;skewX&quot;:8.446953201908407e-17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4&quot;}},&quot;e2040ad7-691c-4ef4-a5e8-80c470525ab8&quot;:{&quot;type&quot;:&quot;FIGURE_OBJECT&quot;,&quot;id&quot;:&quot;e2040ad7-691c-4ef4-a5e8-80c470525ab8&quot;,&quot;name&quot;:&quot;Bacillus&quot;,&quot;relativeTransform&quot;:{&quot;translate&quot;:{&quot;x&quot;:2.4825592178259477,&quot;y&quot;:4.806225081065785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45&quot;}},&quot;2b2c4ba6-37b5-46f0-9605-0494f541ebc0&quot;:{&quot;type&quot;:&quot;FIGURE_OBJECT&quot;,&quot;id&quot;:&quot;2b2c4ba6-37b5-46f0-9605-0494f541ebc0&quot;,&quot;name&quot;:&quot;Bacillus&quot;,&quot;relativeTransform&quot;:{&quot;translate&quot;:{&quot;x&quot;:0.6927168463761119,&quot;y&quot;:-1.862998535677364},&quot;rotate&quot;:0.9921039746000826,&quot;skewX&quot;:2.5340859605725245e-16,&quot;scale&quot;:{&quot;x&quot;:0.02533320250299897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&quot;}},&quot;f6d9d376-be53-45da-89ee-b9f1fd6357f8&quot;:{&quot;type&quot;:&quot;FIGURE_OBJECT&quot;,&quot;id&quot;:&quot;f6d9d376-be53-45da-89ee-b9f1fd6357f8&quot;,&quot;name&quot;:&quot;Bacillus&quot;,&quot;relativeTransform&quot;:{&quot;translate&quot;:{&quot;x&quot;:-0.00002131937474588211,&quot;y&quot;:-5.9489363477028805},&quot;rotate&quot;:0.9921039746000826,&quot;skewX&quot;:2.5340859605725245e-16,&quot;scale&quot;:{&quot;x&quot;:0.02533320250299897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1&quot;}},&quot;6137ae77-1051-4990-be74-b60b0de19c86&quot;:{&quot;type&quot;:&quot;FIGURE_OBJECT&quot;,&quot;id&quot;:&quot;6137ae77-1051-4990-be74-b60b0de19c86&quot;,&quot;name&quot;:&quot;Bacillus&quot;,&quot;relativeTransform&quot;:{&quot;translate&quot;:{&quot;x&quot;:3.300192077904385,&quot;y&quot;:-1.030638216218142},&quot;rotate&quot;:1.4133691991778108,&quot;skewX&quot;:-1.0558691502385536e-16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2&quot;}},&quot;d7f01703-48a8-4bf9-969c-30ef7f835a10&quot;:{&quot;type&quot;:&quot;FIGURE_OBJECT&quot;,&quot;id&quot;:&quot;d7f01703-48a8-4bf9-969c-30ef7f835a10&quot;,&quot;name&quot;:&quot;Bacillus&quot;,&quot;relativeTransform&quot;:{&quot;translate&quot;:{&quot;x&quot;:2.441244755215599,&quot;y&quot;:-2.288642843121717},&quot;rotate&quot;:1.4133691991778108,&quot;skewX&quot;:-1.0558691502385536e-16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5&quot;}},&quot;8c02f4fc-1ff2-4ac8-ba9e-952086cd62c1&quot;:{&quot;type&quot;:&quot;FIGURE_OBJECT&quot;,&quot;id&quot;:&quot;8c02f4fc-1ff2-4ac8-ba9e-952086cd62c1&quot;,&quot;name&quot;:&quot;Bacillus&quot;,&quot;relativeTransform&quot;:{&quot;translate&quot;:{&quot;x&quot;:5.330202283370309,&quot;y&quot;:-1.5770723793789472},&quot;rotate&quot;:1.0204297424263442,&quot;skewX&quot;:8.446953201908429e-17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7&quot;}},&quot;5e76057d-d85b-4cb5-9073-8cf8a6990ff7&quot;:{&quot;type&quot;:&quot;FIGURE_OBJECT&quot;,&quot;id&quot;:&quot;5e76057d-d85b-4cb5-9073-8cf8a6990ff7&quot;,&quot;name&quot;:&quot;Bacillus&quot;,&quot;relativeTransform&quot;:{&quot;translate&quot;:{&quot;x&quot;:3.9568631458085273,&quot;y&quot;:0.8109446603038599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&quot;}},&quot;c2b99856-11e5-42cc-86c0-038fe866eab0&quot;:{&quot;type&quot;:&quot;FIGURE_OBJECT&quot;,&quot;id&quot;:&quot;c2b99856-11e5-42cc-86c0-038fe866eab0&quot;,&quot;name&quot;:&quot;Bacillus&quot;,&quot;relativeTransform&quot;:{&quot;translate&quot;:{&quot;x&quot;:-3.8296482910777465,&quot;y&quot;:-2.190510137618065},&quot;rotate&quot;:-1.0122882964570599,&quot;skewX&quot;:0,&quot;scale&quot;:{&quot;x&quot;:0.025333202502998982,&quot;y&quot;:0.025333202502998996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1&quot;}},&quot;87a83f4b-2ecb-43a8-ab18-beda72dadefa&quot;:{&quot;type&quot;:&quot;FIGURE_OBJECT&quot;,&quot;id&quot;:&quot;87a83f4b-2ecb-43a8-ab18-beda72dadefa&quot;,&quot;name&quot;:&quot;Bacillus&quot;,&quot;relativeTransform&quot;:{&quot;translate&quot;:{&quot;x&quot;:1.1812013497797267,&quot;y&quot;:2.793329812694587},&quot;rotate&quot;:-0.2931849754745319,&quot;skewX&quot;:-1.689390640381683e-16,&quot;scale&quot;:{&quot;x&quot;:0.02533320250299897,&quot;y&quot;:0.02533320250299901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2&quot;}},&quot;9f4caad4-794c-4e9a-b7c6-9b23915d560e&quot;:{&quot;type&quot;:&quot;FIGURE_OBJECT&quot;,&quot;id&quot;:&quot;9f4caad4-794c-4e9a-b7c6-9b23915d560e&quot;,&quot;name&quot;:&quot;Bacillus&quot;,&quot;relativeTransform&quot;:{&quot;translate&quot;:{&quot;x&quot;:-2.991910968837821,&quot;y&quot;:5.395208492701726},&quot;rotate&quot;:0.31922417272353465,&quot;skewX&quot;:-8.446953201908403e-17,&quot;scale&quot;:{&quot;x&quot;:0.02533320250299899,&quot;y&quot;:0.0253332025029990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5&quot;}},&quot;54c02b51-1a14-44b3-badf-dbc84a1ac014&quot;:{&quot;type&quot;:&quot;FIGURE_OBJECT&quot;,&quot;id&quot;:&quot;54c02b51-1a14-44b3-badf-dbc84a1ac014&quot;,&quot;relativeTransform&quot;:{&quot;translate&quot;:{&quot;x&quot;:-4.210467373201837,&quot;y&quot;:2.87201506662625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7&quot;}},&quot;0f316867-72f6-46ca-9681-dd2aa381d9f4&quot;:{&quot;id&quot;:&quot;0f316867-72f6-46ca-9681-dd2aa381d9f4&quot;,&quot;name&quot;:&quot;Neutrophil&quot;,&quot;type&quot;:&quot;FIGURE_OBJECT&quot;,&quot;relativeTransform&quot;:{&quot;translate&quot;:{&quot;x&quot;:8.743906861998,&quot;y&quot;:-21.85466898630421},&quot;rotate&quot;:0,&quot;skewX&quot;:0,&quot;scale&quot;:{&quot;x&quot;:0.08222834844280869,&quot;y&quot;:0.08222834844280869}},&quot;image&quot;:{&quot;url&quot;:&quot;https://icons.biorender.com/biorender/6166f11c750572002977b480/neutrophil-02.png&quot;,&quot;fallbackUrl&quot;:&quot;https://res.cloudinary.com/dlcjuc3ej/image/upload/v1634136342/ihqrsnftzzljbkyujrif.svg#/keystone/api/icons/6166f11c750572002977b480/neutrophil-02.svg&quot;,&quot;isPremium&quot;:false,&quot;isPacked&quot;:true,&quot;size&quot;:{&quot;x&quot;:100,&quot;y&quot;:105.23560209424083}},&quot;source&quot;:{&quot;id&quot;:&quot;6166f0aa750572002977b44d&quot;,&quot;type&quot;:&quot;ASSETS&quot;},&quot;parent&quot;:{&quot;type&quot;:&quot;CHILD&quot;,&quot;parentId&quot;:&quot;54c02b51-1a14-44b3-badf-dbc84a1ac014&quot;,&quot;order&quot;:&quot;7&quot;},&quot;styles&quot;:{&quot;cell&quot;:[{&quot;monochromeTargetColor&quot;:&quot;#8169C3&quot;,&quot;styleName&quot;:&quot;FILL&quot;,&quot;color&quot;:&quot;#a293cf&quot;},{&quot;monochromeTargetColor&quot;:&quot;#8169C3&quot;,&quot;styleName&quot;:&quot;STROKE&quot;,&quot;color&quot;:&quot;#5c48a4&quot;}],&quot;nucleus&quot;:[{&quot;monochromeTargetColor&quot;:&quot;#8169C3&quot;,&quot;styleName&quot;:&quot;FILL&quot;,&quot;color&quot;:&quot;#7764b5&quot;},{&quot;monochromeTargetColor&quot;:&quot;#8169C3&quot;,&quot;styleName&quot;:&quot;STROKE&quot;,&quot;color&quot;:&quot;#5f4ca6&quot;}],&quot;granules&quot;:[{&quot;monochromeTargetColor&quot;:&quot;#8169C3&quot;,&quot;styleName&quot;:&quot;FILL&quot;,&quot;color&quot;:&quot;#5f4ca6&quot;},{&quot;monochromeTargetColor&quot;:&quot;#8169C3&quot;,&quot;styleName&quot;:&quot;STROKE&quot;}]}},&quot;3166eecb-d7b6-49b8-85bf-6b49d8584c1b&quot;:{&quot;id&quot;:&quot;3166eecb-d7b6-49b8-85bf-6b49d8584c1b&quot;,&quot;name&quot;:&quot;Neutrophil&quot;,&quot;type&quot;:&quot;FIGURE_OBJECT&quot;,&quot;relativeTransform&quot;:{&quot;translate&quot;:{&quot;x&quot;:-7.758043922026182,&quot;y&quot;:20.868792704110568},&quot;rotate&quot;:0,&quot;skewX&quot;:0,&quot;scale&quot;:{&quot;x&quot;:0.07935378855186627,&quot;y&quot;:0.07935378855186626}},&quot;image&quot;:{&quot;url&quot;:&quot;https://icons.biorender.com/biorender/6166f11c750572002977b480/neutrophil-02.png&quot;,&quot;fallbackUrl&quot;:&quot;https://res.cloudinary.com/dlcjuc3ej/image/upload/v1634136342/ihqrsnftzzljbkyujrif.svg#/keystone/api/icons/6166f11c750572002977b480/neutrophil-02.svg&quot;,&quot;isPremium&quot;:false,&quot;isPacked&quot;:true,&quot;size&quot;:{&quot;x&quot;:100,&quot;y&quot;:105.23560209424083}},&quot;source&quot;:{&quot;id&quot;:&quot;6166f0aa750572002977b44d&quot;,&quot;type&quot;:&quot;ASSETS&quot;},&quot;parent&quot;:{&quot;type&quot;:&quot;CHILD&quot;,&quot;parentId&quot;:&quot;54c02b51-1a14-44b3-badf-dbc84a1ac014&quot;,&quot;order&quot;:&quot;2&quot;},&quot;styles&quot;:{&quot;cell&quot;:[{&quot;monochromeTargetColor&quot;:&quot;#8169C3&quot;,&quot;styleName&quot;:&quot;FILL&quot;,&quot;color&quot;:&quot;#a293cf&quot;},{&quot;monochromeTargetColor&quot;:&quot;#8169C3&quot;,&quot;styleName&quot;:&quot;STROKE&quot;,&quot;color&quot;:&quot;#5c48a4&quot;}],&quot;nucleus&quot;:[{&quot;monochromeTargetColor&quot;:&quot;#8169C3&quot;,&quot;styleName&quot;:&quot;FILL&quot;,&quot;color&quot;:&quot;#7764b5&quot;},{&quot;monochromeTargetColor&quot;:&quot;#8169C3&quot;,&quot;styleName&quot;:&quot;STROKE&quot;,&quot;color&quot;:&quot;#5f4ca6&quot;}],&quot;granules&quot;:[{&quot;monochromeTargetColor&quot;:&quot;#8169C3&quot;,&quot;styleName&quot;:&quot;FILL&quot;,&quot;color&quot;:&quot;#5f4ca6&quot;},{&quot;monochromeTargetColor&quot;:&quot;#8169C3&quot;,&quot;styleName&quot;:&quot;STROKE&quot;}]}},&quot;1092b33c-74c9-47d6-a818-4bb13c6fe34b&quot;:{&quot;type&quot;:&quot;FIGURE_OBJECT&quot;,&quot;id&quot;:&quot;1092b33c-74c9-47d6-a818-4bb13c6fe34b&quot;,&quot;relativeTransform&quot;:{&quot;translate&quot;:{&quot;x&quot;:2.5152928621905777,&quot;y&quot;:-2.03846736157875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7&quot;}},&quot;e326d710-58c4-487a-a7c1-cfebf3b1c6b3&quot;:{&quot;id&quot;:&quot;e326d710-58c4-487a-a7c1-cfebf3b1c6b3&quot;,&quot;name&quot;:&quot;Natural killer cell&quot;,&quot;type&quot;:&quot;FIGURE_OBJECT&quot;,&quot;relativeTransform&quot;:{&quot;translate&quot;:{&quot;x&quot;:-19.780726738538046,&quot;y&quot;:-16.676364942483467},&quot;rotate&quot;:-0.6497074577214077,&quot;skewX&quot;:0,&quot;scale&quot;:{&quot;x&quot;:0.07365990007919786,&quot;y&quot;:0.07365990007919784}},&quot;image&quot;:{&quot;url&quot;:&quot;https://icons.biorender.com/biorender/61799a7d4b488100281faf99/natural-killer-cell-01.png&quot;,&quot;fallbackUrl&quot;:&quot;https://res.cloudinary.com/dlcjuc3ej/image/upload/v1635359345/nst3j4y3jwv1cuyo1b5x.svg#/keystone/api/icons/61799a7d4b488100281faf99/natural-killer-cell-01.svg&quot;,&quot;isPremium&quot;:false,&quot;isPacked&quot;:true,&quot;size&quot;:{&quot;x&quot;:100,&quot;y&quot;:100}},&quot;source&quot;:{&quot;id&quot;:&quot;61798a634b488100281fada1&quot;,&quot;type&quot;:&quot;ASSETS&quot;},&quot;parent&quot;:{&quot;type&quot;:&quot;CHILD&quot;,&quot;parentId&quot;:&quot;1092b33c-74c9-47d6-a818-4bb13c6fe34b&quot;,&quot;order&quot;:&quot;05&quot;}},&quot;c534d11b-13b7-4c4c-b8c1-29c32b66ef5d&quot;:{&quot;id&quot;:&quot;c534d11b-13b7-4c4c-b8c1-29c32b66ef5d&quot;,&quot;name&quot;:&quot;Natural killer cell&quot;,&quot;type&quot;:&quot;FIGURE_OBJECT&quot;,&quot;relativeTransform&quot;:{&quot;translate&quot;:{&quot;x&quot;:19.78066808939453,&quot;y&quot;:17.128735319470277},&quot;rotate&quot;:1.011301408495063,&quot;skewX&quot;:-2.3978900656599296e-16,&quot;scale&quot;:{&quot;x&quot;:0.07365990007919783,&quot;y&quot;:0.07365990007919786}},&quot;image&quot;:{&quot;url&quot;:&quot;https://icons.biorender.com/biorender/61799a7d4b488100281faf99/natural-killer-cell-01.png&quot;,&quot;fallbackUrl&quot;:&quot;https://res.cloudinary.com/dlcjuc3ej/image/upload/v1635359345/nst3j4y3jwv1cuyo1b5x.svg#/keystone/api/icons/61799a7d4b488100281faf99/natural-killer-cell-01.svg&quot;,&quot;isPremium&quot;:false,&quot;isPacked&quot;:true,&quot;size&quot;:{&quot;x&quot;:100,&quot;y&quot;:100}},&quot;source&quot;:{&quot;id&quot;:&quot;61798a634b488100281fada1&quot;,&quot;type&quot;:&quot;ASSETS&quot;},&quot;parent&quot;:{&quot;type&quot;:&quot;CHILD&quot;,&quot;parentId&quot;:&quot;1092b33c-74c9-47d6-a818-4bb13c6fe34b&quot;,&quot;order&quot;:&quot;1&quot;}},&quot;bdc91ae3-06ea-4ee2-95d2-a2b09a4fdb51&quot;:{&quot;type&quot;:&quot;FIGURE_OBJECT&quot;,&quot;id&quot;:&quot;bdc91ae3-06ea-4ee2-95d2-a2b09a4fdb51&quot;,&quot;relativeTransform&quot;:{&quot;translate&quot;:{&quot;x&quot;:1.2107871427963972,&quot;y&quot;:0.4761063774407343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77&quot;}},&quot;a184b877-f3c3-4141-a6ed-8d91b6fc5362&quot;:{&quot;type&quot;:&quot;FIGURE_OBJECT&quot;,&quot;id&quot;:&quot;a184b877-f3c3-4141-a6ed-8d91b6fc5362&quot;,&quot;parent&quot;:{&quot;type&quot;:&quot;CHILD&quot;,&quot;parentId&quot;:&quot;bdc91ae3-06ea-4ee2-95d2-a2b09a4fdb51&quot;,&quot;order&quot;:&quot;98&quot;},&quot;relativeTransform&quot;:{&quot;translate&quot;:{&quot;x&quot;:0,&quot;y&quot;:0},&quot;rotate&quot;:0}},&quot;8e72e21d-6c9c-4955-9f51-7be6b617c96d&quot;:{&quot;id&quot;:&quot;8e72e21d-6c9c-4955-9f51-7be6b617c96d&quot;,&quot;name&quot;:&quot;Macrophage (epitheloid)&quot;,&quot;type&quot;:&quot;FIGURE_OBJECT&quot;,&quot;relativeTransform&quot;:{&quot;translate&quot;:{&quot;x&quot;:-11.40107212833677,&quot;y&quot;:-23.70268744970085},&quot;rotate&quot;:-0.2104113300765785,&quot;skewX&quot;:4.5249913662329714e-17,&quot;scale&quot;:{&quot;x&quot;:0.06922472783888707,&quot;y&quot;:0.06922472783888717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02&quot;}},&quot;af78c2b6-a1b6-4c1e-a66f-8d5cdf1380cd&quot;:{&quot;id&quot;:&quot;af78c2b6-a1b6-4c1e-a66f-8d5cdf1380cd&quot;,&quot;name&quot;:&quot;Macrophage (epitheloid)&quot;,&quot;type&quot;:&quot;FIGURE_OBJECT&quot;,&quot;relativeTransform&quot;:{&quot;translate&quot;:{&quot;x&quot;:-1.0914165885540632,&quot;y&quot;:-26.578592425822716},&quot;rotate&quot;:-0.07138821475135596,&quot;skewX&quot;:7.918734890907705e-17,&quot;scale&quot;:{&quot;x&quot;:0.06922472783888704,&quot;y&quot;:0.06922472783888728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05&quot;}},&quot;6528c3a4-0819-4047-86d9-c585ceafcd14&quot;:{&quot;id&quot;:&quot;6528c3a4-0819-4047-86d9-c585ceafcd14&quot;,&quot;name&quot;:&quot;Macrophage (epitheloid)&quot;,&quot;type&quot;:&quot;FIGURE_OBJECT&quot;,&quot;relativeTransform&quot;:{&quot;translate&quot;:{&quot;x&quot;:8.516801873782386,&quot;y&quot;:-24.651177111113952},&quot;rotate&quot;:0.45802430020143003,&quot;skewX&quot;:-3.619993092986377e-16,&quot;scale&quot;:{&quot;x&quot;:0.06922472783888707,&quot;y&quot;:0.0692247278388872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1&quot;}},&quot;0e718660-15a9-40c3-b0a5-53c40ddda949&quot;:{&quot;id&quot;:&quot;0e718660-15a9-40c3-b0a5-53c40ddda949&quot;,&quot;name&quot;:&quot;Macrophage (epitheloid)&quot;,&quot;type&quot;:&quot;FIGURE_OBJECT&quot;,&quot;relativeTransform&quot;:{&quot;translate&quot;:{&quot;x&quot;:-5.696648175392511,&quot;y&quot;:-17.817837534246852},&quot;rotate&quot;:-0.10618227174372401,&quot;skewX&quot;:-1.5837469781815422e-16,&quot;scale&quot;:{&quot;x&quot;:0.06922472783888702,&quot;y&quot;:0.06922472783888721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15&quot;}},&quot;f1fc9df5-bc9f-4a1e-afa8-5f1ed8b7812b&quot;:{&quot;id&quot;:&quot;f1fc9df5-bc9f-4a1e-afa8-5f1ed8b7812b&quot;,&quot;name&quot;:&quot;Macrophage (epitheloid)&quot;,&quot;type&quot;:&quot;FIGURE_OBJECT&quot;,&quot;relativeTransform&quot;:{&quot;translate&quot;:{&quot;x&quot;:-14.334351439824747,&quot;y&quot;:-13.562710170475436},&quot;rotate&quot;:-0.7311657530203242,&quot;skewX&quot;:-6.334987912726169e-16,&quot;scale&quot;:{&quot;x&quot;:0.06922472783888702,&quot;y&quot;:0.06922472783888725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&quot;}},&quot;ac8d83f1-ef31-406f-bb7f-813c1619391d&quot;:{&quot;id&quot;:&quot;ac8d83f1-ef31-406f-bb7f-813c1619391d&quot;,&quot;name&quot;:&quot;Macrophage (epitheloid)&quot;,&quot;type&quot;:&quot;FIGURE_OBJECT&quot;,&quot;relativeTransform&quot;:{&quot;translate&quot;:{&quot;x&quot;:-23.178698913870424,&quot;y&quot;:-11.554931418890261},&quot;rotate&quot;:-1.057177676496468,&quot;skewX&quot;:3.619993092986382e-16,&quot;scale&quot;:{&quot;x&quot;:0.06922472783888702,&quot;y&quot;:0.06922472783888714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2&quot;}},&quot;1e42b3d2-0949-4b02-89f4-52a185979b2b&quot;:{&quot;id&quot;:&quot;1e42b3d2-0949-4b02-89f4-52a185979b2b&quot;,&quot;name&quot;:&quot;Macrophage (epitheloid)&quot;,&quot;type&quot;:&quot;FIGURE_OBJECT&quot;,&quot;relativeTransform&quot;:{&quot;translate&quot;:{&quot;x&quot;:-19.707154144230046,&quot;y&quot;:-4.169652153867623},&quot;rotate&quot;:-1.2452501448178694,&quot;skewX&quot;:4.524991366232982e-17,&quot;scale&quot;:{&quot;x&quot;:0.06922472783888699,&quot;y&quot;:0.0692247278388871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5&quot;}},&quot;338f2764-dc49-4a96-b4da-1d683c700edd&quot;:{&quot;id&quot;:&quot;338f2764-dc49-4a96-b4da-1d683c700edd&quot;,&quot;name&quot;:&quot;Macrophage (epitheloid)&quot;,&quot;type&quot;:&quot;FIGURE_OBJECT&quot;,&quot;relativeTransform&quot;:{&quot;translate&quot;:{&quot;x&quot;:-26.78096799781385,&quot;y&quot;:-2.074426559736276},&quot;rotate&quot;:-1.5707963267948963,&quot;skewX&quot;:1.0627802766581884e-16,&quot;scale&quot;:{&quot;x&quot;:0.06922472783888699,&quot;y&quot;:0.06922472783888717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3&quot;}},&quot;4f5cff56-4786-48d0-9070-5d212e5797d9&quot;:{&quot;id&quot;:&quot;4f5cff56-4786-48d0-9070-5d212e5797d9&quot;,&quot;name&quot;:&quot;Macrophage (epitheloid)&quot;,&quot;type&quot;:&quot;FIGURE_OBJECT&quot;,&quot;relativeTransform&quot;:{&quot;translate&quot;:{&quot;x&quot;:-19.685477857101926,&quot;y&quot;:5.572593152608391},&quot;rotate&quot;:1.2396601222690742,&quot;skewX&quot;:5.429989639479577e-16,&quot;scale&quot;:{&quot;x&quot;:0.06922472783888699,&quot;y&quot;:0.0692247278388873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4&quot;}},&quot;b916caa2-238e-46f9-82d3-e8f2094ab293&quot;:{&quot;id&quot;:&quot;b916caa2-238e-46f9-82d3-e8f2094ab293&quot;,&quot;name&quot;:&quot;Macrophage (epitheloid)&quot;,&quot;type&quot;:&quot;FIGURE_OBJECT&quot;,&quot;relativeTransform&quot;:{&quot;translate&quot;:{&quot;x&quot;:-20.456097237039053,&quot;y&quot;:17.351063487097825},&quot;rotate&quot;:-2.3078284247719805,&quot;skewX&quot;:0,&quot;scale&quot;:{&quot;x&quot;:0.06922472783888702,&quot;y&quot;:0.069224727838887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&quot;}},&quot;fed75896-f998-439e-8f24-ddcd167886e5&quot;:{&quot;id&quot;:&quot;fed75896-f998-439e-8f24-ddcd167886e5&quot;,&quot;name&quot;:&quot;Macrophage (epitheloid)&quot;,&quot;type&quot;:&quot;FIGURE_OBJECT&quot;,&quot;relativeTransform&quot;:{&quot;translate&quot;:{&quot;x&quot;:-14.640177074866113,&quot;y&quot;:14.229261174078237},&quot;rotate&quot;:0.8269549518444369,&quot;skewX&quot;:9.049982732465964e-17,&quot;scale&quot;:{&quot;x&quot;:0.06922472783888699,&quot;y&quot;:0.06922472783888728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2&quot;}},&quot;b600d1a4-2e14-480e-85b7-f2c8e9601337&quot;:{&quot;id&quot;:&quot;b600d1a4-2e14-480e-85b7-f2c8e9601337&quot;,&quot;name&quot;:&quot;Macrophage (epitheloid)&quot;,&quot;type&quot;:&quot;FIGURE_OBJECT&quot;,&quot;relativeTransform&quot;:{&quot;translate&quot;:{&quot;x&quot;:-5.696610624142847,&quot;y&quot;:19.192765688992267},&quot;rotate&quot;:0.1936742287803823,&quot;skewX&quot;:-4.52499136623298e-17,&quot;scale&quot;:{&quot;x&quot;:0.069224727838887,&quot;y&quot;:0.06922472783888725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5&quot;}},&quot;8f79d704-d71d-45ec-a693-9d4bf1088dfc&quot;:{&quot;id&quot;:&quot;8f79d704-d71d-45ec-a693-9d4bf1088dfc&quot;,&quot;name&quot;:&quot;Macrophage (epitheloid)&quot;,&quot;type&quot;:&quot;FIGURE_OBJECT&quot;,&quot;relativeTransform&quot;:{&quot;translate&quot;:{&quot;x&quot;:-5.1450685354268995,&quot;y&quot;:26.124674093887513},&quot;rotate&quot;:-3.034771646390439,&quot;skewX&quot;:9.049982732465964e-17,&quot;scale&quot;:{&quot;x&quot;:0.06922472783888699,&quot;y&quot;:0.06922472783888726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6&quot;}},&quot;9ec21d0e-925c-46a5-b3a2-480ac67ad05b&quot;:{&quot;id&quot;:&quot;9ec21d0e-925c-46a5-b3a2-480ac67ad05b&quot;,&quot;name&quot;:&quot;Macrophage (epitheloid)&quot;,&quot;type&quot;:&quot;FIGURE_OBJECT&quot;,&quot;relativeTransform&quot;:{&quot;translate&quot;:{&quot;x&quot;:12.151025681380151,&quot;y&quot;:15.014446683050924},&quot;rotate&quot;:2.524845515733441,&quot;skewX&quot;:1.8099965464931923e-16,&quot;scale&quot;:{&quot;x&quot;:0.06922472783888699,&quot;y&quot;:0.0692247278388873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65&quot;}},&quot;55101303-90f1-4bb3-8dd1-62283ac9626a&quot;:{&quot;id&quot;:&quot;55101303-90f1-4bb3-8dd1-62283ac9626a&quot;,&quot;name&quot;:&quot;Macrophage (epitheloid)&quot;,&quot;type&quot;:&quot;FIGURE_OBJECT&quot;,&quot;relativeTransform&quot;:{&quot;translate&quot;:{&quot;x&quot;:15.480229851642688,&quot;y&quot;:21.184796312049976},&quot;rotate&quot;:2.444847735300167,&quot;skewX&quot;:0,&quot;scale&quot;:{&quot;x&quot;:0.069224727838887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&quot;}},&quot;182068e2-b099-4e27-b4ce-e9157ce5c1dd&quot;:{&quot;id&quot;:&quot;182068e2-b099-4e27-b4ce-e9157ce5c1dd&quot;,&quot;name&quot;:&quot;Macrophage (epitheloid)&quot;,&quot;type&quot;:&quot;FIGURE_OBJECT&quot;,&quot;relativeTransform&quot;:{&quot;translate&quot;:{&quot;x&quot;:23.484426393897294,&quot;y&quot;:5.601870460909241},&quot;rotate&quot;:1.6696469341077147,&quot;skewX&quot;:2.4887452514281396e-16,&quot;scale&quot;:{&quot;x&quot;:0.06922472783888699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2&quot;}},&quot;8fc6a000-9a2d-4562-b055-199054fb36ff&quot;:{&quot;id&quot;:&quot;8fc6a000-9a2d-4562-b055-199054fb36ff&quot;,&quot;name&quot;:&quot;Macrophage (epitheloid)&quot;,&quot;type&quot;:&quot;FIGURE_OBJECT&quot;,&quot;relativeTransform&quot;:{&quot;translate&quot;:{&quot;x&quot;:16.451540248426124,&quot;y&quot;:5.839008093052465},&quot;rotate&quot;:1.6696469341077147,&quot;skewX&quot;:2.4887452514281396e-16,&quot;scale&quot;:{&quot;x&quot;:0.06922472783888699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5&quot;}},&quot;b3da42e1-5c31-44da-bcd7-088f59063b12&quot;:{&quot;id&quot;:&quot;b3da42e1-5c31-44da-bcd7-088f59063b12&quot;,&quot;name&quot;:&quot;Macrophage (epitheloid)&quot;,&quot;type&quot;:&quot;FIGURE_OBJECT&quot;,&quot;relativeTransform&quot;:{&quot;translate&quot;:{&quot;x&quot;:16.930490005834628,&quot;y&quot;:-4.169664670950838},&quot;rotate&quot;:1.485658079532649,&quot;skewX&quot;:2.375620467272317e-16,&quot;scale&quot;:{&quot;x&quot;:0.06922472783888697,&quot;y&quot;:0.0692247278388873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8&quot;}},&quot;663fd526-1662-4fc5-9c44-665dcdc1a85d&quot;:{&quot;id&quot;:&quot;663fd526-1662-4fc5-9c44-665dcdc1a85d&quot;,&quot;name&quot;:&quot;Macrophage (epitheloid)&quot;,&quot;type&quot;:&quot;FIGURE_OBJECT&quot;,&quot;relativeTransform&quot;:{&quot;translate&quot;:{&quot;x&quot;:23.74996195239221,&quot;y&quot;:-4.0894462843042225},&quot;rotate&quot;:1.4487395216110583,&quot;skewX&quot;:2.7149948197397914e-16,&quot;scale&quot;:{&quot;x&quot;:0.06922472783888696,&quot;y&quot;:0.0692247278388873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9&quot;}},&quot;dc32af53-ae69-49fe-a075-4c285cd7e8f3&quot;:{&quot;type&quot;:&quot;FIGURE_OBJECT&quot;,&quot;id&quot;:&quot;dc32af53-ae69-49fe-a075-4c285cd7e8f3&quot;,&quot;parent&quot;:{&quot;type&quot;:&quot;CHILD&quot;,&quot;parentId&quot;:&quot;bdc91ae3-06ea-4ee2-95d2-a2b09a4fdb51&quot;,&quot;order&quot;:&quot;99&quot;},&quot;relativeTransform&quot;:{&quot;translate&quot;:{&quot;x&quot;:0,&quot;y&quot;:0},&quot;rotate&quot;:0}},&quot;72df7cbc-d416-4662-8a98-f07a3f6cced2&quot;:{&quot;id&quot;:&quot;72df7cbc-d416-4662-8a98-f07a3f6cced2&quot;,&quot;name&quot;:&quot;Lymphocyte (B-cell)&quot;,&quot;type&quot;:&quot;FIGURE_OBJECT&quot;,&quot;relativeTransform&quot;:{&quot;translate&quot;:{&quot;x&quot;:-31.3147463033699,&quot;y&quot;:-11.28525822883328},&quot;rotate&quot;:-1.570796326794896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1&quot;}},&quot;d1d960ad-7afe-46f5-9103-8ebd4dc1a82c&quot;:{&quot;id&quot;:&quot;d1d960ad-7afe-46f5-9103-8ebd4dc1a82c&quot;,&quot;name&quot;:&quot;Lymphocyte (B-cell)&quot;,&quot;type&quot;:&quot;FIGURE_OBJECT&quot;,&quot;relativeTransform&quot;:{&quot;translate&quot;:{&quot;x&quot;:-28.587937774125862,&quot;y&quot;:18.633297274672717},&quot;rotate&quot;:2.4492935982947064e-1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2&quot;}},&quot;8c231f29-1161-439d-bfb1-6d7b88e95025&quot;:{&quot;id&quot;:&quot;8c231f29-1161-439d-bfb1-6d7b88e95025&quot;,&quot;name&quot;:&quot;Lymphocyte (B-cell)&quot;,&quot;type&quot;:&quot;FIGURE_OBJECT&quot;,&quot;relativeTransform&quot;:{&quot;translate&quot;:{&quot;x&quot;:-2.222050846778098,&quot;y&quot;:33.03379994368411},&quot;rotate&quot;:2.4492935982947064e-1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3&quot;}},&quot;19854a50-4dff-41ba-8a31-add93ee931e6&quot;:{&quot;id&quot;:&quot;19854a50-4dff-41ba-8a31-add93ee931e6&quot;,&quot;name&quot;:&quot;Lymphocyte (B-cell)&quot;,&quot;type&quot;:&quot;FIGURE_OBJECT&quot;,&quot;relativeTransform&quot;:{&quot;translate&quot;:{&quot;x&quot;:5.587333053834559,&quot;y&quot;:31.785959470522375},&quot;rotate&quot;: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5&quot;}},&quot;8ebcacf9-fed1-4aca-b77c-0e7825bf3b39&quot;:{&quot;id&quot;:&quot;8ebcacf9-fed1-4aca-b77c-0e7825bf3b39&quot;,&quot;name&quot;:&quot;Lymphocyte (B-cell)&quot;,&quot;type&quot;:&quot;FIGURE_OBJECT&quot;,&quot;relativeTransform&quot;:{&quot;translate&quot;:{&quot;x&quot;:31.33944875494665,&quot;y&quot;:-1.029500824725491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6&quot;}},&quot;7471f13e-09e9-424b-8ecb-199561e8b26b&quot;:{&quot;id&quot;:&quot;7471f13e-09e9-424b-8ecb-199561e8b26b&quot;,&quot;name&quot;:&quot;Lymphocyte (B-cell)&quot;,&quot;type&quot;:&quot;FIGURE_OBJECT&quot;,&quot;relativeTransform&quot;:{&quot;translate&quot;:{&quot;x&quot;:20.807476936508397,&quot;y&quot;:-27.7579068063859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7&quot;}},&quot;57b6f4a7-7feb-45c2-bbb9-49e57046d7d6&quot;:{&quot;id&quot;:&quot;57b6f4a7-7feb-45c2-bbb9-49e57046d7d6&quot;,&quot;name&quot;:&quot;Lymphocyte (B-cell)&quot;,&quot;type&quot;:&quot;FIGURE_OBJECT&quot;,&quot;relativeTransform&quot;:{&quot;translate&quot;:{&quot;x&quot;:-1.8204498511908582,&quot;y&quot;:-33.80974308921889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8&quot;}},&quot;6270ea0a-0e14-4d56-88e5-7ce59d85321e&quot;:{&quot;type&quot;:&quot;FIGURE_OBJECT&quot;,&quot;id&quot;:&quot;6270ea0a-0e14-4d56-88e5-7ce59d85321e&quot;,&quot;relativeTransform&quot;:{&quot;translate&quot;:{&quot;x&quot;:5.798946193067352,&quot;y&quot;:22.0229208684409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9&quot;}},&quot;2b2479ce-4ec9-4d21-a298-272ae6d88a1e&quot;:{&quot;type&quot;:&quot;FIGURE_OBJECT&quot;,&quot;id&quot;:&quot;2b2479ce-4ec9-4d21-a298-272ae6d88a1e&quot;,&quot;name&quot;:&quot;Cell shape 3&quot;,&quot;relativeTransform&quot;:{&quot;translate&quot;:{&quot;x&quot;:-4.708523225868806e-15,&quot;y&quot;:-1.1300455742085137e-14},&quot;rotate&quot;:1.0268980610037517,&quot;skewX&quot;:-5.308849746911068e-17,&quot;scale&quot;:{&quot;x&quot;:0.09038261767404449,&quot;y&quot;:0.09038261767404454}},&quot;opacity&quot;:1,&quot;image&quot;:{&quot;url&quot;:&quot;https://icons.biorender.com/biorender/5cf04883da626304005ada52/cell-shape-3.png&quot;,&quot;fallbackUrl&quot;:&quot;https://res.cloudinary.com/dlcjuc3ej/image/upload/v1559251053/myw5ufhu4ahtbkrchp3d.svg#/keystone/api/icons/5cf04883da626304005ada52/cell-shape-3.svg&quot;,&quot;size&quot;:{&quot;x&quot;:150,&quot;y&quot;:150},&quot;isPremium&quot;:false,&quot;isPacked&quot;:true},&quot;source&quot;:{&quot;id&quot;:&quot;5cf0482dda626304005ada3d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1&quot;}},&quot;4cb42e98-1fea-47a9-92d2-1537aca93fe2&quot;:{&quot;type&quot;:&quot;FIGURE_OBJECT&quot;,&quot;id&quot;:&quot;4cb42e98-1fea-47a9-92d2-1537aca93fe2&quot;,&quot;name&quot;:&quot;Nucleus shape 8&quot;,&quot;relativeTransform&quot;:{&quot;translate&quot;:{&quot;x&quot;:2.8735939036220928,&quot;y&quot;:-1.1016494451339813},&quot;rotate&quot;:1.4726625444810357,&quot;skewX&quot;:1.9446664423264726e-17,&quot;scale&quot;:{&quot;x&quot;:0.026399006509955594,&quot;y&quot;:0.026399006509955598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2&quot;}},&quot;54a34b6f-c921-44cb-ba47-5c72bb087699&quot;:{&quot;type&quot;:&quot;FIGURE_OBJECT&quot;,&quot;id&quot;:&quot;54a34b6f-c921-44cb-ba47-5c72bb087699&quot;,&quot;name&quot;:&quot;Nucleus shape 6&quot;,&quot;relativeTransform&quot;:{&quot;translate&quot;:{&quot;x&quot;:-1.4331556408451942,&quot;y&quot;:-1.6494948462473857},&quot;rotate&quot;:1.493747863681873,&quot;skewX&quot;:-1.0947266144352402e-16,&quot;scale&quot;:{&quot;x&quot;:0.019271607067598503,&quot;y&quot;:0.019271607067598517}},&quot;opacity&quot;:1,&quot;image&quot;:{&quot;url&quot;:&quot;https://icons.biorender.com/biorender/5cf167ed48bc020400d6b353/nucleus-shape-6.png&quot;,&quot;fallbackUrl&quot;:&quot;https://res.cloudinary.com/dlcjuc3ej/image/upload/v1559324647/pzetmgkkfnrg5qvzijm4.svg#/keystone/api/icons/5cf167ed48bc020400d6b353/nucleus-shape-6.svg&quot;,&quot;size&quot;:{&quot;x&quot;:200,&quot;y&quot;:200},&quot;isPremium&quot;:false,&quot;isPacked&quot;:true},&quot;source&quot;:{&quot;id&quot;:&quot;5cf167ad48bc020400d6b33e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5&quot;}},&quot;dcf17dec-96e9-493c-aadf-914d71b16aff&quot;:{&quot;type&quot;:&quot;FIGURE_OBJECT&quot;,&quot;id&quot;:&quot;dcf17dec-96e9-493c-aadf-914d71b16aff&quot;,&quot;name&quot;:&quot;Nucleus shape 8&quot;,&quot;relativeTransform&quot;:{&quot;translate&quot;:{&quot;x&quot;:-2.772006806257609,&quot;y&quot;:2.312537412409482},&quot;rotate&quot;:-2.2340086462905955,&quot;skewX&quot;:2.975947521837922e-16,&quot;scale&quot;:{&quot;x&quot;:0.02337696528111863,&quot;y&quot;:0.023376965281118635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7&quot;}},&quot;b709987f-5010-4a6c-b595-de5273978713&quot;:{&quot;type&quot;:&quot;FIGURE_OBJECT&quot;,&quot;id&quot;:&quot;b709987f-5010-4a6c-b595-de5273978713&quot;,&quot;relativeTransform&quot;:{&quot;translate&quot;:{&quot;x&quot;:13.394258078024519,&quot;y&quot;:-13.212936353832779},&quot;rotate&quot;:-1.9393422252881922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95&quot;}},&quot;d4b7dd47-4418-4c4d-849b-2251bb77bb1c&quot;:{&quot;type&quot;:&quot;FIGURE_OBJECT&quot;,&quot;id&quot;:&quot;d4b7dd47-4418-4c4d-849b-2251bb77bb1c&quot;,&quot;name&quot;:&quot;Cell shape 3&quot;,&quot;relativeTransform&quot;:{&quot;translate&quot;:{&quot;x&quot;:-4.708523225868806e-15,&quot;y&quot;:-1.1300455742085139e-14},&quot;rotate&quot;:1.0268980610037521,&quot;skewX&quot;:2.654424873455535e-16,&quot;scale&quot;:{&quot;x&quot;:0.09038261767404447,&quot;y&quot;:0.0903826176740446}},&quot;opacity&quot;:1,&quot;image&quot;:{&quot;url&quot;:&quot;https://icons.biorender.com/biorender/5cf04883da626304005ada52/cell-shape-3.png&quot;,&quot;fallbackUrl&quot;:&quot;https://res.cloudinary.com/dlcjuc3ej/image/upload/v1559251053/myw5ufhu4ahtbkrchp3d.svg#/keystone/api/icons/5cf04883da626304005ada52/cell-shape-3.svg&quot;,&quot;size&quot;:{&quot;x&quot;:150,&quot;y&quot;:150},&quot;isPremium&quot;:false,&quot;isPacked&quot;:true},&quot;source&quot;:{&quot;id&quot;:&quot;5cf0482dda626304005ada3d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1&quot;}},&quot;fcb18358-ede7-43dc-886d-b319d67d6473&quot;:{&quot;type&quot;:&quot;FIGURE_OBJECT&quot;,&quot;id&quot;:&quot;fcb18358-ede7-43dc-886d-b319d67d6473&quot;,&quot;name&quot;:&quot;Nucleus shape 8&quot;,&quot;relativeTransform&quot;:{&quot;translate&quot;:{&quot;x&quot;:2.873593903622093,&quot;y&quot;:-1.1016494451339816},&quot;rotate&quot;:1.4726625444810357,&quot;skewX&quot;:9.723332211632362e-17,&quot;scale&quot;:{&quot;x&quot;:0.026399006509955598,&quot;y&quot;:0.026399006509955598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2&quot;}},&quot;250c26db-ccd0-455a-bf08-cad817aface7&quot;:{&quot;type&quot;:&quot;FIGURE_OBJECT&quot;,&quot;id&quot;:&quot;250c26db-ccd0-455a-bf08-cad817aface7&quot;,&quot;name&quot;:&quot;Nucleus shape 6&quot;,&quot;relativeTransform&quot;:{&quot;translate&quot;:{&quot;x&quot;:-1.4331556408451944,&quot;y&quot;:-1.6494948462473864},&quot;rotate&quot;:1.493747863681873,&quot;skewX&quot;:-1.3684082680440503e-16,&quot;scale&quot;:{&quot;x&quot;:0.019271607067598503,&quot;y&quot;:0.019271607067598517}},&quot;opacity&quot;:1,&quot;image&quot;:{&quot;url&quot;:&quot;https://icons.biorender.com/biorender/5cf167ed48bc020400d6b353/nucleus-shape-6.png&quot;,&quot;fallbackUrl&quot;:&quot;https://res.cloudinary.com/dlcjuc3ej/image/upload/v1559324647/pzetmgkkfnrg5qvzijm4.svg#/keystone/api/icons/5cf167ed48bc020400d6b353/nucleus-shape-6.svg&quot;,&quot;size&quot;:{&quot;x&quot;:200,&quot;y&quot;:200},&quot;isPremium&quot;:false,&quot;isPacked&quot;:true},&quot;source&quot;:{&quot;id&quot;:&quot;5cf167ad48bc020400d6b33e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5&quot;}},&quot;819aa686-ba75-4804-858f-349a43fc3a09&quot;:{&quot;type&quot;:&quot;FIGURE_OBJECT&quot;,&quot;id&quot;:&quot;819aa686-ba75-4804-858f-349a43fc3a09&quot;,&quot;name&quot;:&quot;Nucleus shape 8&quot;,&quot;relativeTransform&quot;:{&quot;translate&quot;:{&quot;x&quot;:-2.772006806257609,&quot;y&quot;:2.3125374124094824},&quot;rotate&quot;:-2.2340086462905955,&quot;skewX&quot;:4.959912536396536e-16,&quot;scale&quot;:{&quot;x&quot;:0.02337696528111863,&quot;y&quot;:0.023376965281118635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7&quot;}},&quot;dde1fa2e-e30a-470d-9fd5-24b522bac931&quot;:{&quot;type&quot;:&quot;FIGURE_OBJECT&quot;,&quot;id&quot;:&quot;dde1fa2e-e30a-470d-9fd5-24b522bac931&quot;,&quot;parent&quot;:{&quot;type&quot;:&quot;CHILD&quot;,&quot;parentId&quot;:&quot;1c7106c5-829d-4ca0-aa72-bd531cedbd6d&quot;,&quot;order&quot;:&quot;97&quot;},&quot;relativeTransform&quot;:{&quot;translate&quot;:{&quot;x&quot;:-0.2689005792195088,&quot;y&quot;:0.4849903341009892},&quot;rotate&quot;:0}},&quot;ac812929-2a2f-4a35-acee-f18abbc44da3&quot;:{&quot;id&quot;:&quot;ac812929-2a2f-4a35-acee-f18abbc44da3&quot;,&quot;name&quot;:&quot;Macrophage&quot;,&quot;type&quot;:&quot;FIGURE_OBJECT&quot;,&quot;relativeTransform&quot;:{&quot;translate&quot;:{&quot;x&quot;:-4.8210031654300485,&quot;y&quot;:-10.612772328545857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05&quot;}},&quot;4a6c9333-cb61-4493-bc7b-3ee15c1f5041&quot;:{&quot;id&quot;:&quot;4a6c9333-cb61-4493-bc7b-3ee15c1f5041&quot;,&quot;name&quot;:&quot;Macrophage (phagocytosing 3)&quot;,&quot;type&quot;:&quot;FIGURE_OBJECT&quot;,&quot;relativeTransform&quot;:{&quot;translate&quot;:{&quot;x&quot;:9.317192204002342,&quot;y&quot;:-4.499410051064794},&quot;rotate&quot;:-0.39852205720886014,&quot;skewX&quot;:-2.671688418108218e-16,&quot;scale&quot;:{&quot;x&quot;:0.09009013351051758,&quot;y&quot;:0.09009013351051753}},&quot;image&quot;:{&quot;url&quot;:&quot;https://icons.biorender.com/biorender/6154cf595275170029fdb9ea/macrophage-phagocytosing-03.png&quot;,&quot;fallbackUrl&quot;:&quot;https://res.cloudinary.com/dlcjuc3ej/image/upload/v1632948053/pxpg7gxyzeldxcxjnyz6.svg#/keystone/api/icons/6154cf595275170029fdb9ea/macrophage-phagocytosing-03.svg&quot;,&quot;isPremium&quot;:false,&quot;isPacked&quot;:true,&quot;size&quot;:{&quot;x&quot;:100,&quot;y&quot;:100}},&quot;source&quot;:{&quot;id&quot;:&quot;61549f1b5275170029fdb48a&quot;,&quot;type&quot;:&quot;ASSETS&quot;},&quot;parent&quot;:{&quot;type&quot;:&quot;CHILD&quot;,&quot;parentId&quot;:&quot;dde1fa2e-e30a-470d-9fd5-24b522bac931&quot;,&quot;order&quot;:&quot;1&quot;}},&quot;0c9e1c93-daba-4aad-9090-889b013cfc2a&quot;:{&quot;id&quot;:&quot;0c9e1c93-daba-4aad-9090-889b013cfc2a&quot;,&quot;name&quot;:&quot;Macrophage (foam cell)&quot;,&quot;type&quot;:&quot;FIGURE_OBJECT&quot;,&quot;relativeTransform&quot;:{&quot;translate&quot;:{&quot;x&quot;:2.9740972583918253,&quot;y&quot;:-10.185051314882045},&quot;rotate&quot;:0,&quot;skewX&quot;:0,&quot;scale&quot;:{&quot;x&quot;:0.0900901335105176,&quot;y&quot;:0.0900901335105176}},&quot;image&quot;:{&quot;url&quot;:&quot;https://icons.biorender.com/biorender/6154cd3d5275170029fdb918/macrophage-foam-cell-01.png&quot;,&quot;fallbackUrl&quot;:&quot;https://res.cloudinary.com/dlcjuc3ej/image/upload/v1632947509/sv9bcfjtxcmw8rv622r4.svg#/keystone/api/icons/6154cd3d5275170029fdb918/macrophage-foam-cell-01.svg&quot;,&quot;isPremium&quot;:false,&quot;isPacked&quot;:true,&quot;size&quot;:{&quot;x&quot;:100,&quot;y&quot;:100}},&quot;source&quot;:{&quot;id&quot;:&quot;6154982b5275170029fdb313&quot;,&quot;type&quot;:&quot;ASSETS&quot;},&quot;parent&quot;:{&quot;type&quot;:&quot;CHILD&quot;,&quot;parentId&quot;:&quot;dde1fa2e-e30a-470d-9fd5-24b522bac931&quot;,&quot;order&quot;:&quot;2&quot;}},&quot;cab5e276-d74f-4a85-a0bb-ca9a29ec6446&quot;:{&quot;id&quot;:&quot;cab5e276-d74f-4a85-a0bb-ca9a29ec6446&quot;,&quot;name&quot;:&quot;Macrophage&quot;,&quot;type&quot;:&quot;FIGURE_OBJECT&quot;,&quot;relativeTransform&quot;:{&quot;translate&quot;:{&quot;x&quot;:11.286066722238868,&quot;y&quot;:3.8920882457546204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3&quot;}},&quot;cb476393-1fb1-4110-b326-659118b55e0e&quot;:{&quot;id&quot;:&quot;cb476393-1fb1-4110-b326-659118b55e0e&quot;,&quot;name&quot;:&quot;Macrophage (phagocytosing 3)&quot;,&quot;type&quot;:&quot;FIGURE_OBJECT&quot;,&quot;relativeTransform&quot;:{&quot;translate&quot;:{&quot;x&quot;:5.753604465129143,&quot;y&quot;:10.09908837030821},&quot;rotate&quot;:0.19295072124780208,&quot;skewX&quot;:-2.67168841810821e-17,&quot;scale&quot;:{&quot;x&quot;:0.0900901335105177,&quot;y&quot;:0.09009013351051771}},&quot;image&quot;:{&quot;url&quot;:&quot;https://icons.biorender.com/biorender/6154cf595275170029fdb9ea/macrophage-phagocytosing-03.png&quot;,&quot;fallbackUrl&quot;:&quot;https://res.cloudinary.com/dlcjuc3ej/image/upload/v1632948053/pxpg7gxyzeldxcxjnyz6.svg#/keystone/api/icons/6154cf595275170029fdb9ea/macrophage-phagocytosing-03.svg&quot;,&quot;isPremium&quot;:false,&quot;isPacked&quot;:true,&quot;size&quot;:{&quot;x&quot;:100,&quot;y&quot;:100}},&quot;source&quot;:{&quot;id&quot;:&quot;61549f1b5275170029fdb48a&quot;,&quot;type&quot;:&quot;ASSETS&quot;},&quot;parent&quot;:{&quot;type&quot;:&quot;CHILD&quot;,&quot;parentId&quot;:&quot;dde1fa2e-e30a-470d-9fd5-24b522bac931&quot;,&quot;order&quot;:&quot;5&quot;}},&quot;a9802f13-9ab6-482b-bad1-9d43c75aa795&quot;:{&quot;id&quot;:&quot;a9802f13-9ab6-482b-bad1-9d43c75aa795&quot;,&quot;name&quot;:&quot;Macrophage&quot;,&quot;type&quot;:&quot;FIGURE_OBJECT&quot;,&quot;relativeTransform&quot;:{&quot;translate&quot;:{&quot;x&quot;:-3.0213121546622563,&quot;y&quot;:10.879216271701992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6&quot;}},&quot;eef669ed-389a-490c-96c4-e2d7fa144c84&quot;:{&quot;id&quot;:&quot;eef669ed-389a-490c-96c4-e2d7fa144c84&quot;,&quot;name&quot;:&quot;Macrophage (foam cell)&quot;,&quot;type&quot;:&quot;FIGURE_OBJECT&quot;,&quot;relativeTransform&quot;:{&quot;translate&quot;:{&quot;x&quot;:-9.636356386017823,&quot;y&quot;:6.459782954275306},&quot;rotate&quot;:0,&quot;skewX&quot;:0,&quot;scale&quot;:{&quot;x&quot;:0.0900901335105176,&quot;y&quot;:0.0900901335105176}},&quot;image&quot;:{&quot;url&quot;:&quot;https://icons.biorender.com/biorender/6154cd3d5275170029fdb918/macrophage-foam-cell-01.png&quot;,&quot;fallbackUrl&quot;:&quot;https://res.cloudinary.com/dlcjuc3ej/image/upload/v1632947509/sv9bcfjtxcmw8rv622r4.svg#/keystone/api/icons/6154cd3d5275170029fdb918/macrophage-foam-cell-01.svg&quot;,&quot;isPremium&quot;:false,&quot;isPacked&quot;:true,&quot;size&quot;:{&quot;x&quot;:100,&quot;y&quot;:100}},&quot;source&quot;:{&quot;id&quot;:&quot;6154982b5275170029fdb313&quot;,&quot;type&quot;:&quot;ASSETS&quot;},&quot;parent&quot;:{&quot;type&quot;:&quot;CHILD&quot;,&quot;parentId&quot;:&quot;dde1fa2e-e30a-470d-9fd5-24b522bac931&quot;,&quot;order&quot;:&quot;7&quot;}},&quot;67f72bbc-a131-48be-8df5-e67928922816&quot;:{&quot;id&quot;:&quot;67f72bbc-a131-48be-8df5-e67928922816&quot;,&quot;name&quot;:&quot;Macrophage (apoptotic blebbing)&quot;,&quot;type&quot;:&quot;FIGURE_OBJECT&quot;,&quot;relativeTransform&quot;:{&quot;translate&quot;:{&quot;x&quot;:-10.818458029607802,&quot;y&quot;:-2.691478698648215},&quot;rotate&quot;:-0.41709919278581326,&quot;skewX&quot;:1.3500282830895618e-16,&quot;scale&quot;:{&quot;x&quot;:0.08015464528771404,&quot;y&quot;:0.08015464528771406}},&quot;image&quot;:{&quot;url&quot;:&quot;https://icons.biorender.com/biorender/6154cbf05275170029fdb87c/macrophage-apoptotic-blebbing-01.png&quot;,&quot;fallbackUrl&quot;:&quot;https://res.cloudinary.com/dlcjuc3ej/image/upload/v1632947179/rjoy8e2atelftdcwlwyd.svg#/keystone/api/icons/6154cbf05275170029fdb87c/macrophage-apoptotic-blebbing-01.svg&quot;,&quot;isPremium&quot;:false,&quot;isPacked&quot;:true,&quot;size&quot;:{&quot;x&quot;:125,&quot;y&quot;:125.00000000000001}},&quot;source&quot;:{&quot;id&quot;:&quot;615496fd5275170029fdb2a9&quot;,&quot;type&quot;:&quot;ASSETS&quot;},&quot;parent&quot;:{&quot;type&quot;:&quot;CHILD&quot;,&quot;parentId&quot;:&quot;dde1fa2e-e30a-470d-9fd5-24b522bac931&quot;,&quot;order&quot;:&quot;8&quot;}},&quot;ebcc40ab-c3ee-47ba-88d7-cadf943cfe4d&quot;:{&quot;type&quot;:&quot;FIGURE_OBJECT&quot;,&quot;id&quot;:&quot;ebcc40ab-c3ee-47ba-88d7-cadf943cfe4d&quot;,&quot;parent&quot;:{&quot;type&quot;:&quot;CHILD&quot;,&quot;parentId&quot;:&quot;1c7106c5-829d-4ca0-aa72-bd531cedbd6d&quot;,&quot;order&quot;:&quot;98&quot;},&quot;relativeTransform&quot;:{&quot;translate&quot;:{&quot;x&quot;:0,&quot;y&quot;:0},&quot;rotate&quot;:0}},&quot;01ee4cc8-56e9-41e8-ad9c-616fcb887b57&quot;:{&quot;id&quot;:&quot;01ee4cc8-56e9-41e8-ad9c-616fcb887b57&quot;,&quot;name&quot;:&quot;Dendritic cell&quot;,&quot;type&quot;:&quot;FIGURE_OBJECT&quot;,&quot;relativeTransform&quot;:{&quot;translate&quot;:{&quot;x&quot;:24.032602753317846,&quot;y&quot;:-12.797379858403401},&quot;rotate&quot;:-0.27683596229252466,&quot;skewX&quot;:-1.0293660213075974e-16,&quot;scale&quot;:{&quot;x&quot;:0.09179419464037913,&quot;y&quot;:0.09179419464037918}},&quot;image&quot;:{&quot;url&quot;:&quot;https://icons.biorender.com/biorender/6154c9ab5275170029fdb7e9/dendritic-cell-1-01.png&quot;,&quot;fallbackUrl&quot;:&quot;https://res.cloudinary.com/dlcjuc3ej/image/upload/v1632946578/xbary3ahttna5txlobxm.svg#/keystone/api/icons/6154c9ab5275170029fdb7e9/dendritic-cell-1-01.svg&quot;,&quot;isPremium&quot;:false,&quot;isPacked&quot;:true,&quot;size&quot;:{&quot;x&quot;:100,&quot;y&quot;:104.54545454545455}},&quot;source&quot;:{&quot;id&quot;:&quot;6154c9445275170029fdb7b6&quot;,&quot;type&quot;:&quot;ASSETS&quot;},&quot;parent&quot;:{&quot;type&quot;:&quot;CHILD&quot;,&quot;parentId&quot;:&quot;ebcc40ab-c3ee-47ba-88d7-cadf943cfe4d&quot;,&quot;order&quot;:&quot;2&quot;}},&quot;804f7614-183c-4449-bea6-6814b275c5ba&quot;:{&quot;id&quot;:&quot;804f7614-183c-4449-bea6-6814b275c5ba&quot;,&quot;name&quot;:&quot;Dendritic cell&quot;,&quot;type&quot;:&quot;FIGURE_OBJECT&quot;,&quot;relativeTransform&quot;:{&quot;translate&quot;:{&quot;x&quot;:-24.906088209764714,&quot;y&quot;:9.083861774128701},&quot;rotate&quot;:1.2022112459141936e-16,&quot;skewX&quot;:4.007370819713984e-17,&quot;scale&quot;:{&quot;x&quot;:0.09179419464037912,&quot;y&quot;:0.09179419464037918}},&quot;image&quot;:{&quot;url&quot;:&quot;https://icons.biorender.com/biorender/6154c9ab5275170029fdb7e9/dendritic-cell-1-01.png&quot;,&quot;fallbackUrl&quot;:&quot;https://res.cloudinary.com/dlcjuc3ej/image/upload/v1632946578/xbary3ahttna5txlobxm.svg#/keystone/api/icons/6154c9ab5275170029fdb7e9/dendritic-cell-1-01.svg&quot;,&quot;isPremium&quot;:false,&quot;isPacked&quot;:true,&quot;size&quot;:{&quot;x&quot;:100,&quot;y&quot;:104.54545454545455}},&quot;source&quot;:{&quot;id&quot;:&quot;6154c9445275170029fdb7b6&quot;,&quot;type&quot;:&quot;ASSETS&quot;},&quot;parent&quot;:{&quot;type&quot;:&quot;CHILD&quot;,&quot;parentId&quot;:&quot;ebcc40ab-c3ee-47ba-88d7-cadf943cfe4d&quot;,&quot;order&quot;:&quot;5&quot;}},&quot;68ae2f5a-6949-442c-868f-066514902e50&quot;:{&quot;type&quot;:&quot;FIGURE_OBJECT&quot;,&quot;id&quot;:&quot;68ae2f5a-6949-442c-868f-066514902e50&quot;,&quot;parent&quot;:{&quot;type&quot;:&quot;CHILD&quot;,&quot;parentId&quot;:&quot;1c7106c5-829d-4ca0-aa72-bd531cedbd6d&quot;,&quot;order&quot;:&quot;998&quot;},&quot;relativeTransform&quot;:{&quot;translate&quot;:{&quot;x&quot;:0,&quot;y&quot;:0},&quot;rotate&quot;:0}},&quot;21cfa361-489a-4c6a-bdaa-a84345eda234&quot;:{&quot;id&quot;:&quot;21cfa361-489a-4c6a-bdaa-a84345eda234&quot;,&quot;name&quot;:&quot;Lymphocyte (T-cell)&quot;,&quot;type&quot;:&quot;FIGURE_OBJECT&quot;,&quot;relativeTransform&quot;:{&quot;translate&quot;:{&quot;x&quot;:-26.500763791355364,&quot;y&quot;:-17.58119231451457},&quot;rotate&quot;:-0.7853981633974482,&quot;skewX&quot;:9.250191073824214e-17,&quot;scale&quot;:{&quot;x&quot;:0.06847149028287913,&quot;y&quot;:0.06847149028287913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05&quot;}},&quot;c589bda9-0a9f-4e21-8f47-81afe049e97c&quot;:{&quot;id&quot;:&quot;c589bda9-0a9f-4e21-8f47-81afe049e97c&quot;,&quot;name&quot;:&quot;Lymphocyte (T-cell)&quot;,&quot;type&quot;:&quot;FIGURE_OBJECT&quot;,&quot;relativeTransform&quot;:{&quot;translate&quot;:{&quot;x&quot;:-24.447441987439007,&quot;y&quot;:-24.709670691630343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1&quot;}},&quot;e9b37e4b-cf24-4cfc-b666-19c87d8b90c6&quot;:{&quot;id&quot;:&quot;e9b37e4b-cf24-4cfc-b666-19c87d8b90c6&quot;,&quot;name&quot;:&quot;Lymphocyte (T-cell)&quot;,&quot;type&quot;:&quot;FIGURE_OBJECT&quot;,&quot;relativeTransform&quot;:{&quot;translate&quot;:{&quot;x&quot;:-14.910646374001303,&quot;y&quot;:-32.353015308865395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15&quot;}},&quot;356a8e97-5c3c-4199-8330-36c243aa3a7e&quot;:{&quot;id&quot;:&quot;356a8e97-5c3c-4199-8330-36c243aa3a7e&quot;,&quot;name&quot;:&quot;Lymphocyte (T-cell)&quot;,&quot;type&quot;:&quot;FIGURE_OBJECT&quot;,&quot;relativeTransform&quot;:{&quot;translate&quot;:{&quot;x&quot;:-8.092005459316287,&quot;y&quot;:-30.83764554673176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2&quot;}},&quot;2bff18dd-a210-4ea8-bc1e-f716a16cc3fa&quot;:{&quot;id&quot;:&quot;2bff18dd-a210-4ea8-bc1e-f716a16cc3fa&quot;,&quot;name&quot;:&quot;Lymphocyte (T-cell)&quot;,&quot;type&quot;:&quot;FIGURE_OBJECT&quot;,&quot;relativeTransform&quot;:{&quot;translate&quot;:{&quot;x&quot;:7.734600498224432,&quot;y&quot;:-32.2558309612061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25&quot;}},&quot;b999facc-3233-4555-a4ac-1c1eb1a234bc&quot;:{&quot;id&quot;:&quot;b999facc-3233-4555-a4ac-1c1eb1a234bc&quot;,&quot;name&quot;:&quot;Lymphocyte (T-cell)&quot;,&quot;type&quot;:&quot;FIGURE_OBJECT&quot;,&quot;relativeTransform&quot;:{&quot;translate&quot;:{&quot;x&quot;:15.403006397237705,&quot;y&quot;:-30.095832491412857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3&quot;}},&quot;b1b0948a-27be-4f9c-99ff-65b8c6bcdd9c&quot;:{&quot;id&quot;:&quot;b1b0948a-27be-4f9c-99ff-65b8c6bcdd9c&quot;,&quot;name&quot;:&quot;Lymphocyte (T-cell)&quot;,&quot;type&quot;:&quot;FIGURE_OBJECT&quot;,&quot;relativeTransform&quot;:{&quot;translate&quot;:{&quot;x&quot;:27.83418996132535,&quot;y&quot;:-20.804259032056954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4&quot;}},&quot;8ae13ffc-152c-4b0e-95f2-25f3e95dfba3&quot;:{&quot;id&quot;:&quot;8ae13ffc-152c-4b0e-95f2-25f3e95dfba3&quot;,&quot;name&quot;:&quot;Lymphocyte (T-cell)&quot;,&quot;type&quot;:&quot;FIGURE_OBJECT&quot;,&quot;relativeTransform&quot;:{&quot;translate&quot;:{&quot;x&quot;:31.116742464007807,&quot;y&quot;:-15.080847006164937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5&quot;}},&quot;4f21545c-8e19-41f0-a0d6-1a314898e756&quot;:{&quot;id&quot;:&quot;4f21545c-8e19-41f0-a0d6-1a314898e756&quot;,&quot;name&quot;:&quot;Lymphocyte (T-cell)&quot;,&quot;type&quot;:&quot;FIGURE_OBJECT&quot;,&quot;relativeTransform&quot;:{&quot;translate&quot;:{&quot;x&quot;:31.91274734091971,&quot;y&quot;:6.769863652587681},&quot;rotate&quot;:1.1929031693850861e-32,&quot;skewX&quot;:0,&quot;scale&quot;:{&quot;x&quot;:0.06847149028287913,&quot;y&quot;:0.06847149028287913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55&quot;}},&quot;ad135659-87a3-4e3e-8456-f1d0489ca63c&quot;:{&quot;id&quot;:&quot;ad135659-87a3-4e3e-8456-f1d0489ca63c&quot;,&quot;name&quot;:&quot;Lymphocyte (T-cell)&quot;,&quot;type&quot;:&quot;FIGURE_OBJECT&quot;,&quot;relativeTransform&quot;:{&quot;translate&quot;:{&quot;x&quot;:20.627323627447982,&quot;y&quot;:28.094526936835543},&quot;rotate&quot;:2.356194490192345,&quot;skewX&quot;:0,&quot;scale&quot;:{&quot;x&quot;:0.06847149028287913,&quot;y&quot;:0.0684714902828791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6&quot;}},&quot;bc18ac0b-f907-4fb6-9ea9-847cec262e15&quot;:{&quot;id&quot;:&quot;bc18ac0b-f907-4fb6-9ea9-847cec262e15&quot;,&quot;name&quot;:&quot;Lymphocyte (T-cell)&quot;,&quot;type&quot;:&quot;FIGURE_OBJECT&quot;,&quot;relativeTransform&quot;:{&quot;translate&quot;:{&quot;x&quot;:13.822068560562913,&quot;y&quot;:30.348924839954577},&quot;rotate&quot;:2.356194490192345,&quot;skewX&quot;:0,&quot;scale&quot;:{&quot;x&quot;:0.06847149028287913,&quot;y&quot;:0.0684714902828791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65&quot;}},&quot;84ddf613-4045-4133-b991-ea00b23d7341&quot;:{&quot;id&quot;:&quot;84ddf613-4045-4133-b991-ea00b23d7341&quot;,&quot;name&quot;:&quot;Lymphocyte (T-cell)&quot;,&quot;type&quot;:&quot;FIGURE_OBJECT&quot;,&quot;relativeTransform&quot;:{&quot;translate&quot;:{&quot;x&quot;:-14.910585506841533,&quot;y&quot;:28.95490708996976},&quot;rotate&quot;:-2.345231832486477,&quot;skewX&quot;:9.250191073824208e-17,&quot;scale&quot;:{&quot;x&quot;:0.06847149028287916,&quot;y&quot;:0.06847149028287909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7&quot;}},&quot;e85495e4-0a61-4ddc-b24f-0fa7fa0180fe&quot;:{&quot;id&quot;:&quot;e85495e4-0a61-4ddc-b24f-0fa7fa0180fe&quot;,&quot;name&quot;:&quot;Lymphocyte (T-cell)&quot;,&quot;type&quot;:&quot;FIGURE_OBJECT&quot;,&quot;relativeTransform&quot;:{&quot;translate&quot;:{&quot;x&quot;:-21.87168703696771,&quot;y&quot;:23.967546608679562},&quot;rotate&quot;:-2.345231832486477,&quot;skewX&quot;:9.250191073824208e-17,&quot;scale&quot;:{&quot;x&quot;:0.06847149028287916,&quot;y&quot;:0.06847149028287909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75&quot;}},&quot;aa09becf-e5a8-409d-b0c1-f27a6a0d2a4b&quot;:{&quot;id&quot;:&quot;aa09becf-e5a8-409d-b0c1-f27a6a0d2a4b&quot;,&quot;name&quot;:&quot;Lymphocyte (T-cell)&quot;,&quot;type&quot;:&quot;FIGURE_OBJECT&quot;,&quot;relativeTransform&quot;:{&quot;translate&quot;:{&quot;x&quot;:-31.685235176279168,&quot;y&quot;:3.6278679512183025},&quot;rotate&quot;:-1.748583795846964,&quot;skewX&quot;:-1.1562738842280263e-16,&quot;scale&quot;:{&quot;x&quot;:0.06847149028287916,&quot;y&quot;:0.0684714902828790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8&quot;}},&quot;e3bc27c8-fd97-4fbb-9a62-37e92555a662&quot;:{&quot;id&quot;:&quot;e3bc27c8-fd97-4fbb-9a62-37e92555a662&quot;,&quot;name&quot;:&quot;Lymphocyte (T-cell)&quot;,&quot;type&quot;:&quot;FIGURE_OBJECT&quot;,&quot;relativeTransform&quot;:{&quot;translate&quot;:{&quot;x&quot;:-32.235271050306665,&quot;y&quot;:-3.1516990011492267},&quot;rotate&quot;:-1.5707963267948968,&quot;skewX&quot;:-8.058537403697617e-17,&quot;scale&quot;:{&quot;x&quot;:0.06847149028287915,&quot;y&quot;:0.0684714902828790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9&quot;}},&quot;1708a1fe-9d7e-486e-96ed-69c54f3572b0&quot;:{&quot;type&quot;:&quot;FIGURE_OBJECT&quot;,&quot;id&quot;:&quot;1708a1fe-9d7e-486e-96ed-69c54f3572b0&quot;,&quot;parent&quot;:{&quot;type&quot;:&quot;CHILD&quot;,&quot;parentId&quot;:&quot;1c7106c5-829d-4ca0-aa72-bd531cedbd6d&quot;,&quot;order&quot;:&quot;999&quot;},&quot;relativeTransform&quot;:{&quot;translate&quot;:{&quot;x&quot;:-0.49952872528931874,&quot;y&quot;:3.633840826725466},&quot;rotate&quot;:0}},&quot;08595f39-4da0-4cf9-9ba7-21ea65df1476&quot;:{&quot;id&quot;:&quot;08595f39-4da0-4cf9-9ba7-21ea65df1476&quot;,&quot;name&quot;:&quot;Lymphocyte (T-cell)&quot;,&quot;type&quot;:&quot;FIGURE_OBJECT&quot;,&quot;relativeTransform&quot;:{&quot;translate&quot;:{&quot;x&quot;:-17.386987591185903,&quot;y&quot;:-29.487325035903815},&quot;rotate&quot;:-0.7853981633974482,&quot;skewX&quot;:9.250191073824214e-17,&quot;scale&quot;:{&quot;x&quot;:0.06847149028287913,&quot;y&quot;:0.06847149028287913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1&quot;}},&quot;a19154b9-14ae-432d-a1b6-e4a691a263bd&quot;:{&quot;id&quot;:&quot;a19154b9-14ae-432d-a1b6-e4a691a263bd&quot;,&quot;name&quot;:&quot;Lymphocyte (T-cell)&quot;,&quot;type&quot;:&quot;FIGURE_OBJECT&quot;,&quot;relativeTransform&quot;:{&quot;translate&quot;:{&quot;x&quot;:20.689993384840285,&quot;y&quot;:-24.290230801294204},&quot;rotate&quot;:1.0356965340486601,&quot;skewX&quot;:1.8500382147648401e-16,&quot;scale&quot;:{&quot;x&quot;:0.06847149028287919,&quot;y&quot;:0.06847149028287915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2&quot;}},&quot;85731ca0-ca37-42e5-8a52-214ab909b07f&quot;:{&quot;id&quot;:&quot;85731ca0-ca37-42e5-8a52-214ab909b07f&quot;,&quot;name&quot;:&quot;Lymphocyte (T-cell)&quot;,&quot;type&quot;:&quot;FIGURE_OBJECT&quot;,&quot;relativeTransform&quot;:{&quot;translate&quot;:{&quot;x&quot;:32.41193470226382,&quot;y&quot;:-11.831119673576245},&quot;rotate&quot;:1.570796326794897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3&quot;}},&quot;19b16ba2-5d5d-43b7-8f92-398b37027b42&quot;:{&quot;id&quot;:&quot;19b16ba2-5d5d-43b7-8f92-398b37027b42&quot;,&quot;name&quot;:&quot;Lymphocyte (T-cell)&quot;,&quot;type&quot;:&quot;FIGURE_OBJECT&quot;,&quot;relativeTransform&quot;:{&quot;translate&quot;:{&quot;x&quot;:30.07370313402304,&quot;y&quot;:11.289723447672392},&quot;rotate&quot;:2.3561944901923453,&quot;skewX&quot;:9.250191073824214e-17,&quot;scale&quot;:{&quot;x&quot;:0.06847149028287913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5&quot;}},&quot;769d2779-84a4-48bb-a56b-c32a85367396&quot;:{&quot;id&quot;:&quot;769d2779-84a4-48bb-a56b-c32a85367396&quot;,&quot;name&quot;:&quot;Lymphocyte (T-cell)&quot;,&quot;type&quot;:&quot;FIGURE_OBJECT&quot;,&quot;relativeTransform&quot;:{&quot;translate&quot;:{&quot;x&quot;:26.29625322902498,&quot;y&quot;:18.917261646604675},&quot;rotate&quot;:-3.141592653589793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6&quot;}},&quot;0b227be0-eba9-43e9-aa4d-43cd1ce1380c&quot;:{&quot;id&quot;:&quot;0b227be0-eba9-43e9-aa4d-43cd1ce1380c&quot;,&quot;name&quot;:&quot;Lymphocyte (T-cell)&quot;,&quot;type&quot;:&quot;FIGURE_OBJECT&quot;,&quot;relativeTransform&quot;:{&quot;translate&quot;:{&quot;x&quot;:-8.049348253820387,&quot;y&quot;:28.857472965767293},&quot;rotate&quot;:-3.141592653589793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7&quot;}},&quot;57c4e6f2-acec-419c-a83a-76bdc53798fa&quot;:{&quot;id&quot;:&quot;57c4e6f2-acec-419c-a83a-76bdc53798fa&quot;,&quot;name&quot;:&quot;Lymphocyte (T-cell)&quot;,&quot;type&quot;:&quot;FIGURE_OBJECT&quot;,&quot;relativeTransform&quot;:{&quot;translate&quot;:{&quot;x&quot;:-30.872649348781863,&quot;y&quot;:9.236295386698503},&quot;rotate&quot;:2.90161036881727,&quot;skewX&quot;:4.625095536912104e-17,&quot;scale&quot;:{&quot;x&quot;:0.06847149028287916,&quot;y&quot;:0.06847149028287915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8&quot;}},&quot;cfa9f3d4-5cb3-40f9-b4d0-1c6347bb8fd0&quot;:{&quot;id&quot;:&quot;cfa9f3d4-5cb3-40f9-b4d0-1c6347bb8fd0&quot;,&quot;name&quot;:&quot;Lungs (human)&quot;,&quot;displayName&quot;:&quot;&quot;,&quot;type&quot;:&quot;FIGURE_OBJECT&quot;,&quot;relativeTransform&quot;:{&quot;translate&quot;:{&quot;x&quot;:-28.460999999999984,&quot;y&quot;:-248.89499999999998},&quot;rotate&quot;:0,&quot;skewX&quot;:0,&quot;scale&quot;:{&quot;x&quot;:1,&quot;y&quot;:1}},&quot;image&quot;:{&quot;url&quot;:&quot;https://icons.cdn.biorender.com/biorender/66fd663c1f79908d0672d894/20241002152728/image/66fd663c1f79908d0672d894.png&quot;,&quot;isPremium&quot;:false,&quot;isOrgIcon&quot;:false,&quot;size&quot;:{&quot;x&quot;:124.28571428571428,&quot;y&quot;:150}},&quot;source&quot;:{&quot;id&quot;:&quot;66fd663c1f79908d0672d894&quot;,&quot;version&quot;:&quot;20241002152728&quot;,&quot;type&quot;:&quot;ASSETS&quot;},&quot;isPremium&quot;:false,&quot;parent&quot;:{&quot;type&quot;:&quot;CHILD&quot;,&quot;parentId&quot;:&quot;8a8d8a4d-8c59-463c-ade5-247d5f1a00d7&quot;,&quot;order&quot;:&quot;2&quot;}},&quot;653d4e12-4d16-46f7-ad5f-401bbe010a07&quot;:{&quot;relativeTransform&quot;:{&quot;translate&quot;:{&quot;x&quot;:154.76896978854558,&quot;y&quot;:-264.4099266255827},&quot;rotate&quot;:0,&quot;skewX&quot;:0,&quot;scale&quot;:{&quot;x&quot;:1,&quot;y&quot;:1}},&quot;type&quot;:&quot;FIGURE_OBJECT&quot;,&quot;id&quot;:&quot;653d4e12-4d16-46f7-ad5f-401bbe010a07&quot;,&quot;name&quot;:&quot;Coughing (adult, with spray)&quot;,&quot;displayName&quot;:&quot;Coughing (adult, with spray)&quot;,&quot;opacity&quot;:1,&quot;source&quot;:{&quot;id&quot;:&quot;5ebab030b6a7de00aee2dec3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97&quot;},&quot;isPremium&quot;:true},&quot;a811b05f-9064-4819-b492-51bd0e8d9143&quot;:{&quot;type&quot;:&quot;FIGURE_OBJECT&quot;,&quot;id&quot;:&quot;a811b05f-9064-4819-b492-51bd0e8d9143&quot;,&quot;name&quot;:&quot;Coughing (adult)&quot;,&quot;relativeTransform&quot;:{&quot;translate&quot;:{&quot;x&quot;:17.933546260018915,&quot;y&quot;:-4.644582353640227},&quot;rotate&quot;:0,&quot;skewX&quot;:0,&quot;scale&quot;:{&quot;x&quot;:0.5077868194021519,&quot;y&quot;:0.5077868194021519}},&quot;opacity&quot;:1,&quot;image&quot;:{&quot;url&quot;:&quot;https://icons.biorender.com/biorender/5ebaac97222d850028fe038a/20200512140524/image/coughing-adult.png&quot;,&quot;fallbackUrl&quot;:&quot;https://res.cloudinary.com/dlcjuc3ej/image/upload/v1589292324/gigfpsu0hufcedrhlghs.svg#/keystone/api/icons/5ebaac97222d850028fe038a/20200512140524/image/coughing-adult.svg&quot;,&quot;size&quot;:{&quot;x&quot;:216,&quot;y&quot;:216},&quot;isPremium&quot;:false},&quot;source&quot;:{&quot;id&quot;:&quot;5ebaac97222d850028fe038a&quot;,&quot;type&quot;:&quot;ASSETS&quot;},&quot;pathStyles&quot;:[{&quot;type&quot;:&quot;FILL&quot;,&quot;fillStyle&quot;:&quot;rgb(0,0,0)&quot;}],&quot;isLocked&quot;:false,&quot;parent&quot;:{&quot;type&quot;:&quot;CHILD&quot;,&quot;parentId&quot;:&quot;653d4e12-4d16-46f7-ad5f-401bbe010a07&quot;,&quot;order&quot;:&quot;1&quot;}},&quot;c55e6c32-8d53-4432-9c6f-c8de1262059f&quot;:{&quot;type&quot;:&quot;FIGURE_OBJECT&quot;,&quot;id&quot;:&quot;c55e6c32-8d53-4432-9c6f-c8de1262059f&quot;,&quot;relativeTransform&quot;:{&quot;translate&quot;:{&quot;x&quot;:-44.24836915861241,&quot;y&quot;:5.12562486911182},&quot;rotate&quot;:0},&quot;opacity&quot;:1,&quot;path&quot;:{&quot;type&quot;:&quot;POLY_LINE&quot;,&quot;points&quot;:[{&quot;x&quot;:24.35823938318593,&quot;y&quot;:-7.607904565280795},{&quot;x&quot;:-24.35823938318601,&quot;y&quot;:7.607904565280795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2&quot;}},&quot;331c2d5c-9da4-4e17-ba8a-d5fad888c254&quot;:{&quot;type&quot;:&quot;FIGURE_OBJECT&quot;,&quot;id&quot;:&quot;331c2d5c-9da4-4e17-ba8a-d5fad888c254&quot;,&quot;relativeTransform&quot;:{&quot;translate&quot;:{&quot;x&quot;:-40.6732025703969,&quot;y&quot;:-6.0123110786912095},&quot;rotate&quot;:0},&quot;opacity&quot;:1,&quot;path&quot;:{&quot;type&quot;:&quot;POLY_LINE&quot;,&quot;points&quot;:[{&quot;x&quot;:20.16298223142263,&quot;y&quot;:2.271072561551177},{&quot;x&quot;:-20.16298223142263,&quot;y&quot;:-2.271072561551177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3&quot;}},&quot;a133c052-d1dc-4129-87f7-52b58dd11cf5&quot;:{&quot;type&quot;:&quot;FIGURE_OBJECT&quot;,&quot;id&quot;:&quot;a133c052-d1dc-4129-87f7-52b58dd11cf5&quot;,&quot;relativeTransform&quot;:{&quot;translate&quot;:{&quot;x&quot;:-12.496753634082062,&quot;y&quot;:26.93192113749304},&quot;rotate&quot;:0},&quot;opacity&quot;:1,&quot;path&quot;:{&quot;type&quot;:&quot;POLY_LINE&quot;,&quot;points&quot;:[{&quot;x&quot;:0.8830429660984014,&quot;y&quot;:-20.2712569458462},{&quot;x&quot;:-0.8830429660984014,&quot;y&quot;:20.271256945846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5&quot;}},&quot;bce28348-510e-4c1b-9f96-c9be96972960&quot;:{&quot;type&quot;:&quot;FIGURE_OBJECT&quot;,&quot;id&quot;:&quot;bce28348-510e-4c1b-9f96-c9be96972960&quot;,&quot;relativeTransform&quot;:{&quot;translate&quot;:{&quot;x&quot;:-28.164645140035326,&quot;y&quot;:30.16966947957003},&quot;rotate&quot;:0},&quot;opacity&quot;:1,&quot;path&quot;:{&quot;type&quot;:&quot;POLY_LINE&quot;,&quot;points&quot;:[{&quot;x&quot;:13.577664272810539,&quot;y&quot;:-25.147975155849622},{&quot;x&quot;:-13.577664272810539,&quot;y&quot;:25.14797515584962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6&quot;}},&quot;7cc0a9d6-e798-4b32-8558-dd097d518d54&quot;:{&quot;type&quot;:&quot;FIGURE_OBJECT&quot;,&quot;id&quot;:&quot;7cc0a9d6-e798-4b32-8558-dd097d518d54&quot;,&quot;relativeTransform&quot;:{&quot;translate&quot;:{&quot;x&quot;:-40.67317728809983,&quot;y&quot;:18.023021264471833},&quot;rotate&quot;:0},&quot;opacity&quot;:1,&quot;path&quot;:{&quot;type&quot;:&quot;POLY_LINE&quot;,&quot;points&quot;:[{&quot;x&quot;:21.963942687426254,&quot;y&quot;:-18.11518836029391},{&quot;x&quot;:-21.963942687426172,&quot;y&quot;:18.11518836029383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7&quot;}},&quot;02862d1a-6816-4bb0-8d8d-696714689650&quot;:{&quot;relativeTransform&quot;:{&quot;translate&quot;:{&quot;x&quot;:68.9802432506166,&quot;y&quot;:-238.95649405877367},&quot;rotate&quot;:0,&quot;skewX&quot;:0,&quot;scale&quot;:{&quot;x&quot;:1,&quot;y&quot;:1}},&quot;type&quot;:&quot;FIGURE_OBJECT&quot;,&quot;id&quot;:&quot;02862d1a-6816-4bb0-8d8d-696714689650&quot;,&quot;name&quot;:&quot;Zoomed callout (square, line tail)&quot;,&quot;displayName&quot;:&quot;Zoomed callout (square, line tail)&quot;,&quot;opacity&quot;:1,&quot;source&quot;:{&quot;id&quot;:&quot;5edaa8638d5a3a00ac930cd4&quot;,&quot;type&quot;:&quot;ASSETS&quot;},&quot;pathStyles&quot;:[{&quot;type&quot;:&quot;FILL&quot;,&quot;fillStyle&quot;:&quot;rgb(0,0,0)&quot;}],&quot;isLocked&quot;:false,&quot;parent&quot;:{&quot;type&quot;:&quot;CHILD&quot;,&quot;parentId&quot;:&quot;8a8d8a4d-8c59-463c-ade5-247d5f1a00d7&quot;,&quot;order&quot;:&quot;7&quot;},&quot;isPremium&quot;:true},&quot;03e860e4-607c-4165-8d90-19806bfd9613&quot;:{&quot;type&quot;:&quot;FIGURE_OBJECT&quot;,&quot;id&quot;:&quot;03e860e4-607c-4165-8d90-19806bfd9613&quot;,&quot;relativeTransform&quot;:{&quot;translate&quot;:{&quot;x&quot;:33.76689188255588,&quot;y&quot;:-0.15397880345353046},&quot;rotate&quot;:0},&quot;opacity&quot;:1,&quot;path&quot;:{&quot;type&quot;:&quot;RECT&quot;,&quot;size&quot;:{&quot;x&quot;:90.33955914633262,&quot;y&quot;:83.4802553358632},&quot;cornerRounding&quot;:{&quot;type&quot;:&quot;ARC_LENGTH&quot;,&quot;global&quot;:0}},&quot;pathStyles&quot;:[{&quot;type&quot;:&quot;FILL&quot;,&quot;fillStyle&quot;:&quot;rgba(0,0,0,0)&quot;},{&quot;type&quot;:&quot;STROKE&quot;,&quot;strokeStyle&quot;:&quot;#232323&quot;,&quot;lineWidth&quot;:0.924136641432846,&quot;lineJoin&quot;:&quot;round&quot;}],&quot;isLocked&quot;:false,&quot;parent&quot;:{&quot;type&quot;:&quot;CHILD&quot;,&quot;parentId&quot;:&quot;02862d1a-6816-4bb0-8d8d-696714689650&quot;,&quot;order&quot;:&quot;2&quot;}},&quot;0c241841-815d-4794-b24a-8cb0a68d1d07&quot;:{&quot;type&quot;:&quot;FIGURE_OBJECT&quot;,&quot;id&quot;:&quot;0c241841-815d-4794-b24a-8cb0a68d1d07&quot;,&quot;relativeTransform&quot;:{&quot;translate&quot;:{&quot;x&quot;:-44.8976384962791,&quot;y&quot;:0},&quot;rotate&quot;:0},&quot;opacity&quot;:1,&quot;path&quot;:{&quot;type&quot;:&quot;POLY_LINE&quot;,&quot;points&quot;:[{&quot;x&quot;:34.03903295944316,&quot;y&quot;:-42.04821718519463},{&quot;x&quot;:-34.03903295944316,&quot;y&quot;:2.618387150726397},{&quot;x&quot;:32.49880522372175,&quot;y&quot;:42.048217185194495}],&quot;closed&quot;:false},&quot;pathStyles&quot;:[{&quot;type&quot;:&quot;FILL&quot;,&quot;fillStyle&quot;:&quot;transparent&quot;},{&quot;type&quot;:&quot;STROKE&quot;,&quot;strokeStyle&quot;:&quot;#232323&quot;,&quot;lineWidth&quot;:0.924136641432846,&quot;lineJoin&quot;:&quot;round&quot;,&quot;dashArray&quot;:[2,2]}],&quot;isLocked&quot;:false,&quot;parent&quot;:{&quot;type&quot;:&quot;CHILD&quot;,&quot;parentId&quot;:&quot;02862d1a-6816-4bb0-8d8d-696714689650&quot;,&quot;order&quot;:&quot;5&quot;}},&quot;8a8d8a4d-8c59-463c-ade5-247d5f1a00d7&quot;:{&quot;type&quot;:&quot;FIGURE_OBJECT&quot;,&quot;id&quot;:&quot;8a8d8a4d-8c59-463c-ade5-247d5f1a00d7&quot;,&quot;parent&quot;:{&quot;type&quot;:&quot;CHILD&quot;,&quot;parentId&quot;:&quot;f2649530-61e9-41f1-9f94-86db36006b6b&quot;,&quot;order&quot;:&quot;999999997&quot;},&quot;relativeTransform&quot;:{&quot;translate&quot;:{&quot;x&quot;:762.6762257164879,&quot;y&quot;:366.7654790867489},&quot;rotate&quot;:0,&quot;skewX&quot;:0,&quot;scale&quot;:{&quot;x&quot;:1,&quot;y&quot;:1}}},&quot;24ab9fec-e0e6-43fb-a8cb-0d8eb2997380&quot;:{&quot;relativeTransform&quot;:{&quot;translate&quot;:{&quot;x&quot;:430.1047632558961,&quot;y&quot;:-1306.5567783455456},&quot;rotate&quot;:0},&quot;type&quot;:&quot;FIGURE_OBJECT&quot;,&quot;id&quot;:&quot;24ab9fec-e0e6-43fb-a8cb-0d8eb2997380&quot;,&quot;parent&quot;:{&quot;type&quot;:&quot;CHILD&quot;,&quot;parentId&quot;:&quot;a71f5267-345f-4636-9d56-1d7c98ef3f99&quot;,&quot;order&quot;:&quot;2&quot;},&quot;name&quot;:&quot;Bacterial colony selection and inoculation (in petri dish, with test tube and inoculation loop)&quot;,&quot;displayName&quot;:&quot;Bacterial colony selection and inoculation (in petri dish, with test tube and inoculation loop)&quot;,&quot;source&quot;:{&quot;id&quot;:&quot;6707e5d80d0b9728a2e9d765&quot;,&quot;type&quot;:&quot;ASSETS&quot;},&quot;isPremium&quot;:false},&quot;7a246504-98a1-4f7a-b08d-fc214b3a09ce&quot;:{&quot;type&quot;:&quot;FIGURE_OBJECT&quot;,&quot;id&quot;:&quot;7a246504-98a1-4f7a-b08d-fc214b3a09ce&quot;,&quot;name&quot;:&quot;Inoculation loop&quot;,&quot;relativeTransform&quot;:{&quot;translate&quot;:{&quot;x&quot;:-435.53936876113,&quot;y&quot;:1237.413069516357},&quot;rotate&quot;:5.391670364698458,&quot;skewX&quot;:1.7589483427592575e-16,&quot;scale&quot;:{&quot;x&quot;:-0.07022206354538219,&quot;y&quot;:0.07022206354538219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24ab9fec-e0e6-43fb-a8cb-0d8eb2997380&quot;,&quot;order&quot;:&quot;1&quot;}},&quot;7cb39938-aa4e-44da-8995-805d63ee2893&quot;:{&quot;type&quot;:&quot;FIGURE_OBJECT&quot;,&quot;id&quot;:&quot;7cb39938-aa4e-44da-8995-805d63ee2893&quot;,&quot;parent&quot;:{&quot;type&quot;:&quot;CHILD&quot;,&quot;parentId&quot;:&quot;24ab9fec-e0e6-43fb-a8cb-0d8eb2997380&quot;,&quot;order&quot;:&quot;05&quot;},&quot;relativeTransform&quot;:{&quot;translate&quot;:{&quot;x&quot;:-152.2513813557169,&quot;y&quot;:1063.4658670154683},&quot;rotate&quot;:0}},&quot;447c8cfc-3a82-47b1-9a73-91965c249dc1&quot;:{&quot;type&quot;:&quot;FIGURE_OBJECT&quot;,&quot;id&quot;:&quot;447c8cfc-3a82-47b1-9a73-91965c249dc1&quot;,&quot;name&quot;:&quot;Petri dish&quot;,&quot;relativeTransform&quot;:{&quot;translate&quot;:{&quot;x&quot;:-292.3068285574646,&quot;y&quot;:204.1946005924825},&quot;rotate&quot;:0,&quot;skewX&quot;:0,&quot;scale&quot;:{&quot;x&quot;:0.2306030341952469,&quot;y&quot;:0.23060303419524686}},&quot;opacity&quot;:1,&quot;image&quot;:{&quot;url&quot;:&quot;https://icons.biorender.com/biorender/5ee274bf88e8df0028d0e386/petri-dish-2.png&quot;,&quot;fallbackUrl&quot;:&quot;https://res.cloudinary.com/dlcjuc3ej/image/upload/v1591899318/oczdzlkvdpbsx61kyazd.svg#/keystone/api/icons/5ee274bf88e8df0028d0e386/petri-dish-2.svg&quot;,&quot;size&quot;:{&quot;x&quot;:325,&quot;y&quot;:243},&quot;isPremium&quot;:false},&quot;source&quot;:{&quot;id&quot;:&quot;5ee0f3bac4e9c30027d95cee&quot;,&quot;type&quot;:&quot;ASSETS&quot;},&quot;pathStyles&quot;:[{&quot;type&quot;:&quot;FILL&quot;,&quot;fillStyle&quot;:&quot;rgb(0,0,0)&quot;}],&quot;isLocked&quot;:false,&quot;parent&quot;:{&quot;type&quot;:&quot;CHILD&quot;,&quot;parentId&quot;:&quot;7cb39938-aa4e-44da-8995-805d63ee2893&quot;,&quot;order&quot;:&quot;01&quot;}},&quot;447c8780-0b95-4c9c-a38a-f8496475d64e&quot;:{&quot;type&quot;:&quot;FIGURE_OBJECT&quot;,&quot;id&quot;:&quot;447c8780-0b95-4c9c-a38a-f8496475d64e&quot;,&quot;parent&quot;:{&quot;type&quot;:&quot;CHILD&quot;,&quot;parentId&quot;:&quot;7cb39938-aa4e-44da-8995-805d63ee2893&quot;,&quot;order&quot;:&quot;95&quot;},&quot;relativeTransform&quot;:{&quot;translate&quot;:{&quot;x&quot;:0,&quot;y&quot;:0},&quot;rotate&quot;:0}},&quot;281d1d91-0fb5-4b24-b784-2c475f3d8fbe&quot;:{&quot;type&quot;:&quot;FIGURE_OBJECT&quot;,&quot;id&quot;:&quot;281d1d91-0fb5-4b24-b784-2c475f3d8fbe&quot;,&quot;relativeTransform&quot;:{&quot;translate&quot;:{&quot;x&quot;:-280.9648582323718,&quot;y&quot;:212.3955983823578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1&quot;}},&quot;9bb27c2c-4fc7-4f9c-8138-519a5b90f303&quot;:{&quot;type&quot;:&quot;FIGURE_OBJECT&quot;,&quot;id&quot;:&quot;9bb27c2c-4fc7-4f9c-8138-519a5b90f303&quot;,&quot;relativeTransform&quot;:{&quot;translate&quot;:{&quot;x&quot;:-280.66724438222667,&quot;y&quot;:221.03573788958414},&quot;rotate&quot;:0},&quot;opacity&quot;:0.63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2&quot;}},&quot;6673cee9-83f4-4650-9b8b-059c925c8656&quot;:{&quot;type&quot;:&quot;FIGURE_OBJECT&quot;,&quot;id&quot;:&quot;6673cee9-83f4-4650-9b8b-059c925c8656&quot;,&quot;relativeTransform&quot;:{&quot;translate&quot;:{&quot;x&quot;:-275.466742405814,&quot;y&quot;:212.91159299488578},&quot;rotate&quot;:0},&quot;opacity&quot;:0.63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3&quot;}},&quot;3e227ff9-647c-4ed4-b701-f3267e8ee208&quot;:{&quot;type&quot;:&quot;FIGURE_OBJECT&quot;,&quot;id&quot;:&quot;3e227ff9-647c-4ed4-b701-f3267e8ee208&quot;,&quot;relativeTransform&quot;:{&quot;translate&quot;:{&quot;x&quot;:-289.66076271584126,&quot;y&quot;:216.23498627294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5&quot;}},&quot;de75a2c4-675a-4149-a769-ac61e410ad30&quot;:{&quot;type&quot;:&quot;FIGURE_OBJECT&quot;,&quot;id&quot;:&quot;de75a2c4-675a-4149-a769-ac61e410ad30&quot;,&quot;relativeTransform&quot;:{&quot;translate&quot;:{&quot;x&quot;:-308.0358063173516,&quot;y&quot;:205.4018899036870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6&quot;}},&quot;c296f8c4-0f4d-43ba-b7a3-5f3b3a9a6723&quot;:{&quot;type&quot;:&quot;FIGURE_OBJECT&quot;,&quot;id&quot;:&quot;c296f8c4-0f4d-43ba-b7a3-5f3b3a9a6723&quot;,&quot;relativeTransform&quot;:{&quot;translate&quot;:{&quot;x&quot;:-285.35736419320665,&quot;y&quot;:197.9875987801132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7&quot;}},&quot;150fb5e5-7e20-4b1f-98ed-d5d490ca4e97&quot;:{&quot;type&quot;:&quot;FIGURE_OBJECT&quot;,&quot;id&quot;:&quot;150fb5e5-7e20-4b1f-98ed-d5d490ca4e97&quot;,&quot;relativeTransform&quot;:{&quot;translate&quot;:{&quot;x&quot;:-265.06199115368304,&quot;y&quot;:205.4020051863175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&quot;}},&quot;d7aa27fa-8dd7-402b-9bd5-699693f45eec&quot;:{&quot;type&quot;:&quot;FIGURE_OBJECT&quot;,&quot;id&quot;:&quot;d7aa27fa-8dd7-402b-9bd5-699693f45eec&quot;,&quot;relativeTransform&quot;:{&quot;translate&quot;:{&quot;x&quot;:-268.6691414653236,&quot;y&quot;:207.57543878360758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1&quot;}},&quot;2ace27a5-05f1-4699-9f90-afb09c42985e&quot;:{&quot;type&quot;:&quot;FIGURE_OBJECT&quot;,&quot;id&quot;:&quot;2ace27a5-05f1-4699-9f90-afb09c42985e&quot;,&quot;relativeTransform&quot;:{&quot;translate&quot;:{&quot;x&quot;:-303.10907046403975,&quot;y&quot;:203.73970321432094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2&quot;}},&quot;cf71814b-8da0-4912-8302-450a0c555baf&quot;:{&quot;type&quot;:&quot;FIGURE_OBJECT&quot;,&quot;id&quot;:&quot;cf71814b-8da0-4912-8302-450a0c555baf&quot;,&quot;relativeTransform&quot;:{&quot;translate&quot;:{&quot;x&quot;:-322.74267044618153,&quot;y&quot;:213.59809822768486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3&quot;}},&quot;252d2042-a23d-48a3-814c-9bc21ea7081a&quot;:{&quot;type&quot;:&quot;FIGURE_OBJECT&quot;,&quot;id&quot;:&quot;252d2042-a23d-48a3-814c-9bc21ea7081a&quot;,&quot;relativeTransform&quot;:{&quot;translate&quot;:{&quot;x&quot;:-275.466742405814,&quot;y&quot;:208.3691167765491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5&quot;}},&quot;e9b8ca1c-deac-4438-a86f-17928d7314db&quot;:{&quot;type&quot;:&quot;FIGURE_OBJECT&quot;,&quot;id&quot;:&quot;e9b8ca1c-deac-4438-a86f-17928d7314db&quot;,&quot;relativeTransform&quot;:{&quot;translate&quot;:{&quot;x&quot;:-307.1059399034703,&quot;y&quot;:211.4246646303946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6&quot;}},&quot;3b4d62f5-7b85-4c01-91a5-28370b1147be&quot;:{&quot;type&quot;:&quot;FIGURE_OBJECT&quot;,&quot;id&quot;:&quot;3b4d62f5-7b85-4c01-91a5-28370b1147be&quot;,&quot;relativeTransform&quot;:{&quot;translate&quot;:{&quot;x&quot;:-291.0037947869941,&quot;y&quot;:200.16103237740347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7&quot;}},&quot;47c9eeb1-e6af-4e62-8fa4-0b0f75395605&quot;:{&quot;type&quot;:&quot;FIGURE_OBJECT&quot;,&quot;id&quot;:&quot;47c9eeb1-e6af-4e62-8fa4-0b0f75395605&quot;,&quot;relativeTransform&quot;:{&quot;translate&quot;:{&quot;x&quot;:-301.01957787200047,&quot;y&quot;:215.52589385783597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&quot;}},&quot;5d29be12-0c74-4e33-bf74-e3f48d935a48&quot;:{&quot;type&quot;:&quot;FIGURE_OBJECT&quot;,&quot;id&quot;:&quot;5d29be12-0c74-4e33-bf74-e3f48d935a48&quot;,&quot;relativeTransform&quot;:{&quot;translate&quot;:{&quot;x&quot;:-271.55092677132666,&quot;y&quot;:195.568941877542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1&quot;}},&quot;6eef1cc3-be0c-46fc-b0e6-a342fe660aae&quot;:{&quot;type&quot;:&quot;FIGURE_OBJECT&quot;,&quot;id&quot;:&quot;6eef1cc3-be0c-46fc-b0e6-a342fe660aae&quot;,&quot;relativeTransform&quot;:{&quot;translate&quot;:{&quot;x&quot;:-294.13664914647757,&quot;y&quot;:196.8003044293865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2&quot;}},&quot;d9a74dd1-c0e0-4e53-b2e5-c0c6aa1da726&quot;:{&quot;type&quot;:&quot;FIGURE_OBJECT&quot;,&quot;id&quot;:&quot;d9a74dd1-c0e0-4e53-b2e5-c0c6aa1da726&quot;,&quot;relativeTransform&quot;:{&quot;translate&quot;:{&quot;x&quot;:-303.1084331441191,&quot;y&quot;:208.11979913348844},&quot;rotate&quot;:0},&quot;opacity&quot;:0.54,&quot;path&quot;:{&quot;type&quot;:&quot;ELLIPSE&quot;,&quot;size&quot;:{&quot;x&quot;:4.409043686948905,&quot;y&quot;:1.25664922375002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3&quot;}},&quot;be983c13-d354-430f-ab9a-ee2b0238f2a4&quot;:{&quot;type&quot;:&quot;FIGURE_OBJECT&quot;,&quot;id&quot;:&quot;be983c13-d354-430f-ab9a-ee2b0238f2a4&quot;,&quot;relativeTransform&quot;:{&quot;translate&quot;:{&quot;x&quot;:-299.38286817441934,&quot;y&quot;:211.44651261295854},&quot;rotate&quot;:0},&quot;opacity&quot;:0.54,&quot;path&quot;:{&quot;type&quot;:&quot;ELLIPSE&quot;,&quot;size&quot;:{&quot;x&quot;:4.409043686948905,&quot;y&quot;:1.7974815552774785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5&quot;}},&quot;041a7395-c19a-4b57-a78f-2ec690028fdc&quot;:{&quot;type&quot;:&quot;FIGURE_OBJECT&quot;,&quot;id&quot;:&quot;041a7395-c19a-4b57-a78f-2ec690028fdc&quot;,&quot;relativeTransform&quot;:{&quot;translate&quot;:{&quot;x&quot;:-272.5776867810809,&quot;y&quot;:204.26342572656463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6&quot;}},&quot;3f42d4b9-4d8a-4512-a57d-aca056dd441d&quot;:{&quot;type&quot;:&quot;FIGURE_OBJECT&quot;,&quot;id&quot;:&quot;3f42d4b9-4d8a-4512-a57d-aca056dd441d&quot;,&quot;relativeTransform&quot;:{&quot;translate&quot;:{&quot;x&quot;:-273.14502789595974,&quot;y&quot;:200.6847548896469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7&quot;}},&quot;220dff2f-2227-49a3-a6f2-ebd52b245298&quot;:{&quot;type&quot;:&quot;FIGURE_OBJECT&quot;,&quot;id&quot;:&quot;220dff2f-2227-49a3-a6f2-ebd52b245298&quot;,&quot;relativeTransform&quot;:{&quot;translate&quot;:{&quot;x&quot;:-305.49546280183284,&quot;y&quot;:199.7898998154523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&quot;}},&quot;833c9b98-b0a1-4ec9-aa34-fcf191df8c73&quot;:{&quot;type&quot;:&quot;FIGURE_OBJECT&quot;,&quot;id&quot;:&quot;833c9b98-b0a1-4ec9-aa34-fcf191df8c73&quot;,&quot;relativeTransform&quot;:{&quot;translate&quot;:{&quot;x&quot;:-318.26700829542665,&quot;y&quot;:216.7584205313997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2&quot;}},&quot;62b124fe-f37c-49ee-8e16-690f7946670a&quot;:{&quot;type&quot;:&quot;FIGURE_OBJECT&quot;,&quot;id&quot;:&quot;62b124fe-f37c-49ee-8e16-690f7946670a&quot;,&quot;relativeTransform&quot;:{&quot;translate&quot;:{&quot;x&quot;:-317.3841445790102,&quot;y&quot;:198.8950447412576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5&quot;}},&quot;ca3c4753-8241-4620-959b-39715ad98928&quot;:{&quot;type&quot;:&quot;FIGURE_OBJECT&quot;,&quot;id&quot;:&quot;ca3c4753-8241-4620-959b-39715ad98928&quot;,&quot;relativeTransform&quot;:{&quot;translate&quot;:{&quot;x&quot;:-298.63340831328486,&quot;y&quot;:204.26342572656463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&quot;}},&quot;9b268dff-1eba-4dc3-9e4b-b978951b5a87&quot;:{&quot;type&quot;:&quot;FIGURE_OBJECT&quot;,&quot;id&quot;:&quot;9b268dff-1eba-4dc3-9e4b-b978951b5a87&quot;,&quot;relativeTransform&quot;:{&quot;translate&quot;:{&quot;x&quot;:-292.54329748170545,&quot;y&quot;:205.90249444286587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2&quot;}},&quot;e572548e-d219-4f34-9cd3-ce460e9b3631&quot;:{&quot;type&quot;:&quot;FIGURE_OBJECT&quot;,&quot;id&quot;:&quot;e572548e-d219-4f34-9cd3-ce460e9b3631&quot;,&quot;relativeTransform&quot;:{&quot;translate&quot;:{&quot;x&quot;:-293.3789452268705,&quot;y&quot;:191.30001850852017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5&quot;}},&quot;b071b7d9-ccd0-4817-a396-0292e2c7b489&quot;:{&quot;type&quot;:&quot;FIGURE_OBJECT&quot;,&quot;id&quot;:&quot;b071b7d9-ccd0-4817-a396-0292e2c7b489&quot;,&quot;relativeTransform&quot;:{&quot;translate&quot;:{&quot;x&quot;:-267.9864956717707,&quot;y&quot;:199.78989981545254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&quot;}},&quot;cae96f64-3dc3-43d4-ab1b-f8902bd300dc&quot;:{&quot;type&quot;:&quot;FIGURE_OBJECT&quot;,&quot;id&quot;:&quot;cae96f64-3dc3-43d4-ab1b-f8902bd300dc&quot;,&quot;relativeTransform&quot;:{&quot;translate&quot;:{&quot;x&quot;:-270.991080255059,&quot;y&quot;:210.5299508053489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1&quot;}},&quot;aa4bc0b8-9067-4a6b-8add-2e42decefe70&quot;:{&quot;type&quot;:&quot;FIGURE_OBJECT&quot;,&quot;id&quot;:&quot;aa4bc0b8-9067-4a6b-8add-2e42decefe70&quot;,&quot;relativeTransform&quot;:{&quot;translate&quot;:{&quot;x&quot;:-279.98459858867375,&quot;y&quot;:202.02770194768524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2&quot;}},&quot;9bdff14c-c690-4688-bc64-3b0d6f285733&quot;:{&quot;type&quot;:&quot;FIGURE_OBJECT&quot;,&quot;id&quot;:&quot;9bdff14c-c690-4688-bc64-3b0d6f285733&quot;,&quot;relativeTransform&quot;:{&quot;translate&quot;:{&quot;x&quot;:-277.7362190052701,&quot;y&quot;:197.463576406490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3&quot;}},&quot;99b31fba-ffe9-4ca8-8c7b-ff137d240317&quot;:{&quot;type&quot;:&quot;FIGURE_OBJECT&quot;,&quot;id&quot;:&quot;99b31fba-ffe9-4ca8-8c7b-ff137d240317&quot;,&quot;relativeTransform&quot;:{&quot;translate&quot;:{&quot;x&quot;:-301.7024464446308,&quot;y&quot;:222.32465892004598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5&quot;}},&quot;0e87a753-102b-42b3-b980-d65b34815e7a&quot;:{&quot;type&quot;:&quot;FIGURE_OBJECT&quot;,&quot;id&quot;:&quot;0e87a753-102b-42b3-b980-d65b34815e7a&quot;,&quot;relativeTransform&quot;:{&quot;translate&quot;:{&quot;x&quot;:-313.10847607123753,&quot;y&quot;:210.2725948931413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6&quot;}},&quot;6b77c31c-692e-41d4-9c2a-74446b2a4815&quot;:{&quot;type&quot;:&quot;FIGURE_OBJECT&quot;,&quot;id&quot;:&quot;6b77c31c-692e-41d4-9c2a-74446b2a4815&quot;,&quot;relativeTransform&quot;:{&quot;translate&quot;:{&quot;x&quot;:-286.04023426664094,&quot;y&quot;:225.38545299291957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7&quot;}},&quot;b7a69bf8-235b-48c3-9427-a3d2f6fa587c&quot;:{&quot;type&quot;:&quot;FIGURE_OBJECT&quot;,&quot;id&quot;:&quot;b7a69bf8-235b-48c3-9427-a3d2f6fa587c&quot;,&quot;relativeTransform&quot;:{&quot;translate&quot;:{&quot;x&quot;:-274.78409661226124,&quot;y&quot;:221.55946040182764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&quot;}},&quot;19d065aa-ccd6-4d3a-b91b-64191d321e35&quot;:{&quot;type&quot;:&quot;FIGURE_OBJECT&quot;,&quot;id&quot;:&quot;19d065aa-ccd6-4d3a-b91b-64191d321e35&quot;,&quot;relativeTransform&quot;:{&quot;translate&quot;:{&quot;x&quot;:-262.8669353603607,&quot;y&quot;:212.5509528709904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1&quot;}},&quot;47f70362-ddba-402f-8c59-5e434fb80456&quot;:{&quot;type&quot;:&quot;FIGURE_OBJECT&quot;,&quot;id&quot;:&quot;47f70362-ddba-402f-8c59-5e434fb80456&quot;,&quot;relativeTransform&quot;:{&quot;translate&quot;:{&quot;x&quot;:-262.8669353603607,&quot;y&quot;:202.0277869608001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2&quot;}},&quot;a8a022d4-ab07-41cf-b7aa-52608bef8934&quot;:{&quot;type&quot;:&quot;FIGURE_OBJECT&quot;,&quot;id&quot;:&quot;a8a022d4-ab07-41cf-b7aa-52608bef8934&quot;,&quot;relativeTransform&quot;:{&quot;translate&quot;:{&quot;x&quot;:-311.38846568993375,&quot;y&quot;:202.0277869608001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3&quot;}},&quot;88a26674-c70b-4071-ae8e-41f8c99346a1&quot;:{&quot;type&quot;:&quot;FIGURE_OBJECT&quot;,&quot;id&quot;:&quot;88a26674-c70b-4071-ae8e-41f8c99346a1&quot;,&quot;relativeTransform&quot;:{&quot;translate&quot;:{&quot;x&quot;:-287.3847652575163,&quot;y&quot;:193.0012923932957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5&quot;}},&quot;c7c2f814-3e69-44d6-aab4-943607208e84&quot;:{&quot;type&quot;:&quot;FIGURE_OBJECT&quot;,&quot;id&quot;:&quot;c7c2f814-3e69-44d6-aab4-943607208e84&quot;,&quot;relativeTransform&quot;:{&quot;translate&quot;:{&quot;x&quot;:-281.4835183109427,&quot;y&quot;:207.84503011345518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6&quot;}},&quot;0fcba632-284a-475d-a4bc-7fa336198534&quot;:{&quot;type&quot;:&quot;FIGURE_OBJECT&quot;,&quot;id&quot;:&quot;0fcba632-284a-475d-a4bc-7fa336198534&quot;,&quot;relativeTransform&quot;:{&quot;translate&quot;:{&quot;x&quot;:-294.2243359502301,&quot;y&quot;:215.0048186251721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7&quot;}},&quot;063d0d39-090c-42dc-af1d-77a41c6aded8&quot;:{&quot;type&quot;:&quot;FIGURE_OBJECT&quot;,&quot;id&quot;:&quot;063d0d39-090c-42dc-af1d-77a41c6aded8&quot;,&quot;relativeTransform&quot;:{&quot;translate&quot;:{&quot;x&quot;:-316.7081317842668,&quot;y&quot;:207.3084811423543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&quot;}},&quot;e46b675b-a4c2-44a8-ac65-d989ccc0c3e9&quot;:{&quot;type&quot;:&quot;FIGURE_OBJECT&quot;,&quot;id&quot;:&quot;e46b675b-a4c2-44a8-ac65-d989ccc0c3e9&quot;,&quot;relativeTransform&quot;:{&quot;translate&quot;:{&quot;x&quot;:-303.7919405374739,&quot;y&quot;:194.52119699167645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1&quot;}},&quot;536ca547-fa42-412a-8c42-bab4be34928d&quot;:{&quot;type&quot;:&quot;FIGURE_OBJECT&quot;,&quot;id&quot;:&quot;536ca547-fa42-412a-8c42-bab4be34928d&quot;,&quot;relativeTransform&quot;:{&quot;translate&quot;:{&quot;x&quot;:-279.98459858867375,&quot;y&quot;:193.0012923932957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2&quot;}},&quot;ed483881-a085-4742-a383-b7b999724443&quot;:{&quot;type&quot;:&quot;FIGURE_OBJECT&quot;,&quot;id&quot;:&quot;ed483881-a085-4742-a383-b7b999724443&quot;,&quot;relativeTransform&quot;:{&quot;translate&quot;:{&quot;x&quot;:-286.3044751877453,&quot;y&quot;:213.14041983153075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3&quot;}},&quot;399f17c2-a8b7-4c66-b10a-4abc1d4640fc&quot;:{&quot;type&quot;:&quot;FIGURE_OBJECT&quot;,&quot;id&quot;:&quot;399f17c2-a8b7-4c66-b10a-4abc1d4640fc&quot;,&quot;relativeTransform&quot;:{&quot;translate&quot;:{&quot;x&quot;:-292.54329748170545,&quot;y&quot;:210.52965962551062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5&quot;}},&quot;60534438-742d-4441-bd6a-8e5c150b5d0a&quot;:{&quot;type&quot;:&quot;FIGURE_OBJECT&quot;,&quot;id&quot;:&quot;60534438-742d-4441-bd6a-8e5c150b5d0a&quot;,&quot;relativeTransform&quot;:{&quot;translate&quot;:{&quot;x&quot;:-293.88012373497304,&quot;y&quot;:223.62923171953094},&quot;rotate&quot;:0},&quot;opacity&quot;:0.43,&quot;path&quot;:{&quot;type&quot;:&quot;ELLIPSE&quot;,&quot;size&quot;:{&quot;x&quot;:6.275619019166631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6&quot;}},&quot;26ffe67d-2ef3-4a85-9b1e-0e3c1d5f3355&quot;:{&quot;type&quot;:&quot;FIGURE_OBJECT&quot;,&quot;id&quot;:&quot;26ffe67d-2ef3-4a85-9b1e-0e3c1d5f3355&quot;,&quot;relativeTransform&quot;:{&quot;translate&quot;:{&quot;x&quot;:-266.8658430403782,&quot;y&quot;:217.67477312281687},&quot;rotate&quot;:0},&quot;opacity&quot;:0.43,&quot;path&quot;:{&quot;type&quot;:&quot;ELLIPSE&quot;,&quot;size&quot;:{&quot;x&quot;:6.650348949733906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7&quot;}},&quot;130649ab-9512-4759-a4a0-801b4cec9607&quot;:{&quot;type&quot;:&quot;FIGURE_OBJECT&quot;,&quot;id&quot;:&quot;130649ab-9512-4759-a4a0-801b4cec9607&quot;,&quot;relativeTransform&quot;:{&quot;translate&quot;:{&quot;x&quot;:-286.2641126261238,&quot;y&quot;:204.21447401684037},&quot;rotate&quot;:0},&quot;opacity&quot;:0.54,&quot;path&quot;:{&quot;type&quot;:&quot;ELLIPSE&quot;,&quot;size&quot;:{&quot;x&quot;:6.650348949733906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&quot;}},&quot;b9e27a95-8ebc-4f83-9353-0d89d8d9ab6f&quot;:{&quot;type&quot;:&quot;FIGURE_OBJECT&quot;,&quot;id&quot;:&quot;b9e27a95-8ebc-4f83-9353-0d89d8d9ab6f&quot;,&quot;relativeTransform&quot;:{&quot;translate&quot;:{&quot;x&quot;:-298.61231129723234,&quot;y&quot;:192.5929866996668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2&quot;}},&quot;af3630b6-e344-4c7f-9136-408b3f9c73c1&quot;:{&quot;type&quot;:&quot;FIGURE_OBJECT&quot;,&quot;id&quot;:&quot;af3630b6-e344-4c7f-9136-408b3f9c73c1&quot;,&quot;relativeTransform&quot;:{&quot;translate&quot;:{&quot;x&quot;:-299.3160541068378,&quot;y&quot;:198.3713222290142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5&quot;}},&quot;b183e4f4-74a4-40df-bd6d-e893041d1c0b&quot;:{&quot;type&quot;:&quot;FIGURE_OBJECT&quot;,&quot;id&quot;:&quot;b183e4f4-74a4-40df-bd6d-e893041d1c0b&quot;,&quot;relativeTransform&quot;:{&quot;translate&quot;:{&quot;x&quot;:-296.4193917435526,&quot;y&quot;:200.8535332890917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&quot;}},&quot;6eddce5c-ffa0-4d29-a7a1-f2e94ce02ef3&quot;:{&quot;type&quot;:&quot;FIGURE_OBJECT&quot;,&quot;id&quot;:&quot;6eddce5c-ffa0-4d29-a7a1-f2e94ce02ef3&quot;,&quot;relativeTransform&quot;:{&quot;translate&quot;:{&quot;x&quot;:-310.70559561649947,&quot;y&quot;:194.766420296956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2&quot;}},&quot;bb629af2-c5b3-4cf6-8fe9-1147deab5fe1&quot;:{&quot;type&quot;:&quot;FIGURE_OBJECT&quot;,&quot;id&quot;:&quot;bb629af2-c5b3-4cf6-8fe9-1147deab5fe1&quot;,&quot;relativeTransform&quot;:{&quot;translate&quot;:{&quot;x&quot;:-320.30767535735544,&quot;y&quot;:202.4873557863651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5&quot;}},&quot;7af0e57d-b8c1-4091-a50a-9d1aafba9a44&quot;:{&quot;type&quot;:&quot;FIGURE_OBJECT&quot;,&quot;id&quot;:&quot;7af0e57d-b8c1-4091-a50a-9d1aafba9a44&quot;,&quot;relativeTransform&quot;:{&quot;translate&quot;:{&quot;x&quot;:-394.49261009619346,&quot;y&quot;:1245.5896346326883},&quot;rotate&quot;:0},&quot;opacity&quot;:1,&quot;path&quot;:{&quot;type&quot;:&quot;POLY_LINE&quot;,&quot;points&quot;:[{&quot;x&quot;:-13.441169940489003,&quot;y&quot;:0},{&quot;x&quot;:13.441169940489061,&quot;y&quot;:0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81868900&quot;,&quot;1&quot;:&quot;#818689&quot;,&quot;0.45&quot;:&quot;#818689&quot;}},&quot;lineWidth&quot;:1.7319977087488678,&quot;lineJoin&quot;:&quot;round&quot;}],&quot;pathMarkers&quot;:{&quot;markerEnd&quot;:{&quot;type&quot;:&quot;PATH&quot;,&quot;units&quot;:{&quot;type&quot;:&quot;STROKE_WIDTH&quot;,&quot;scale&quot;: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24ab9fec-e0e6-43fb-a8cb-0d8eb2997380&quot;,&quot;order&quot;:&quot;3&quot;}},&quot;7fc24164-0b04-4731-9b3e-a5d8397324e7&quot;:{&quot;type&quot;:&quot;FIGURE_OBJECT&quot;,&quot;id&quot;:&quot;7fc24164-0b04-4731-9b3e-a5d8397324e7&quot;,&quot;name&quot;:&quot;15mL test tube (1/2 liquid)&quot;,&quot;relativeTransform&quot;:{&quot;translate&quot;:{&quot;x&quot;:-369.7049995788727,&quot;y&quot;:1252.3993205086974},&quot;rotate&quot;:0,&quot;skewX&quot;:0,&quot;scale&quot;:{&quot;x&quot;:0.1446871376234895,&quot;y&quot;:0.14468713762348953}},&quot;opacity&quot;:1,&quot;image&quot;:{&quot;url&quot;:&quot;https://icons.biorender.com/biorender/5e56d2354b682f00285fd381/test-tube-15ml-half.png&quot;,&quot;fallbackUrl&quot;:&quot;https://res.cloudinary.com/dlcjuc3ej/image/upload/v1582748206/l2jfcfol3hjxd8d2gkz4.svg#/keystone/api/icons/5e56d2354b682f00285fd381/test-tube-15ml-half.svg&quot;,&quot;size&quot;:{&quot;x&quot;:114,&quot;y&quot;:508},&quot;isPremium&quot;:false,&quot;isPacked&quot;:true},&quot;source&quot;:{&quot;id&quot;:&quot;5e56940cc45c7c0028ca1e8e&quot;,&quot;type&quot;:&quot;ASSETS&quot;},&quot;pathStyles&quot;:[{&quot;type&quot;:&quot;FILL&quot;,&quot;fillStyle&quot;:&quot;rgb(0,0,0)&quot;}],&quot;isLocked&quot;:false,&quot;parent&quot;:{&quot;type&quot;:&quot;CHILD&quot;,&quot;parentId&quot;:&quot;24ab9fec-e0e6-43fb-a8cb-0d8eb2997380&quot;,&quot;order&quot;:&quot;35&quot;}},&quot;174a506b-3951-4daa-944d-2b00121a1166&quot;:{&quot;type&quot;:&quot;FIGURE_OBJECT&quot;,&quot;id&quot;:&quot;174a506b-3951-4daa-944d-2b00121a1166&quot;,&quot;parent&quot;:{&quot;type&quot;:&quot;CHILD&quot;,&quot;parentId&quot;:&quot;24ab9fec-e0e6-43fb-a8cb-0d8eb2997380&quot;,&quot;order&quot;:&quot;6&quot;},&quot;relativeTransform&quot;:{&quot;translate&quot;:{&quot;x&quot;:131.5263852764739,&quot;y&quot;:-344.782978324379},&quot;rotate&quot;:0}},&quot;ed367d81-7133-4fc3-8876-01db310db750&quot;:{&quot;type&quot;:&quot;FIGURE_OBJECT&quot;,&quot;id&quot;:&quot;ed367d81-7133-4fc3-8876-01db310db750&quot;,&quot;relativeTransform&quot;:{&quot;translate&quot;:{&quot;x&quot;:-629.7026284496508,&quot;y&quot;:1564.0643356468638},&quot;rotate&quot;:-1.133107779529596e-15,&quot;skewX&quot;:-1.2767564783189298e-15},&quot;opacity&quot;:1,&quot;path&quot;:{&quot;type&quot;:&quot;ELLIPSE&quot;,&quot;size&quot;:{&quot;x&quot;:67.27406163200764,&quot;y&quot;:68.05361587184349}},&quot;pathStyles&quot;:[{&quot;type&quot;:&quot;FILL&quot;,&quot;fillStyle&quot;:&quot;rgba(255,252,244,1)&quot;},{&quot;type&quot;:&quot;STROKE&quot;,&quot;strokeStyle&quot;:&quot;rgb(198, 141, 50)&quot;,&quot;lineWidth&quot;:0.8659988543744339,&quot;lineJoin&quot;:&quot;round&quot;,&quot;dashArray&quot;:[0,0]}],&quot;isLocked&quot;:false,&quot;parent&quot;:{&quot;type&quot;:&quot;CHILD&quot;,&quot;parentId&quot;:&quot;174a506b-3951-4daa-944d-2b00121a1166&quot;,&quot;order&quot;:&quot;5&quot;},&quot;layout&quot;:{&quot;sizeRatio&quot;:{&quot;x&quot;:0.7071067811865476,&quot;y&quot;:0.7071067811865476},&quot;keepAspectRatio&quot;:true}},&quot;a40defbc-35df-4d43-b197-d32b35b4f51a&quot;:{&quot;id&quot;:&quot;a40defbc-35df-4d43-b197-d32b35b4f51a&quot;,&quot;type&quot;:&quot;FIGURE_OBJECT&quot;,&quot;relativeTransform&quot;:{&quot;translate&quot;:{&quot;x&quot;:0,&quot;y&quot;:0},&quot;rotate&quot;:0,&quot;skewX&quot;:-6.383782391594649e-15},&quot;text&quot;:{&quot;textData&quot;:{&quot;lineSpacing&quot;:&quot;normal&quot;,&quot;alignment&quot;:&quot;center&quot;,&quot;verticalAlign&quot;:&quot;TOP&quot;,&quot;lines&quot;:[{&quot;runs&quot;:[],&quot;text&quot;:&quot;&quot;,&quot;baseStyle&quot;:{&quot;fontFamily&quot;:&quot;Roboto&quot;,&quot;fontSize&quot;:20.648356959328108,&quot;color&quot;:&quot;black&quot;,&quot;fontWeight&quot;:&quot;normal&quot;,&quot;fontStyle&quot;:&quot;normal&quot;,&quot;decoration&quot;:&quot;none&quot;}}]},&quot;format&quot;:&quot;BETTER_TEXT&quot;,&quot;size&quot;:{&quot;x&quot;:47.569945177954345,&quot;y&quot;:24.115523715786146},&quot;targetSize&quot;:{&quot;x&quot;:47.569945177954345,&quot;y&quot;:2}},&quot;parent&quot;:{&quot;type&quot;:&quot;CHILD&quot;,&quot;parentId&quot;:&quot;ed367d81-7133-4fc3-8876-01db310db750&quot;,&quot;order&quot;:&quot;5&quot;}},&quot;fed42cbe-85c9-4da1-a22d-63b85fffb681&quot;:{&quot;type&quot;:&quot;FIGURE_OBJECT&quot;,&quot;id&quot;:&quot;fed42cbe-85c9-4da1-a22d-63b85fffb681&quot;,&quot;relativeTransform&quot;:{&quot;translate&quot;:{&quot;x&quot;:-746.2206375436209,&quot;y&quot;:1556.2068601654616},&quot;rotate&quot;:-2.449293598294706e-16},&quot;opacity&quot;:0.86,&quot;path&quot;:{&quot;type&quot;:&quot;POLY_LINE&quot;,&quot;points&quot;:[{&quot;x&quot;:157.10346666957108,&quot;y&quot;:51.99065801533471},{&quot;x&quot;:149.77489300013127,&quot;y&quot;:1.4758696473287964},{&quot;x&quot;:103.47538005608862,&quot;y&quot;:39.68355156298669}],&quot;closed&quot;:true},&quot;pathStyles&quot;:[{&quot;type&quot;:&quot;FILL&quot;,&quot;fillStyle&quot;:&quot;rgba(201, 160, 5, 0.5019607843137255)&quot;},{&quot;type&quot;:&quot;STROKE&quot;,&quot;strokeStyle&quot;:&quot;rgba(0,0,0,0)&quot;,&quot;lineWidth&quot;:0.953807645361852,&quot;lineJoin&quot;:&quot;round&quot;}],&quot;isLocked&quot;:false,&quot;parent&quot;:{&quot;type&quot;:&quot;CHILD&quot;,&quot;parentId&quot;:&quot;174a506b-3951-4daa-944d-2b00121a1166&quot;,&quot;order&quot;:&quot;2&quot;},&quot;connectorInfo&quot;:{&quot;connectedObjects&quot;:[],&quot;type&quot;:&quot;ELBOW&quot;,&quot;offset&quot;:{&quot;x&quot;:0,&quot;y&quot;:0},&quot;bending&quot;:-0.1,&quot;firstElementIsHead&quot;:true,&quot;customized&quot;:true}},&quot;53adb940-4ca6-48a5-a634-3fed271de8ee&quot;:{&quot;type&quot;:&quot;FIGURE_OBJECT&quot;,&quot;id&quot;:&quot;53adb940-4ca6-48a5-a634-3fed271de8ee&quot;,&quot;parent&quot;:{&quot;type&quot;:&quot;CHILD&quot;,&quot;parentId&quot;:&quot;24ab9fec-e0e6-43fb-a8cb-0d8eb2997380&quot;,&quot;order&quot;:&quot;5&quot;},&quot;relativeTransform&quot;:{&quot;translate&quot;:{&quot;x&quot;:0,&quot;y&quot;:0},&quot;rotate&quot;:0}},&quot;146c7ead-00a7-4b0e-b9b8-bf98b0e2f197&quot;:{&quot;type&quot;:&quot;FIGURE_OBJECT&quot;,&quot;id&quot;:&quot;146c7ead-00a7-4b0e-b9b8-bf98b0e2f197&quot;,&quot;parent&quot;:{&quot;type&quot;:&quot;CHILD&quot;,&quot;parentId&quot;:&quot;53adb940-4ca6-48a5-a634-3fed271de8ee&quot;,&quot;order&quot;:&quot;2&quot;},&quot;relativeTransform&quot;:{&quot;translate&quot;:{&quot;x&quot;:-200.3339601917883,&quot;y&quot;:1081.8260853455301},&quot;rotate&quot;:0}},&quot;2cf2833b-7202-4db3-9184-47f036700efe&quot;:{&quot;type&quot;:&quot;FIGURE_OBJECT&quot;,&quot;id&quot;:&quot;2cf2833b-7202-4db3-9184-47f036700efe&quot;,&quot;name&quot;:&quot;Inoculation loop&quot;,&quot;relativeTransform&quot;:{&quot;translate&quot;:{&quot;x&quot;:-169.41558650089743,&quot;y&quot;:149.4343064885711},&quot;rotate&quot;:4.71238898038469,&quot;skewX&quot;:-1.4991650651924604e-31,&quot;scale&quot;:{&quot;x&quot;:-0.07168454149912785,&quot;y&quot;:0.07168454149912777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146c7ead-00a7-4b0e-b9b8-bf98b0e2f197&quot;,&quot;order&quot;:&quot;5&quot;}},&quot;93e2b077-cea6-41be-acd9-60002f9964a4&quot;:{&quot;type&quot;:&quot;FIGURE_OBJECT&quot;,&quot;id&quot;:&quot;93e2b077-cea6-41be-acd9-60002f9964a4&quot;,&quot;parent&quot;:{&quot;type&quot;:&quot;CROP&quot;,&quot;parentId&quot;:&quot;146c7ead-00a7-4b0e-b9b8-bf98b0e2f197&quot;,&quot;order&quot;:&quot;5&quot;},&quot;relativeTransform&quot;:{&quot;translate&quot;:{&quot;x&quot;:-169.41558650089743,&quot;y&quot;:124.6987292334231},&quot;rotate&quot;:0,&quot;skewX&quot;:0,&quot;scale&quot;:{&quot;x&quot;:2.9749084722137997,&quot;y&quot;:12.361172970650669}},&quot;path&quot;:{&quot;type&quot;:&quot;RECT&quot;,&quot;size&quot;:{&quot;x&quot;:2,&quot;y&quot;:2}},&quot;pathStyles&quot;:[{&quot;type&quot;:&quot;FILL&quot;,&quot;fillStyle&quot;:&quot;#fff&quot;}],&quot;isFrozen&quot;:true},&quot;62e14f46-f892-4fcb-829a-6f56a6e4797e&quot;:{&quot;type&quot;:&quot;FIGURE_OBJECT&quot;,&quot;id&quot;:&quot;62e14f46-f892-4fcb-829a-6f56a6e4797e&quot;,&quot;parent&quot;:{&quot;type&quot;:&quot;CHILD&quot;,&quot;parentId&quot;:&quot;53adb940-4ca6-48a5-a634-3fed271de8ee&quot;,&quot;order&quot;:&quot;5&quot;},&quot;relativeTransform&quot;:{&quot;translate&quot;:{&quot;x&quot;:-200.3339601917883,&quot;y&quot;:1081.8260853455301},&quot;rotate&quot;:0},&quot;opacity&quot;:0.52},&quot;c36a3aef-70b9-4dc9-9046-59bf1581960c&quot;:{&quot;type&quot;:&quot;FIGURE_OBJECT&quot;,&quot;id&quot;:&quot;c36a3aef-70b9-4dc9-9046-59bf1581960c&quot;,&quot;name&quot;:&quot;Inoculation loop&quot;,&quot;relativeTransform&quot;:{&quot;translate&quot;:{&quot;x&quot;:-169.41558650089743,&quot;y&quot;:149.4343064885711},&quot;rotate&quot;:4.71238898038469,&quot;skewX&quot;:-1.4991650651924604e-31,&quot;scale&quot;:{&quot;x&quot;:-0.07168454149912785,&quot;y&quot;:0.07168454149912777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62e14f46-f892-4fcb-829a-6f56a6e4797e&quot;,&quot;order&quot;:&quot;5&quot;}},&quot;f3213350-0cc9-4615-9de7-2ec8b8cf7352&quot;:{&quot;type&quot;:&quot;FIGURE_OBJECT&quot;,&quot;id&quot;:&quot;f3213350-0cc9-4615-9de7-2ec8b8cf7352&quot;,&quot;parent&quot;:{&quot;type&quot;:&quot;CROP&quot;,&quot;parentId&quot;:&quot;62e14f46-f892-4fcb-829a-6f56a6e4797e&quot;,&quot;order&quot;:&quot;5&quot;},&quot;relativeTransform&quot;:{&quot;translate&quot;:{&quot;x&quot;:-169.41558650089743,&quot;y&quot;:160.9549863060373},&quot;rotate&quot;:0,&quot;skewX&quot;:0,&quot;scale&quot;:{&quot;x&quot;:2.9749084722137997,&quot;y&quot;:24.05127455013843}},&quot;path&quot;:{&quot;type&quot;:&quot;RECT&quot;,&quot;size&quot;:{&quot;x&quot;:2,&quot;y&quot;:2}},&quot;pathStyles&quot;:[{&quot;type&quot;:&quot;FILL&quot;,&quot;fillStyle&quot;:&quot;#fff&quot;}],&quot;isFrozen&quot;:true},&quot;bd5180a9-7f0f-430c-afbd-c7a4988deca4&quot;:{&quot;relativeTransform&quot;:{&quot;translate&quot;:{&quot;x&quot;:-95.28301423075933,&quot;y&quot;:-66.58043788419951},&quot;rotate&quot;:3.141592653589793},&quot;type&quot;:&quot;FIGURE_OBJECT&quot;,&quot;id&quot;:&quot;bd5180a9-7f0f-430c-afbd-c7a4988deca4&quot;,&quot;parent&quot;:{&quot;type&quot;:&quot;CHILD&quot;,&quot;parentId&quot;:&quot;a71f5267-345f-4636-9d56-1d7c98ef3f99&quot;,&quot;order&quot;:&quot;7&quot;},&quot;name&quot;:&quot;Mycobacteria &quot;,&quot;displayName&quot;:&quot;Mycobacteria &quot;,&quot;source&quot;:{&quot;id&quot;:&quot;67069e1d9c4f3555e331da0a&quot;,&quot;type&quot;:&quot;ASSETS&quot;},&quot;isPremium&quot;:false},&quot;9c1c5aea-b3f9-4163-8b6d-2144b7d82fae&quot;:{&quot;id&quot;:&quot;9c1c5aea-b3f9-4163-8b6d-2144b7d82fae&quot;,&quot;name&quot;:&quot;Mycobacterium&quot;,&quot;displayName&quot;:&quot;&quot;,&quot;type&quot;:&quot;FIGURE_OBJECT&quot;,&quot;relativeTransform&quot;:{&quot;translate&quot;:{&quot;x&quot;:-31.902120010708735,&quot;y&quot;:19.426338756543544},&quot;rotate&quot;:2.7928758690413265,&quot;skewX&quot;:1.8261131963054307e-16,&quot;scale&quot;:{&quot;x&quot;:0.16881534001889714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1&quot;}},&quot;a8732276-c17f-4fe6-804d-528ffa0536c8&quot;:{&quot;id&quot;:&quot;a8732276-c17f-4fe6-804d-528ffa0536c8&quot;,&quot;name&quot;:&quot;Mycobacterium&quot;,&quot;displayName&quot;:&quot;&quot;,&quot;type&quot;:&quot;FIGURE_OBJECT&quot;,&quot;relativeTransform&quot;:{&quot;translate&quot;:{&quot;x&quot;:-48.385177900906086,&quot;y&quot;:17.19410396903235},&quot;rotate&quot;:0.2808234766458876,&quot;skewX&quot;:1.521760996921193e-16,&quot;scale&quot;:{&quot;x&quot;:0.1688153400188971,&quot;y&quot;:0.16881534001889723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2&quot;}},&quot;e80ef45a-ce15-4e09-8161-ebef3753076d&quot;:{&quot;id&quot;:&quot;e80ef45a-ce15-4e09-8161-ebef3753076d&quot;,&quot;name&quot;:&quot;Mycobacterium&quot;,&quot;displayName&quot;:&quot;&quot;,&quot;type&quot;:&quot;FIGURE_OBJECT&quot;,&quot;relativeTransform&quot;:{&quot;translate&quot;:{&quot;x&quot;:-42.5715228271522,&quot;y&quot;:9.436261536805066},&quot;rotate&quot;:1.2135274289116575,&quot;skewX&quot;:5.478339588916297e-16,&quot;scale&quot;:{&quot;x&quot;:0.16881534001889706,&quot;y&quot;:0.168815340018897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3&quot;}},&quot;5f588688-b804-4462-936a-fe0b506ff0ae&quot;:{&quot;id&quot;:&quot;5f588688-b804-4462-936a-fe0b506ff0ae&quot;,&quot;name&quot;:&quot;Mycobacterium&quot;,&quot;displayName&quot;:&quot;&quot;,&quot;type&quot;:&quot;FIGURE_OBJECT&quot;,&quot;relativeTransform&quot;:{&quot;translate&quot;:{&quot;x&quot;:-33.13598024451665,&quot;y&quot;:9.935026617098776},&quot;rotate&quot;:0.2808234766458875,&quot;skewX&quot;:3.3478741932266247e-16,&quot;scale&quot;:{&quot;x&quot;:0.1688153400188971,&quot;y&quot;:0.1688153400188974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5&quot;}},&quot;b2b9d92e-e088-49a9-9541-502b4d300dcc&quot;:{&quot;id&quot;:&quot;b2b9d92e-e088-49a9-9541-502b4d300dcc&quot;,&quot;name&quot;:&quot;Mycobacterium&quot;,&quot;displayName&quot;:&quot;&quot;,&quot;type&quot;:&quot;FIGURE_OBJECT&quot;,&quot;relativeTransform&quot;:{&quot;translate&quot;:{&quot;x&quot;:-29.200662510991375,&quot;y&quot;:2.3756749178213683},&quot;rotate&quot;:2.8317967113608,&quot;skewX&quot;:3.652226392610863e-16,&quot;scale&quot;:{&quot;x&quot;:0.1688153400188971,&quot;y&quot;:0.16881534001889734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6&quot;}},&quot;cc07ef8b-f275-4d18-9a3f-bbbd3429b51e&quot;:{&quot;id&quot;:&quot;cc07ef8b-f275-4d18-9a3f-bbbd3429b51e&quot;,&quot;name&quot;:&quot;Mycobacterium&quot;,&quot;displayName&quot;:&quot;&quot;,&quot;type&quot;:&quot;FIGURE_OBJECT&quot;,&quot;relativeTransform&quot;:{&quot;translate&quot;:{&quot;x&quot;:-17.627542087629696,&quot;y&quot;:10.000418331873322},&quot;rotate&quot;:-2.516939314301023,&quot;skewX&quot;:3.0435219938423855e-16,&quot;scale&quot;:{&quot;x&quot;:0.16881534001889711,&quot;y&quot;:0.16881534001889736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7&quot;}},&quot;901a81fb-81d0-4e60-ae07-90a05f10bac1&quot;:{&quot;id&quot;:&quot;901a81fb-81d0-4e60-ae07-90a05f10bac1&quot;,&quot;name&quot;:&quot;Mycobacterium&quot;,&quot;displayName&quot;:&quot;&quot;,&quot;type&quot;:&quot;FIGURE_OBJECT&quot;,&quot;relativeTransform&quot;:{&quot;translate&quot;:{&quot;x&quot;:-9.292435125584166,&quot;y&quot;:7.45747843643372},&quot;rotate&quot;:-2.809107431084873,&quot;skewX&quot;:4.869635190147819e-16,&quot;scale&quot;:{&quot;x&quot;:0.16881534001889706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8&quot;}},&quot;a71f5267-345f-4636-9d56-1d7c98ef3f99&quot;:{&quot;type&quot;:&quot;FIGURE_OBJECT&quot;,&quot;id&quot;:&quot;a71f5267-345f-4636-9d56-1d7c98ef3f99&quot;,&quot;parent&quot;:{&quot;type&quot;:&quot;CHILD&quot;,&quot;parentId&quot;:&quot;f2649530-61e9-41f1-9f94-86db36006b6b&quot;,&quot;order&quot;:&quot;9999999995&quot;},&quot;relativeTransform&quot;:{&quot;translate&quot;:{&quot;x&quot;:-82.42813760504518,&quot;y&quot;:-78.44246206824688},&quot;rotate&quot;:0,&quot;skewX&quot;:0,&quot;scale&quot;:{&quot;x&quot;:1,&quot;y&quot;:1}}},&quot;1d2f3ef6-7ebf-4839-b277-f193e0873fe3&quot;:{&quot;id&quot;:&quot;1d2f3ef6-7ebf-4839-b277-f193e0873fe3&quot;,&quot;name&quot;:&quot;Sequencer (Illumina MiSeq)&quot;,&quot;displayName&quot;:&quot;&quot;,&quot;type&quot;:&quot;FIGURE_OBJECT&quot;,&quot;relativeTransform&quot;:{&quot;translate&quot;:{&quot;x&quot;:127.97843440828024,&quot;y&quot;:-117.75869353527645},&quot;rotate&quot;:0,&quot;skewX&quot;:0,&quot;scale&quot;:{&quot;x&quot;:0.6551264098414391,&quot;y&quot;:0.6551264098414391}},&quot;image&quot;:{&quot;url&quot;:&quot;https://icons.cdn.biorender.com/biorender/5d1230f784fc6c04006a9875/20191112162512/image/5d1230f784fc6c04006a9875.png&quot;,&quot;isPremium&quot;:false,&quot;isOrgIcon&quot;:false,&quot;size&quot;:{&quot;x&quot;:250,&quot;y&quot;:175.1453488372093}},&quot;source&quot;:{&quot;id&quot;:&quot;5d1230f784fc6c04006a9875&quot;,&quot;version&quot;:&quot;20191112162512&quot;,&quot;type&quot;:&quot;ASSETS&quot;},&quot;isPremium&quot;:false,&quot;parent&quot;:{&quot;type&quot;:&quot;CHILD&quot;,&quot;parentId&quot;:&quot;f2649530-61e9-41f1-9f94-86db36006b6b&quot;,&quot;order&quot;:&quot;9999999997&quot;}},&quot;679ae14d-0621-4e77-9abd-011b383bda37&quot;:{&quot;relativeTransform&quot;:{&quot;translate&quot;:{&quot;x&quot;:-665.2490159347401,&quot;y&quot;:-406.67816722713667},&quot;rotate&quot;:0,&quot;skewX&quot;:0,&quot;scale&quot;:{&quot;x&quot;:1,&quot;y&quot;:1}},&quot;type&quot;:&quot;FIGURE_OBJECT&quot;,&quot;id&quot;:&quot;679ae14d-0621-4e77-9abd-011b383bda37&quot;,&quot;parent&quot;:{&quot;type&quot;:&quot;CHILD&quot;,&quot;parentId&quot;:&quot;f2649530-61e9-41f1-9f94-86db36006b6b&quot;,&quot;order&quot;:&quot;9999999998&quot;},&quot;name&quot;:&quot;Sputum sample (in bottle)&quot;,&quot;displayName&quot;:&quot;Sputum sample (in bottle)&quot;,&quot;source&quot;:{&quot;id&quot;:&quot;66feadfb0e39d578e1ac598f&quot;,&quot;type&quot;:&quot;ASSETS&quot;},&quot;isPremium&quot;:false},&quot;c87c79c7-1aba-4e16-867b-e2016765ed53&quot;:{&quot;type&quot;:&quot;FIGURE_OBJECT&quot;,&quot;id&quot;:&quot;c87c79c7-1aba-4e16-867b-e2016765ed53&quot;,&quot;name&quot;:&quot;Universal bottle&quot;,&quot;relativeTransform&quot;:{&quot;translate&quot;:{&quot;x&quot;:711.372152759021,&quot;y&quot;:150.9344703487927},&quot;rotate&quot;:0,&quot;skewX&quot;:0,&quot;scale&quot;:{&quot;x&quot;:0.2985956968129192,&quot;y&quot;:0.23691253227878523}},&quot;opacity&quot;:1,&quot;image&quot;:{&quot;url&quot;:&quot;https://icons.biorender.com/biorender/5d49ede730c1eb0004de8a8e/universal-bottle.png&quot;,&quot;fallbackUrl&quot;:&quot;https://res.cloudinary.com/dlcjuc3ej/image/upload/v1565126116/w92ucy6a79mzb1vhdwnn.svg#/keystone/api/icons/5d49ede730c1eb0004de8a8e/universal-bottle.svg&quot;,&quot;size&quot;:{&quot;x&quot;:148,&quot;y&quot;:400},&quot;isPremium&quot;:false},&quot;source&quot;:{&quot;id&quot;:&quot;5cdad0cb344d5c3300588e9e&quot;,&quot;type&quot;:&quot;ASSETS&quot;},&quot;pathStyles&quot;:[{&quot;type&quot;:&quot;FILL&quot;,&quot;fillStyle&quot;:&quot;rgb(0,0,0)&quot;}],&quot;isLocked&quot;:false,&quot;parent&quot;:{&quot;type&quot;:&quot;CHILD&quot;,&quot;parentId&quot;:&quot;679ae14d-0621-4e77-9abd-011b383bda37&quot;,&quot;order&quot;:&quot;2&quot;}},&quot;3c6cfb62-d9b8-4121-a95c-2cc47e47abae&quot;:{&quot;type&quot;:&quot;FIGURE_OBJECT&quot;,&quot;id&quot;:&quot;3c6cfb62-d9b8-4121-a95c-2cc47e47abae&quot;,&quot;relativeTransform&quot;:{&quot;translate&quot;:{&quot;x&quot;:711.3724499846583,&quot;y&quot;:172.69641154759097},&quot;rotate&quot;:0},&quot;opacity&quot;:1,&quot;source&quot;:{&quot;id&quot;:&quot;5e0bc2be2b78d800957687f7&quot;,&quot;type&quot;:&quot;ASSETS&quot;},&quot;pathStyles&quot;:[{&quot;type&quot;:&quot;FILL&quot;,&quot;fillStyle&quot;:&quot;rgb(0,0,0)&quot;}],&quot;isLocked&quot;:false,&quot;parent&quot;:{&quot;type&quot;:&quot;CHILD&quot;,&quot;parentId&quot;:&quot;679ae14d-0621-4e77-9abd-011b383bda37&quot;,&quot;order&quot;:&quot;5&quot;}},&quot;f3b5dd05-f62a-47cb-9702-f9cebf8ffad5&quot;:{&quot;type&quot;:&quot;FIGURE_OBJECT&quot;,&quot;id&quot;:&quot;f3b5dd05-f62a-47cb-9702-f9cebf8ffad5&quot;,&quot;name&quot;:&quot;Bacillus&quot;,&quot;relativeTransform&quot;:{&quot;translate&quot;:{&quot;x&quot;:12.012105691295242,&quot;y&quot;:-2.9532940609028855},&quot;rotate&quot;:0.19250981649497456,&quot;skewX&quot;:-1.088583933558638e-16,&quot;scale&quot;:{&quot;x&quot;:0.09979853738449945,&quot;y&quot;:0.10164665844717517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05&quot;}},&quot;ddebb8f2-9738-4f3b-948e-a84d5b4d7eda&quot;:{&quot;type&quot;:&quot;FIGURE_OBJECT&quot;,&quot;id&quot;:&quot;ddebb8f2-9738-4f3b-948e-a84d5b4d7eda&quot;,&quot;name&quot;:&quot;Bacillus&quot;,&quot;relativeTransform&quot;:{&quot;translate&quot;:{&quot;x&quot;:5.12788705559944,&quot;y&quot;:14.176928016056552},&quot;rotate&quot;:-0.8169741544452824,&quot;skewX&quot;:5.225202881081462e-16,&quot;scale&quot;:{&quot;x&quot;:0.09979853738449947,&quot;y&quot;:0.10164665844717616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1&quot;}},&quot;1610a7c6-32be-42e6-a164-f498b4552879&quot;:{&quot;type&quot;:&quot;FIGURE_OBJECT&quot;,&quot;id&quot;:&quot;1610a7c6-32be-42e6-a164-f498b4552879&quot;,&quot;name&quot;:&quot;Bacillus&quot;,&quot;relativeTransform&quot;:{&quot;translate&quot;:{&quot;x&quot;:1.9881972572915145,&quot;y&quot;:-6.082526104973892},&quot;rotate&quot;:1.0272301492317302,&quot;skewX&quot;:-2.6126014405407314e-16,&quot;scale&quot;:{&quot;x&quot;:0.09979853738449945,&quot;y&quot;:0.10164665844717563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15&quot;}},&quot;61b2b824-744b-4312-b275-9543a4f9f3ef&quot;:{&quot;type&quot;:&quot;FIGURE_OBJECT&quot;,&quot;id&quot;:&quot;61b2b824-744b-4312-b275-9543a4f9f3ef&quot;,&quot;name&quot;:&quot;Bacillus&quot;,&quot;relativeTransform&quot;:{&quot;translate&quot;:{&quot;x&quot;:-9.38023919725773,&quot;y&quot;:-7.421779146109166},&quot;rotate&quot;:0.7066838141325043,&quot;skewX&quot;:-1.1321272909009837e-15,&quot;scale&quot;:{&quot;x&quot;:0.09979853738449944,&quot;y&quot;:0.10164665844717533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2&quot;}},&quot;40abe02f-1b42-4269-a12f-b7e75f22a3bc&quot;:{&quot;type&quot;:&quot;FIGURE_OBJECT&quot;,&quot;id&quot;:&quot;40abe02f-1b42-4269-a12f-b7e75f22a3bc&quot;,&quot;name&quot;:&quot;Bacillus&quot;,&quot;relativeTransform&quot;:{&quot;translate&quot;:{&quot;x&quot;:7.249357101518899,&quot;y&quot;:-14.461208942298107},&quot;rotate&quot;:2.023185668911827,&quot;skewX&quot;:-4.3543357342345463e-16,&quot;scale&quot;:{&quot;x&quot;:0.09979853738449952,&quot;y&quot;:0.10164665844717556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25&quot;}},&quot;861727f4-4be8-458a-ba64-ff54c1be7577&quot;:{&quot;type&quot;:&quot;FIGURE_OBJECT&quot;,&quot;id&quot;:&quot;861727f4-4be8-458a-ba64-ff54c1be7577&quot;,&quot;name&quot;:&quot;Bacillus&quot;,&quot;relativeTransform&quot;:{&quot;translate&quot;:{&quot;x&quot;:-7.790951371790917,&quot;y&quot;:-13.290122505795843},&quot;rotate&quot;:-0.09058258817850577,&quot;skewX&quot;:-4.3543357342345686e-17,&quot;scale&quot;:{&quot;x&quot;:0.09979853738449926,&quot;y&quot;:0.10164665844717394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3&quot;}},&quot;38f9f80b-0ae6-43ab-80a6-23b402b1484d&quot;:{&quot;type&quot;:&quot;FIGURE_OBJECT&quot;,&quot;id&quot;:&quot;38f9f80b-0ae6-43ab-80a6-23b402b1484d&quot;,&quot;name&quot;:&quot;Coccus&quot;,&quot;relativeTransform&quot;:{&quot;translate&quot;:{&quot;x&quot;:12.011794763256493,&quot;y&quot;:-9.85941166617185},&quot;rotate&quot;:0.7066838141325041,&quot;skewX&quot;:2.6233973142619685e-16,&quot;scale&quot;:{&quot;x&quot;:0.04065866337887019,&quot;y&quot;:0.04065866337887002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4&quot;}},&quot;9efbcd51-c8c1-40cc-91df-4d71578a48ef&quot;:{&quot;type&quot;:&quot;FIGURE_OBJECT&quot;,&quot;id&quot;:&quot;9efbcd51-c8c1-40cc-91df-4d71578a48ef&quot;,&quot;name&quot;:&quot;Bacillus&quot;,&quot;relativeTransform&quot;:{&quot;translate&quot;:{&quot;x&quot;:12.210491188982989,&quot;y&quot;:11.030576017308139},&quot;rotate&quot;:1.5379841368574032,&quot;skewX&quot;:-3.102464210642131e-16,&quot;scale&quot;:{&quot;x&quot;:0.09979853738449924,&quot;y&quot;:0.1016466584471755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5&quot;}},&quot;172462ae-8a3c-428d-8931-dc859f1d4d0d&quot;:{&quot;type&quot;:&quot;FIGURE_OBJECT&quot;,&quot;id&quot;:&quot;172462ae-8a3c-428d-8931-dc859f1d4d0d&quot;,&quot;name&quot;:&quot;Bacillus&quot;,&quot;relativeTransform&quot;:{&quot;translate&quot;:{&quot;x&quot;:-2.316646845873867,&quot;y&quot;:-2.517610804752531},&quot;rotate&quot;:1.2397073676915722,&quot;skewX&quot;:4.789769307658009e-16,&quot;scale&quot;:{&quot;x&quot;:0.09979853738449944,&quot;y&quot;:0.10164665844717523}},&quot;opacity&quot;:0.54,&quot;image&quot;:{&quot;url&quot;:&quot;https://icons.biorender.com/biorender/5b0709f1bd399f0014847cb8/bacillus.png&quot;,&quot;fallbackUrl&quot;:&quot;https://res.cloudinary.com/dlcjuc3ej/image/upload/v1527187947/kzk2malzvtkjd5kbardi.svg#/keystone/api/icons/5b0709f1bd399f0014847cb8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55&quot;}},&quot;3880db56-c68c-47aa-83b8-00b04585e728&quot;:{&quot;type&quot;:&quot;FIGURE_OBJECT&quot;,&quot;id&quot;:&quot;3880db56-c68c-47aa-83b8-00b04585e728&quot;,&quot;name&quot;:&quot;Bacillus&quot;,&quot;relativeTransform&quot;:{&quot;translate&quot;:{&quot;x&quot;:-10.43246405521592,&quot;y&quot;:-3.64214950125637},&quot;rotate&quot;:1.147379450261072,&quot;skewX&quot;:2.6126014405407314e-16,&quot;scale&quot;:{&quot;x&quot;:0.09979853738449945,&quot;y&quot;:0.10164665844717528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6&quot;}},&quot;25abc96b-e106-4bd7-8e56-5ef26a1b3650&quot;:{&quot;type&quot;:&quot;FIGURE_OBJECT&quot;,&quot;id&quot;:&quot;25abc96b-e106-4bd7-8e56-5ef26a1b3650&quot;,&quot;name&quot;:&quot;Bacillus&quot;,&quot;relativeTransform&quot;:{&quot;translate&quot;:{&quot;x&quot;:-13.575137304219325,&quot;y&quot;:9.056340331688688},&quot;rotate&quot;:1.2397073676915722,&quot;skewX&quot;:3.0480350139641875e-16,&quot;scale&quot;:{&quot;x&quot;:0.09979853738449944,&quot;y&quot;:0.10164665844717542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65&quot;}},&quot;33016403-8190-467d-a024-476e7b606778&quot;:{&quot;type&quot;:&quot;FIGURE_OBJECT&quot;,&quot;id&quot;:&quot;33016403-8190-467d-a024-476e7b606778&quot;,&quot;name&quot;:&quot;Yeast (Saccharomyces 2, budding 2)&quot;,&quot;relativeTransform&quot;:{&quot;translate&quot;:{&quot;x&quot;:1.988278641107464,&quot;y&quot;:4.993228654057934},&quot;rotate&quot;:0.3659034076214156,&quot;skewX&quot;:-1.0916291651364303e-16,&quot;scale&quot;:{&quot;x&quot;:0.03151501886772166,&quot;y&quot;:0.03151501886772165}},&quot;opacity&quot;:0.54,&quot;image&quot;:{&quot;url&quot;:&quot;https://icons.biorender.com/biorender/5aeb69cef9dff00014e8c9ff/yeast-saccharomyces-2-budding-2.png&quot;,&quot;fallbackUrl&quot;:&quot;https://res.cloudinary.com/dlcjuc3ej/image/upload/v1525377483/fenms8aa9qudcjlcq2c1.svg#/keystone/api/icons/5aeb69cef9dff00014e8c9ff/yeast-saccharomyces-2-budding-2.svg&quot;,&quot;size&quot;:{&quot;x&quot;:270,&quot;y&quot;:277},&quot;isPremium&quot;:false},&quot;source&quot;:{&quot;id&quot;:&quot;5aeb69abc644c8001480f5cf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7&quot;}},&quot;8eb8d410-c150-4c8c-8d46-42109413598a&quot;:{&quot;type&quot;:&quot;FIGURE_OBJECT&quot;,&quot;id&quot;:&quot;8eb8d410-c150-4c8c-8d46-42109413598a&quot;,&quot;name&quot;:&quot;Coccus&quot;,&quot;relativeTransform&quot;:{&quot;translate&quot;:{&quot;x&quot;:-6.412660630848208,&quot;y&quot;:3.6930146393105274},&quot;rotate&quot;:0.7066838141325041,&quot;skewX&quot;:2.6233973142619685e-16,&quot;scale&quot;:{&quot;x&quot;:0.04065866337887019,&quot;y&quot;:0.04065866337887002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75&quot;}},&quot;83a5a862-2907-4c78-b683-67df20653b90&quot;:{&quot;type&quot;:&quot;FIGURE_OBJECT&quot;,&quot;id&quot;:&quot;83a5a862-2907-4c78-b683-67df20653b90&quot;,&quot;name&quot;:&quot;Aspergillus&quot;,&quot;relativeTransform&quot;:{&quot;translate&quot;:{&quot;x&quot;:-1.9129630268482964,&quot;y&quot;:14.253216669047664},&quot;rotate&quot;:-0.7853981633974485,&quot;skewX&quot;:4.2365005398881653e-16,&quot;scale&quot;:{&quot;x&quot;:0.050588465195661174,&quot;y&quot;:0.05058846519566124}},&quot;opacity&quot;:0.54,&quot;image&quot;:{&quot;url&quot;:&quot;https://icons.biorender.com/biorender/5af59ce003ebea00142ea35c/aspergillus.png&quot;,&quot;fallbackUrl&quot;:&quot;https://res.cloudinary.com/dlcjuc3ej/image/upload/v1526045917/ewzgn07mienmugmgowdv.svg#/keystone/api/icons/5af59ce003ebea00142ea35c/aspergillus.svg&quot;,&quot;size&quot;:{&quot;x&quot;:272,&quot;y&quot;:298},&quot;isPremium&quot;:false},&quot;source&quot;:{&quot;id&quot;:&quot;5af59c91234de7001436329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8&quot;}},&quot;a3ce91b2-83b9-4b58-95fe-df73e6b94993&quot;:{&quot;type&quot;:&quot;FIGURE_OBJECT&quot;,&quot;id&quot;:&quot;a3ce91b2-83b9-4b58-95fe-df73e6b94993&quot;,&quot;relativeTransform&quot;:{&quot;translate&quot;:{&quot;x&quot;:-4.547e-13,&quot;y&quot;:-77.522415875982},&quot;rotate&quot;:0,&quot;skewX&quot;:0,&quot;scale&quot;:{&quot;x&quot;:1,&quot;y&quot;:0.4814554122007716}},&quot;opacity&quot;:1,&quot;path&quot;:{&quot;type&quot;:&quot;RECT&quot;,&quot;size&quot;:{&quot;x&quot;:272,&quot;y&quot;:298}},&quot;pathStyles&quot;:[{&quot;type&quot;:&quot;FILL&quot;,&quot;fillStyle&quot;:&quot;#fff&quot;}],&quot;isFrozen&quot;:true,&quot;isLocked&quot;:false,&quot;parent&quot;:{&quot;type&quot;:&quot;CROP&quot;,&quot;parentId&quot;:&quot;83a5a862-2907-4c78-b683-67df20653b90&quot;,&quot;order&quot;:&quot;5&quot;}},&quot;166c45ea-5872-4840-94a7-79053305d78d&quot;:{&quot;type&quot;:&quot;FIGURE_OBJECT&quot;,&quot;id&quot;:&quot;166c45ea-5872-4840-94a7-79053305d78d&quot;,&quot;name&quot;:&quot;Coccus&quot;,&quot;relativeTransform&quot;:{&quot;translate&quot;:{&quot;x&quot;:8.370617263512521,&quot;y&quot;:7.175875164892437},&quot;rotate&quot;:0.706683814132504,&quot;skewX&quot;:8.526041271351427e-16,&quot;scale&quot;:{&quot;x&quot;:0.04065866337887012,&quot;y&quot;:0.040658663378870044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9&quot;}},&quot;1e07b2a5-7f32-4a92-8f03-84d5717a459a&quot;:{&quot;relativeTransform&quot;:{&quot;translate&quot;:{&quot;x&quot;:-59.63244722645749,&quot;y&quot;:195.47802143844768},&quot;rotate&quot;:0,&quot;skewX&quot;:0,&quot;scale&quot;:{&quot;x&quot;:1,&quot;y&quot;:1}},&quot;type&quot;:&quot;FIGURE_OBJECT&quot;,&quot;id&quot;:&quot;1e07b2a5-7f32-4a92-8f03-84d5717a459a&quot;,&quot;opacity&quot;:1,&quot;source&quot;:{&quot;id&quot;:&quot;66fd55ff18259f9d9ae17de5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99998&quot;},&quot;name&quot;:&quot;FASTQ file (next-generation sequencing)&quot;,&quot;displayName&quot;:&quot;FASTQ file (next-generation sequencing)&quot;,&quot;isPremium&quot;:false},&quot;9e3fb55b-07c9-468e-9038-4557ca085d56&quot;:{&quot;type&quot;:&quot;FIGURE_OBJECT&quot;,&quot;id&quot;:&quot;9e3fb55b-07c9-468e-9038-4557ca085d56&quot;,&quot;relativeTransform&quot;:{&quot;translate&quot;:{&quot;x&quot;:4.7288766820395844,&quot;y&quot;:-5.935677021558273},&quot;rotate&quot;:0},&quot;opacity&quot;:1,&quot;path&quot;:{&quot;type&quot;:&quot;RECT&quot;,&quot;size&quot;:{&quot;x&quot;:60.862068679283,&quot;y&quot;:79.35256808474462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540808868753181,&quot;lineJoin&quot;:&quot;round&quot;}],&quot;isLocked&quot;:false,&quot;parent&quot;:{&quot;type&quot;:&quot;CHILD&quot;,&quot;parentId&quot;:&quot;1e07b2a5-7f32-4a92-8f03-84d5717a459a&quot;,&quot;order&quot;:&quot;2&quot;}},&quot;e7ad62cc-896a-4dd3-ba7b-53e2f53041b3&quot;:{&quot;type&quot;:&quot;FIGURE_OBJECT&quot;,&quot;id&quot;:&quot;e7ad62cc-896a-4dd3-ba7b-53e2f53041b3&quot;,&quot;relativeTransform&quot;:{&quot;translate&quot;:{&quot;x&quot;:-4.019753073539434,&quot;y&quot;:5.935677021558273},&quot;rotate&quot;:0},&quot;layout&quot;:{&quot;sizeRatio&quot;:{&quot;x&quot;:0.88,&quot;y&quot;:0.88},&quot;keepAspectRatio&quot;:false},&quot;opacity&quot;:1,&quot;path&quot;:{&quot;type&quot;:&quot;RECT&quot;,&quot;size&quot;:{&quot;x&quot;:62.280315896283824,&quot;y&quot;:79.35256808474462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540808868753181,&quot;lineJoin&quot;:&quot;round&quot;}],&quot;isLocked&quot;:false,&quot;parent&quot;:{&quot;type&quot;:&quot;CHILD&quot;,&quot;parentId&quot;:&quot;1e07b2a5-7f32-4a92-8f03-84d5717a459a&quot;,&quot;order&quot;:&quot;5&quot;}},&quot;d756c8ed-81b7-4ba7-a8ab-be49df1ffb23&quot;:{&quot;type&quot;:&quot;FIGURE_OBJECT&quot;,&quot;id&quot;:&quot;d756c8ed-81b7-4ba7-a8ab-be49df1ffb23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4.380882775029686,&quot;color&quot;:&quot;rgb(0,0,0)&quot;,&quot;fontWeight&quot;:&quot;normal&quot;,&quot;fontStyle&quot;:&quot;normal&quot;,&quot;decoration&quot;:&quot;none&quot;,&quot;script&quot;:&quot;none&quot;},&quot;range&quot;:[0,4]}],&quot;text&quot;:&quot;FASTQ&quot;}],&quot;verticalAlign&quot;:&quot;TOP&quot;,&quot;_lastCaretLocation&quot;:{&quot;lineIndex&quot;:0,&quot;runIndex&quot;:-1,&quot;charIndex&quot;:-1,&quot;endOfLine&quot;:true}},&quot;size&quot;:{&quot;x&quot;:54.806677988729774,&quot;y&quot;:17},&quot;targetSize&quot;:{&quot;x&quot;:42.22330775596729,&quot;y&quot;:2},&quot;format&quot;:&quot;BETTER_TEXT&quot;},&quot;parent&quot;:{&quot;type&quot;:&quot;CHILD&quot;,&quot;parentId&quot;:&quot;e7ad62cc-896a-4dd3-ba7b-53e2f53041b3&quot;,&quot;order&quot;:&quot;5&quot;}},&quot;3590b086-eb09-4f15-990e-56474d23c95e&quot;:{&quot;type&quot;:&quot;FIGURE_OBJECT&quot;,&quot;id&quot;:&quot;3590b086-eb09-4f15-990e-56474d23c95e&quot;,&quot;parent&quot;:{&quot;type&quot;:&quot;CHILD&quot;,&quot;parentId&quot;:&quot;f2649530-61e9-41f1-9f94-86db36006b6b&quot;,&quot;order&quot;:&quot;99999999997&quot;},&quot;relativeTransform&quot;:{&quot;translate&quot;:{&quot;x&quot;:-330.47098418949747,&quot;y&quot;:115.89075002479666},&quot;rotate&quot;:0,&quot;skewX&quot;:0,&quot;scale&quot;:{&quot;x&quot;:1,&quot;y&quot;:1}}},&quot;3e0f761d-e77e-4920-a6c9-aa9c22f8836d&quot;:{&quot;type&quot;:&quot;FIGURE_OBJECT&quot;,&quot;id&quot;:&quot;3e0f761d-e77e-4920-a6c9-aa9c22f8836d&quot;,&quot;relativeTransform&quot;:{&quot;translate&quot;:{&quot;x&quot;:684.371543708495,&quot;y&quot;:76.82283497803898},&quot;rotate&quot;:0,&quot;skewX&quot;:0,&quot;scale&quot;:{&quot;x&quot;:1,&quot;y&quot;:1}},&quot;opacity&quot;:1,&quot;path&quot;:{&quot;type&quot;:&quot;RECT&quot;,&quot;size&quot;:{&quot;x&quot;:60.862068679283,&quot;y&quot;:79.35256808474462},&quot;cornerRounding&quot;:{&quot;type&quot;:&quot;ARC_LENGTH&quot;,&quot;global&quot;:0}},&quot;pathStyles&quot;:[{&quot;type&quot;:&quot;FILL&quot;,&quot;fillStyle&quot;:&quot;rgba(229, 235, 251, 1)&quot;},{&quot;type&quot;:&quot;STROKE&quot;,&quot;strokeStyle&quot;:&quot;rgba(79, 96, 156, 1)&quot;,&quot;lineWidth&quot;:1.540808868753181,&quot;lineJoin&quot;:&quot;round&quot;}],&quot;isLocked&quot;:false,&quot;parent&quot;:{&quot;type&quot;:&quot;CHILD&quot;,&quot;parentId&quot;:&quot;3590b086-eb09-4f15-990e-56474d23c95e&quot;,&quot;order&quot;:&quot;2&quot;}},&quot;fd12510e-1538-4adc-bf19-dac97178f449&quot;:{&quot;type&quot;:&quot;FIGURE_OBJECT&quot;,&quot;id&quot;:&quot;fd12510e-1538-4adc-bf19-dac97178f449&quot;,&quot;relativeTransform&quot;:{&quot;translate&quot;:{&quot;x&quot;:675.622913952916,&quot;y&quot;:88.69418902115554},&quot;rotate&quot;:0,&quot;skewX&quot;:0,&quot;scale&quot;:{&quot;x&quot;:1,&quot;y&quot;:1}},&quot;layout&quot;:{&quot;sizeRatio&quot;:{&quot;x&quot;:0.88,&quot;y&quot;:0.88},&quot;keepAspectRatio&quot;:false},&quot;opacity&quot;:1,&quot;path&quot;:{&quot;type&quot;:&quot;RECT&quot;,&quot;size&quot;:{&quot;x&quot;:62.280315896283824,&quot;y&quot;:79.35256808474462},&quot;cornerRounding&quot;:{&quot;type&quot;:&quot;ARC_LENGTH&quot;,&quot;global&quot;:0}},&quot;pathStyles&quot;:[{&quot;type&quot;:&quot;FILL&quot;,&quot;fillStyle&quot;:&quot;rgba(229, 235, 251, 1)&quot;},{&quot;type&quot;:&quot;STROKE&quot;,&quot;strokeStyle&quot;:&quot;rgba(79, 96, 156, 1)&quot;,&quot;lineWidth&quot;:1.540808868753181,&quot;lineJoin&quot;:&quot;round&quot;}],&quot;isLocked&quot;:false,&quot;parent&quot;:{&quot;type&quot;:&quot;CHILD&quot;,&quot;parentId&quot;:&quot;3590b086-eb09-4f15-990e-56474d23c95e&quot;,&quot;order&quot;:&quot;5&quot;}},&quot;84c813ba-b4d2-4016-b1f8-27a4a4164d3e&quot;:{&quot;type&quot;:&quot;FIGURE_OBJECT&quot;,&quot;id&quot;:&quot;84c813ba-b4d2-4016-b1f8-27a4a4164d3e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4.380882775029686,&quot;color&quot;:&quot;rgb(0,0,0)&quot;,&quot;fontWeight&quot;:&quot;normal&quot;,&quot;fontStyle&quot;:&quot;normal&quot;,&quot;decoration&quot;:&quot;none&quot;,&quot;script&quot;:&quot;none&quot;},&quot;range&quot;:[0,2]}],&quot;text&quot;:&quot;BAM&quot;}],&quot;verticalAlign&quot;:&quot;TOP&quot;,&quot;_lastCaretLocation&quot;:{&quot;lineIndex&quot;:0,&quot;runIndex&quot;:-1,&quot;charIndex&quot;:-1,&quot;endOfLine&quot;:true}},&quot;size&quot;:{&quot;x&quot;:54.806677988729774,&quot;y&quot;:17},&quot;targetSize&quot;:{&quot;x&quot;:42.22330775596729,&quot;y&quot;:2},&quot;format&quot;:&quot;BETTER_TEXT&quot;},&quot;parent&quot;:{&quot;type&quot;:&quot;CHILD&quot;,&quot;parentId&quot;:&quot;fd12510e-1538-4adc-bf19-dac97178f449&quot;,&quot;order&quot;:&quot;5&quot;}},&quot;cbfe945b-6020-42bb-ba68-150be6d14f58&quot;:{&quot;type&quot;:&quot;FIGURE_OBJECT&quot;,&quot;id&quot;:&quot;cbfe945b-6020-42bb-ba68-150be6d14f58&quot;,&quot;parent&quot;:{&quot;type&quot;:&quot;CHILD&quot;,&quot;parentId&quot;:&quot;f2649530-61e9-41f1-9f94-86db36006b6b&quot;,&quot;order&quot;:&quot;99999999996&quot;},&quot;relativeTransform&quot;:{&quot;translate&quot;:{&quot;x&quot;:171.15099894056584,&quot;y&quot;:-8.693027369558138},&quot;rotate&quot;:0,&quot;skewX&quot;:0,&quot;scale&quot;:{&quot;x&quot;:1,&quot;y&quot;:1}}},&quot;a3a4e250-d1f3-4b5f-8b04-76e40cfa093c&quot;:{&quot;type&quot;:&quot;FIGURE_OBJECT&quot;,&quot;id&quot;:&quot;a3a4e250-d1f3-4b5f-8b04-76e40cfa093c&quot;,&quot;relativeTransform&quot;:{&quot;translate&quot;:{&quot;x&quot;:-29.7570527661789,&quot;y&quot;:121.36117185455532},&quot;rotate&quot;:0,&quot;skewX&quot;:0,&quot;scale&quot;:{&quot;x&quot;:1,&quot;y&quot;:1}},&quot;layout&quot;:{&quot;sizeRatio&quot;:{&quot;x&quot;:0.9782135076252723,&quot;y&quot;:0.95},&quot;keepAspectRatio&quot;:false},&quot;opacity&quot;:1,&quot;path&quot;:{&quot;type&quot;:&quot;RECT&quot;,&quot;size&quot;:{&quot;x&quot;:84.85326635532742,&quot;y&quot;:50.55791658766414},&quot;cornerRounding&quot;:{&quot;type&quot;:&quot;ARC_LENGTH&quot;,&quot;global&quot;:5.084905411806606}},&quot;pathStyles&quot;:[{&quot;type&quot;:&quot;FILL&quot;,&quot;fillStyle&quot;:&quot;rgba(63, 120, 193, 1)&quot;},{&quot;type&quot;:&quot;STROKE&quot;,&quot;strokeStyle&quot;:&quot;rgba(19,54,122,1)&quot;,&quot;lineWidth&quot;:1.2948605303100014,&quot;lineJoin&quot;:&quot;round&quot;}],&quot;isLocked&quot;:false,&quot;parent&quot;:{&quot;type&quot;:&quot;CHILD&quot;,&quot;parentId&quot;:&quot;cbfe945b-6020-42bb-ba68-150be6d14f58&quot;,&quot;order&quot;:&quot;1&quot;}},&quot;ae06733d-9ebe-4b17-915c-2ba4a39da987&quot;:{&quot;type&quot;:&quot;FIGURE_OBJECT&quot;,&quot;id&quot;:&quot;ae06733d-9ebe-4b17-915c-2ba4a39da987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3.333333333333332,&quot;color&quot;:&quot;rgba(255,255,255,1)&quot;,&quot;fontWeight&quot;:&quot;normal&quot;,&quot;fontStyle&quot;:&quot;normal&quot;,&quot;decoration&quot;:&quot;none&quot;,&quot;script&quot;:&quot;none&quot;},&quot;range&quot;:[0,5]}],&quot;text&quot;:&quot;Step 1&quot;}],&quot;verticalAlign&quot;:&quot;TOP&quot;,&quot;_lastCaretLocation&quot;:{&quot;lineIndex&quot;:0,&quot;runIndex&quot;:-1,&quot;charIndex&quot;:-1,&quot;endOfLine&quot;:true}},&quot;size&quot;:{&quot;x&quot;:83.00461131490633,&quot;y&quot;:15},&quot;targetSize&quot;:{&quot;x&quot;:83.00461131490633,&quot;y&quot;:2},&quot;format&quot;:&quot;BETTER_TEXT&quot;},&quot;parent&quot;:{&quot;type&quot;:&quot;CHILD&quot;,&quot;parentId&quot;:&quot;a3a4e250-d1f3-4b5f-8b04-76e40cfa093c&quot;,&quot;order&quot;:&quot;5&quot;}},&quot;ea341679-7667-4792-8bf2-96316d4008a9&quot;:{&quot;type&quot;:&quot;FIGURE_OBJECT&quot;,&quot;id&quot;:&quot;ea341679-7667-4792-8bf2-96316d4008a9&quot;,&quot;relativeTransform&quot;:{&quot;translate&quot;:{&quot;x&quot;:-29.7575112835259,&quot;y&quot;:200.50630209321753},&quot;rotate&quot;:0,&quot;skewX&quot;:0,&quot;scale&quot;:{&quot;x&quot;:1,&quot;y&quot;:1}},&quot;layout&quot;:{&quot;sizeRatio&quot;:{&quot;x&quot;:0.9782135076252723,&quot;y&quot;:0.95},&quot;keepAspectRatio&quot;:false},&quot;opacity&quot;:1,&quot;path&quot;:{&quot;type&quot;:&quot;RECT&quot;,&quot;size&quot;:{&quot;x&quot;:84.85326635532742,&quot;y&quot;:50.55791658766414},&quot;cornerRounding&quot;:{&quot;type&quot;:&quot;ARC_LENGTH&quot;,&quot;global&quot;:5.084905411806606}},&quot;pathStyles&quot;:[{&quot;type&quot;:&quot;FILL&quot;,&quot;fillStyle&quot;:&quot;rgba(63, 120, 193, 1)&quot;},{&quot;type&quot;:&quot;STROKE&quot;,&quot;strokeStyle&quot;:&quot;rgba(19,54,122,1)&quot;,&quot;lineWidth&quot;:1.2948605303100014,&quot;lineJoin&quot;:&quot;round&quot;}],&quot;isLocked&quot;:false,&quot;parent&quot;:{&quot;type&quot;:&quot;CHILD&quot;,&quot;parentId&quot;:&quot;cbfe945b-6020-42bb-ba68-150be6d14f58&quot;,&quot;order&quot;:&quot;2&quot;}},&quot;5b8b12fb-9fef-4710-860e-13600c65aae7&quot;:{&quot;type&quot;:&quot;FIGURE_OBJECT&quot;,&quot;id&quot;:&quot;5b8b12fb-9fef-4710-860e-13600c65aae7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3.333333333333332,&quot;color&quot;:&quot;rgba(255,255,255,1)&quot;,&quot;fontWeight&quot;:&quot;normal&quot;,&quot;fontStyle&quot;:&quot;normal&quot;,&quot;decoration&quot;:&quot;none&quot;,&quot;script&quot;:&quot;none&quot;},&quot;range&quot;:[0,5]}],&quot;text&quot;:&quot;Step 2&quot;}],&quot;verticalAlign&quot;:&quot;TOP&quot;,&quot;_lastCaretLocation&quot;:{&quot;lineIndex&quot;:0,&quot;runIndex&quot;:-1,&quot;charIndex&quot;:-1,&quot;endOfLine&quot;:true}},&quot;size&quot;:{&quot;x&quot;:83.00461131490633,&quot;y&quot;:15},&quot;targetSize&quot;:{&quot;x&quot;:83.00461131490633,&quot;y&quot;:2},&quot;format&quot;:&quot;BETTER_TEXT&quot;},&quot;parent&quot;:{&quot;type&quot;:&quot;CHILD&quot;,&quot;parentId&quot;:&quot;ea341679-7667-4792-8bf2-96316d4008a9&quot;,&quot;order&quot;:&quot;5&quot;}},&quot;5dd56067-18af-4f97-aa97-ce6e41e0b9e8&quot;:{&quot;type&quot;:&quot;FIGURE_OBJECT&quot;,&quot;id&quot;:&quot;5dd56067-18af-4f97-aa97-ce6e41e0b9e8&quot;,&quot;relativeTransform&quot;:{&quot;translate&quot;:{&quot;x&quot;:-29.7575112835259,&quot;y&quot;:279.65107162389455},&quot;rotate&quot;:0,&quot;skewX&quot;:0,&quot;scale&quot;:{&quot;x&quot;:1,&quot;y&quot;:1}},&quot;layout&quot;:{&quot;sizeRatio&quot;:{&quot;x&quot;:0.9782135076252723,&quot;y&quot;:0.95},&quot;keepAspectRatio&quot;:false},&quot;opacity&quot;:1,&quot;path&quot;:{&quot;type&quot;:&quot;RECT&quot;,&quot;size&quot;:{&quot;x&quot;:84.85326635532742,&quot;y&quot;:50.55791658766414},&quot;cornerRounding&quot;:{&quot;type&quot;:&quot;ARC_LENGTH&quot;,&quot;global&quot;:5.084905411806606}},&quot;pathStyles&quot;:[{&quot;type&quot;:&quot;FILL&quot;,&quot;fillStyle&quot;:&quot;rgba(63, 120, 193, 1)&quot;},{&quot;type&quot;:&quot;STROKE&quot;,&quot;strokeStyle&quot;:&quot;rgba(19,54,122,1)&quot;,&quot;lineWidth&quot;:1.2948605303100014,&quot;lineJoin&quot;:&quot;round&quot;}],&quot;isLocked&quot;:false,&quot;parent&quot;:{&quot;type&quot;:&quot;CHILD&quot;,&quot;parentId&quot;:&quot;cbfe945b-6020-42bb-ba68-150be6d14f58&quot;,&quot;order&quot;:&quot;5&quot;}},&quot;847d702d-ba0f-45bb-8259-06e3bb586efd&quot;:{&quot;type&quot;:&quot;FIGURE_OBJECT&quot;,&quot;id&quot;:&quot;847d702d-ba0f-45bb-8259-06e3bb586efd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3.333333333333332,&quot;color&quot;:&quot;rgba(255,255,255,1)&quot;,&quot;fontWeight&quot;:&quot;normal&quot;,&quot;fontStyle&quot;:&quot;normal&quot;,&quot;decoration&quot;:&quot;none&quot;,&quot;script&quot;:&quot;none&quot;},&quot;range&quot;:[0,5]}],&quot;text&quot;:&quot;Step N&quot;}],&quot;verticalAlign&quot;:&quot;TOP&quot;,&quot;_lastCaretLocation&quot;:{&quot;lineIndex&quot;:0,&quot;runIndex&quot;:-1,&quot;charIndex&quot;:-1,&quot;endOfLine&quot;:true}},&quot;size&quot;:{&quot;x&quot;:83.00461131490633,&quot;y&quot;:15},&quot;targetSize&quot;:{&quot;x&quot;:83.00461131490633,&quot;y&quot;:2},&quot;format&quot;:&quot;BETTER_TEXT&quot;},&quot;parent&quot;:{&quot;type&quot;:&quot;CHILD&quot;,&quot;parentId&quot;:&quot;5dd56067-18af-4f97-aa97-ce6e41e0b9e8&quot;,&quot;order&quot;:&quot;5&quot;}},&quot;6b7f700e-a2aa-4d82-8a17-c1f554eacd79&quot;:{&quot;type&quot;:&quot;FIGURE_OBJECT&quot;,&quot;id&quot;:&quot;6b7f700e-a2aa-4d82-8a17-c1f554eacd79&quot;,&quot;relativeTransform&quot;:{&quot;translate&quot;:{&quot;x&quot;:0,&quot;y&quot;:0},&quot;rotate&quot;:0,&quot;skewX&quot;:0,&quot;scale&quot;:{&quot;x&quot;:1,&quot;y&quot;:1}},&quot;opacity&quot;:1,&quot;path&quot;:{&quot;type&quot;:&quot;POLY_LINE&quot;,&quot;points&quot;:[{&quot;x&quot;:12.66912189413781,&quot;y&quot;:200.50630209321753},{&quot;x&quot;:49.198459655065335,&quot;y&quot;:200.50630209321753},{&quot;x&quot;:48.80753248967608,&quot;y&quot;:121.27014915743692},{&quot;x&quot;:12.669580411484809,&quot;y&quot;:121.36117185455532}],&quot;closed&quot;:false},&quot;pathStyles&quot;:[{&quot;type&quot;:&quot;FILL&quot;,&quot;fillStyle&quot;:&quot;rgba(0,0,0,0)&quot;},{&quot;type&quot;:&quot;STROKE&quot;,&quot;strokeStyle&quot;:&quot;rgba(19,54,122,1)&quot;,&quot;lineWidth&quot;:1.2777426789906843,&quot;lineJoin&quot;:&quot;round&quot;}],&quot;pathMarkers&quot;:{&quot;markerStart&quot;:{&quot;type&quot;:&quot;PATH&quot;,&quot;units&quot;:{&quot;type&quot;:&quot;STROKE_WIDTH&quot;,&quot;scale&quot;:1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cbfe945b-6020-42bb-ba68-150be6d14f58&quot;,&quot;order&quot;:&quot;6&quot;},&quot;connectorInfo&quot;:{&quot;connectedObjects&quot;:[{&quot;objectId&quot;:&quot;ea341679-7667-4792-8bf2-96316d4008a9&quot;,&quot;coordinates&quot;:{&quot;x&quot;:1,&quot;y&quot;:0.5}},{&quot;objectId&quot;:&quot;a3a4e250-d1f3-4b5f-8b04-76e40cfa093c&quot;,&quot;coordinates&quot;:{&quot;x&quot;:1,&quot;y&quot;:0.5}}],&quot;type&quot;:&quot;ELBOW&quot;,&quot;offset&quot;:{&quot;x&quot;:0,&quot;y&quot;:0},&quot;bending&quot;:0.1,&quot;firstElementIsHead&quot;:true,&quot;customized&quot;:true}},&quot;5729b1aa-bafd-4b41-9007-5d9a99ea6ecb&quot;:{&quot;type&quot;:&quot;FIGURE_OBJECT&quot;,&quot;id&quot;:&quot;5729b1aa-bafd-4b41-9007-5d9a99ea6ecb&quot;,&quot;relativeTransform&quot;:{&quot;translate&quot;:{&quot;x&quot;:0,&quot;y&quot;:0},&quot;rotate&quot;:0,&quot;skewX&quot;:0,&quot;scale&quot;:{&quot;x&quot;:1,&quot;y&quot;:1}},&quot;opacity&quot;:1,&quot;path&quot;:{&quot;type&quot;:&quot;POLY_LINE&quot;,&quot;points&quot;:[{&quot;x&quot;:-72.18414446118962,&quot;y&quot;:279.65107162389455},{&quot;x&quot;:-108.32426027247362,&quot;y&quot;:279.5945340268457},{&quot;x&quot;:-108.32426027247362,&quot;y&quot;:200.91049011715282},{&quot;x&quot;:-72.18414446118962,&quot;y&quot;:200.50630209321753}],&quot;closed&quot;:false},&quot;pathStyles&quot;:[{&quot;type&quot;:&quot;FILL&quot;,&quot;fillStyle&quot;:&quot;rgba(0,0,0,0)&quot;},{&quot;type&quot;:&quot;STROKE&quot;,&quot;strokeStyle&quot;:&quot;rgba(19,54,122,1)&quot;,&quot;lineWidth&quot;:1.2777426789906843,&quot;lineJoin&quot;:&quot;round&quot;}],&quot;pathMarkers&quot;:{&quot;markerStart&quot;:{&quot;type&quot;:&quot;PATH&quot;,&quot;units&quot;:{&quot;type&quot;:&quot;STROKE_WIDTH&quot;,&quot;scale&quot;:1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cbfe945b-6020-42bb-ba68-150be6d14f58&quot;,&quot;order&quot;:&quot;7&quot;},&quot;connectorInfo&quot;:{&quot;connectedObjects&quot;:[{&quot;objectId&quot;:&quot;5dd56067-18af-4f97-aa97-ce6e41e0b9e8&quot;,&quot;coordinates&quot;:{&quot;x&quot;:0,&quot;y&quot;:0.5}},{&quot;objectId&quot;:&quot;ea341679-7667-4792-8bf2-96316d4008a9&quot;,&quot;coordinates&quot;:{&quot;x&quot;:0,&quot;y&quot;:0.5}}],&quot;type&quot;:&quot;ELBOW&quot;,&quot;offset&quot;:{&quot;x&quot;:0,&quot;y&quot;:0},&quot;bending&quot;:0.1,&quot;firstElementIsHead&quot;:true,&quot;customized&quot;:true}},&quot;712e7b2a-1c71-4731-802f-81e007666edb&quot;:{&quot;id&quot;:&quot;712e7b2a-1c71-4731-802f-81e007666edb&quot;,&quot;type&quot;:&quot;FIGURE_OBJECT&quot;,&quot;document&quot;:{&quot;type&quot;:&quot;DOCUMENT_GROUP&quot;,&quot;canvasType&quot;:&quot;FIGURE&quot;,&quot;units&quot;:&quot;in&quot;}}}}"/>
  <p:tag name="TRANSPARENTBACKGROUND" val="false"/>
  <p:tag name="VERSION" val="1743793757376"/>
  <p:tag name="FIGURESLIDEID" val="f2649530-61e9-41f1-9f94-86db36006b6b"/>
  <p:tag name="TITLE" val="Untitled"/>
  <p:tag name="CREATORNAME" val="Sanjana Kulkarni"/>
  <p:tag name="DATEINSERTED" val="174379376325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ddcf9e3e0c3a2d6ec7fb89"/>
  <p:tag name="BIOJSON" val="{&quot;id&quot;:&quot;712e7b2a-1c71-4731-802f-81e007666edb&quot;,&quot;objects&quot;:{&quot;f2649530-61e9-41f1-9f94-86db36006b6b&quot;:{&quot;id&quot;:&quot;f2649530-61e9-41f1-9f94-86db36006b6b&quot;,&quot;type&quot;:&quot;FIGURE_OBJECT&quot;,&quot;document&quot;:{&quot;type&quot;:&quot;FIGURE&quot;,&quot;canvasType&quot;:&quot;FIGURE&quot;,&quot;units&quot;:&quot;in&quot;},&quot;parent&quot;:{&quot;parentId&quot;:&quot;712e7b2a-1c71-4731-802f-81e007666edb&quot;,&quot;type&quot;:&quot;DOCUMENT&quot;,&quot;order&quot;:&quot;5&quot;}},&quot;9b279821-4243-4427-8d6c-ebd5ec3860cb&quot;:{&quot;id&quot;:&quot;9b279821-4243-4427-8d6c-ebd5ec3860cb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f2649530-61e9-41f1-9f94-86db36006b6b&quot;,&quot;order&quot;:&quot;5&quot;}},&quot;c4373e79-fa67-4653-bfa0-cef7b5646e3a&quot;:{&quot;relativeTransform&quot;:{&quot;translate&quot;:{&quot;x&quot;:-366.9079307372355,&quot;y&quot;:113.27577553069302},&quot;rotate&quot;:0,&quot;skewX&quot;:0,&quot;scale&quot;:{&quot;x&quot;:1,&quot;y&quot;:1}},&quot;type&quot;:&quot;FIGURE_OBJECT&quot;,&quot;id&quot;:&quot;c4373e79-fa67-4653-bfa0-cef7b5646e3a&quot;,&quot;name&quot;:&quot;Simple QC graph (generic)&quot;,&quot;displayName&quot;:&quot;Simple QC graph (generic)&quot;,&quot;opacity&quot;:1,&quot;source&quot;:{&quot;id&quot;:&quot;5f9879b6023b8300a229fbd0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5&quot;},&quot;isPremium&quot;:true},&quot;217e8bdc-5a9c-4c5a-91f5-e77c6b18db9a&quot;:{&quot;type&quot;:&quot;FIGURE_OBJECT&quot;,&quot;id&quot;:&quot;217e8bdc-5a9c-4c5a-91f5-e77c6b18db9a&quot;,&quot;relativeTransform&quot;:{&quot;translate&quot;:{&quot;x&quot;:-63.7014343103838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2&quot;}},&quot;6e7f5487-51da-4530-b25e-f5455feb5d34&quot;:{&quot;type&quot;:&quot;FIGURE_OBJECT&quot;,&quot;id&quot;:&quot;6e7f5487-51da-4530-b25e-f5455feb5d34&quot;,&quot;relativeTransform&quot;:{&quot;translate&quot;:{&quot;x&quot;:-63.57479486188623,&quot;y&quot;:-5.809390826203155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5&quot;}},&quot;214081e2-5ac2-493f-989c-450eb74a0f07&quot;:{&quot;type&quot;:&quot;FIGURE_OBJECT&quot;,&quot;id&quot;:&quot;214081e2-5ac2-493f-989c-450eb74a0f07&quot;,&quot;relativeTransform&quot;:{&quot;translate&quot;:{&quot;x&quot;:-63.57479486188623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&quot;}},&quot;2f6445f9-088b-4979-8906-1666417e8133&quot;:{&quot;type&quot;:&quot;FIGURE_OBJECT&quot;,&quot;id&quot;:&quot;2f6445f9-088b-4979-8906-1666417e8133&quot;,&quot;relativeTransform&quot;:{&quot;translate&quot;:{&quot;x&quot;:-47.7363215777046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2&quot;}},&quot;24220193-f18d-42e2-936f-3cc48ffba21b&quot;:{&quot;type&quot;:&quot;FIGURE_OBJECT&quot;,&quot;id&quot;:&quot;24220193-f18d-42e2-936f-3cc48ffba21b&quot;,&quot;relativeTransform&quot;:{&quot;translate&quot;:{&quot;x&quot;:-47.736268747956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5&quot;}},&quot;163e04bf-d7b7-4d69-b7d6-78eda2b5537c&quot;:{&quot;type&quot;:&quot;FIGURE_OBJECT&quot;,&quot;id&quot;:&quot;163e04bf-d7b7-4d69-b7d6-78eda2b5537c&quot;,&quot;relativeTransform&quot;:{&quot;translate&quot;:{&quot;x&quot;:-47.736268747956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&quot;}},&quot;e77b4141-fd7f-492f-bd63-fef051410e77&quot;:{&quot;type&quot;:&quot;FIGURE_OBJECT&quot;,&quot;id&quot;:&quot;e77b4141-fd7f-492f-bd63-fef051410e77&quot;,&quot;relativeTransform&quot;:{&quot;translate&quot;:{&quot;x&quot;:-31.771208845025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2&quot;}},&quot;72ff4c8c-33ef-45b5-8235-bdf348104072&quot;:{&quot;type&quot;:&quot;FIGURE_OBJECT&quot;,&quot;id&quot;:&quot;72ff4c8c-33ef-45b5-8235-bdf348104072&quot;,&quot;relativeTransform&quot;:{&quot;translate&quot;:{&quot;x&quot;:-31.77115601527715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5&quot;}},&quot;b8948351-f332-4da8-a0c7-90d922e6220e&quot;:{&quot;type&quot;:&quot;FIGURE_OBJECT&quot;,&quot;id&quot;:&quot;b8948351-f332-4da8-a0c7-90d922e6220e&quot;,&quot;relativeTransform&quot;:{&quot;translate&quot;:{&quot;x&quot;:-31.7711560152772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3&quot;}},&quot;f4ecf84f-1f7a-4e94-93b8-830dce159609&quot;:{&quot;type&quot;:&quot;FIGURE_OBJECT&quot;,&quot;id&quot;:&quot;f4ecf84f-1f7a-4e94-93b8-830dce159609&quot;,&quot;relativeTransform&quot;:{&quot;translate&quot;:{&quot;x&quot;:-15.8060961123464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4&quot;}},&quot;69b77829-8009-4e5d-b5cb-c2f46aff5398&quot;:{&quot;type&quot;:&quot;FIGURE_OBJECT&quot;,&quot;id&quot;:&quot;69b77829-8009-4e5d-b5cb-c2f46aff5398&quot;,&quot;relativeTransform&quot;:{&quot;translate&quot;:{&quot;x&quot;:-15.8060432825980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&quot;}},&quot;be1494d9-3b18-45c5-886c-267135b47866&quot;:{&quot;type&quot;:&quot;FIGURE_OBJECT&quot;,&quot;id&quot;:&quot;be1494d9-3b18-45c5-886c-267135b47866&quot;,&quot;relativeTransform&quot;:{&quot;translate&quot;:{&quot;x&quot;:-15.8060432825980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2&quot;}},&quot;b9dddb05-8e69-4713-a631-be6d19129fee&quot;:{&quot;type&quot;:&quot;FIGURE_OBJECT&quot;,&quot;id&quot;:&quot;b9dddb05-8e69-4713-a631-be6d19129fee&quot;,&quot;relativeTransform&quot;:{&quot;translate&quot;:{&quot;x&quot;:0.1590166203326937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5&quot;}},&quot;d864f44a-f6e4-40be-b645-5b78bb412f8a&quot;:{&quot;type&quot;:&quot;FIGURE_OBJECT&quot;,&quot;id&quot;:&quot;d864f44a-f6e4-40be-b645-5b78bb412f8a&quot;,&quot;relativeTransform&quot;:{&quot;translate&quot;:{&quot;x&quot;:0.1590694500811094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&quot;}},&quot;1ddb280a-f0d9-45ca-9e4f-8578641e1000&quot;:{&quot;type&quot;:&quot;FIGURE_OBJECT&quot;,&quot;id&quot;:&quot;1ddb280a-f0d9-45ca-9e4f-8578641e1000&quot;,&quot;relativeTransform&quot;:{&quot;translate&quot;:{&quot;x&quot;:0.15906945008104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5&quot;}},&quot;edf9d3bd-839e-45c4-bd3b-ad9a136f03a9&quot;:{&quot;type&quot;:&quot;FIGURE_OBJECT&quot;,&quot;id&quot;:&quot;edf9d3bd-839e-45c4-bd3b-ad9a136f03a9&quot;,&quot;relativeTransform&quot;:{&quot;translate&quot;:{&quot;x&quot;:16.12412935301185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&quot;}},&quot;46ae4c2d-84de-453d-b715-78f66a26bae0&quot;:{&quot;type&quot;:&quot;FIGURE_OBJECT&quot;,&quot;id&quot;:&quot;46ae4c2d-84de-453d-b715-78f66a26bae0&quot;,&quot;relativeTransform&quot;:{&quot;translate&quot;:{&quot;x&quot;:16.12418218276020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2&quot;}},&quot;86f615bf-246f-41c8-8849-84c774cd6b4f&quot;:{&quot;type&quot;:&quot;FIGURE_OBJECT&quot;,&quot;id&quot;:&quot;86f615bf-246f-41c8-8849-84c774cd6b4f&quot;,&quot;relativeTransform&quot;:{&quot;translate&quot;:{&quot;x&quot;:16.12418218276020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5&quot;}},&quot;5771f70a-14bd-40de-8600-7e2bc7d9de57&quot;:{&quot;type&quot;:&quot;FIGURE_OBJECT&quot;,&quot;id&quot;:&quot;5771f70a-14bd-40de-8600-7e2bc7d9de57&quot;,&quot;relativeTransform&quot;:{&quot;translate&quot;:{&quot;x&quot;:32.089242085690955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8&quot;}},&quot;8771d763-39c5-4820-ab00-19d60acfc4c4&quot;:{&quot;type&quot;:&quot;FIGURE_OBJECT&quot;,&quot;id&quot;:&quot;8771d763-39c5-4820-ab00-19d60acfc4c4&quot;,&quot;relativeTransform&quot;:{&quot;translate&quot;:{&quot;x&quot;:32.0892949154393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9&quot;}},&quot;da840c87-8c95-4fb7-a270-e9cf1ca796af&quot;:{&quot;type&quot;:&quot;FIGURE_OBJECT&quot;,&quot;id&quot;:&quot;da840c87-8c95-4fb7-a270-e9cf1ca796af&quot;,&quot;relativeTransform&quot;:{&quot;translate&quot;:{&quot;x&quot;:32.0892949154393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&quot;}},&quot;9107cd14-5343-4a87-8413-1d5554a2e813&quot;:{&quot;type&quot;:&quot;FIGURE_OBJECT&quot;,&quot;id&quot;:&quot;9107cd14-5343-4a87-8413-1d5554a2e813&quot;,&quot;relativeTransform&quot;:{&quot;translate&quot;:{&quot;x&quot;:48.054354818370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2&quot;}},&quot;f71b6ee2-e2ab-43de-82bb-dee679dcc4bd&quot;:{&quot;type&quot;:&quot;FIGURE_OBJECT&quot;,&quot;id&quot;:&quot;f71b6ee2-e2ab-43de-82bb-dee679dcc4bd&quot;,&quot;relativeTransform&quot;:{&quot;translate&quot;:{&quot;x&quot;:48.0544076481184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5&quot;}},&quot;57f426f2-7997-4506-bc40-054134cd8149&quot;:{&quot;type&quot;:&quot;FIGURE_OBJECT&quot;,&quot;id&quot;:&quot;57f426f2-7997-4506-bc40-054134cd8149&quot;,&quot;relativeTransform&quot;:{&quot;translate&quot;:{&quot;x&quot;:48.0544076481184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&quot;}},&quot;34c216ce-d6df-4f89-9590-b7732f2c8d23&quot;:{&quot;type&quot;:&quot;FIGURE_OBJECT&quot;,&quot;id&quot;:&quot;34c216ce-d6df-4f89-9590-b7732f2c8d23&quot;,&quot;relativeTransform&quot;:{&quot;translate&quot;:{&quot;x&quot;:64.0194675510492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5&quot;}},&quot;ee439fd4-e135-4958-8c3f-d000c592a5f2&quot;:{&quot;type&quot;:&quot;FIGURE_OBJECT&quot;,&quot;id&quot;:&quot;ee439fd4-e135-4958-8c3f-d000c592a5f2&quot;,&quot;relativeTransform&quot;:{&quot;translate&quot;:{&quot;x&quot;:64.0195203807975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&quot;}},&quot;f313b612-e32d-4d2d-9eab-d82041b39955&quot;:{&quot;type&quot;:&quot;FIGURE_OBJECT&quot;,&quot;id&quot;:&quot;f313b612-e32d-4d2d-9eab-d82041b39955&quot;,&quot;relativeTransform&quot;:{&quot;translate&quot;:{&quot;x&quot;:64.0195203807975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2&quot;}},&quot;9c1f4bb4-d12d-4c1a-b2c6-4b8ba832f460&quot;:{&quot;type&quot;:&quot;FIGURE_OBJECT&quot;,&quot;id&quot;:&quot;9c1f4bb4-d12d-4c1a-b2c6-4b8ba832f460&quot;,&quot;relativeTransform&quot;:{&quot;translate&quot;:{&quot;x&quot;:-58.3797300661574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5&quot;}},&quot;29be53de-9514-47f5-a3ea-7d57ee1b97a6&quot;:{&quot;type&quot;:&quot;FIGURE_OBJECT&quot;,&quot;id&quot;:&quot;29be53de-9514-47f5-a3ea-7d57ee1b97a6&quot;,&quot;relativeTransform&quot;:{&quot;translate&quot;:{&quot;x&quot;:-58.50005290757131,&quot;y&quot;:-5.809390826203274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3&quot;}},&quot;c9f8a54b-1ff8-4715-a433-fd7a45e9ffd8&quot;:{&quot;type&quot;:&quot;FIGURE_OBJECT&quot;,&quot;id&quot;:&quot;c9f8a54b-1ff8-4715-a433-fd7a45e9ffd8&quot;,&quot;relativeTransform&quot;:{&quot;translate&quot;:{&quot;x&quot;:-58.379677236409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4&quot;}},&quot;6aaf0733-c8d2-4736-98ee-01a53efb9477&quot;:{&quot;type&quot;:&quot;FIGURE_OBJECT&quot;,&quot;id&quot;:&quot;6aaf0733-c8d2-4736-98ee-01a53efb9477&quot;,&quot;relativeTransform&quot;:{&quot;translate&quot;:{&quot;x&quot;:-42.4146173334782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&quot;}},&quot;ab53f17c-3156-48f2-9879-bcb0320f7fc9&quot;:{&quot;type&quot;:&quot;FIGURE_OBJECT&quot;,&quot;id&quot;:&quot;ab53f17c-3156-48f2-9879-bcb0320f7fc9&quot;,&quot;relativeTransform&quot;:{&quot;translate&quot;:{&quot;x&quot;:-42.4145645037299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2&quot;}},&quot;6b2b5986-7d04-4539-a671-a043590663c7&quot;:{&quot;type&quot;:&quot;FIGURE_OBJECT&quot;,&quot;id&quot;:&quot;6b2b5986-7d04-4539-a671-a043590663c7&quot;,&quot;relativeTransform&quot;:{&quot;translate&quot;:{&quot;x&quot;:-42.414564503729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5&quot;}},&quot;b03eff11-1ad7-4be6-9ae3-b7104e689d13&quot;:{&quot;type&quot;:&quot;FIGURE_OBJECT&quot;,&quot;id&quot;:&quot;b03eff11-1ad7-4be6-9ae3-b7104e689d13&quot;,&quot;relativeTransform&quot;:{&quot;translate&quot;:{&quot;x&quot;:-26.4495046007991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&quot;}},&quot;495c1739-9fd5-4cf4-8fee-18e0f3bdcdae&quot;:{&quot;type&quot;:&quot;FIGURE_OBJECT&quot;,&quot;id&quot;:&quot;495c1739-9fd5-4cf4-8fee-18e0f3bdcdae&quot;,&quot;relativeTransform&quot;:{&quot;translate&quot;:{&quot;x&quot;:-26.44945177105078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5&quot;}},&quot;2ae4eeea-b366-4afe-aec2-bfa2a484e295&quot;:{&quot;type&quot;:&quot;FIGURE_OBJECT&quot;,&quot;id&quot;:&quot;2ae4eeea-b366-4afe-aec2-bfa2a484e295&quot;,&quot;relativeTransform&quot;:{&quot;translate&quot;:{&quot;x&quot;:-26.4494517710508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&quot;}},&quot;4dd1cd15-b77e-4314-92e5-13664b15b8c3&quot;:{&quot;type&quot;:&quot;FIGURE_OBJECT&quot;,&quot;id&quot;:&quot;4dd1cd15-b77e-4314-92e5-13664b15b8c3&quot;,&quot;relativeTransform&quot;:{&quot;translate&quot;:{&quot;x&quot;:-10.48439186811998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2&quot;}},&quot;59d9f600-0f34-44da-a4d0-3efc614b4779&quot;:{&quot;type&quot;:&quot;FIGURE_OBJECT&quot;,&quot;id&quot;:&quot;59d9f600-0f34-44da-a4d0-3efc614b4779&quot;,&quot;relativeTransform&quot;:{&quot;translate&quot;:{&quot;x&quot;:-10.48433903837162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5&quot;}},&quot;1af5f463-9eeb-4004-906c-812bbaeea689&quot;:{&quot;type&quot;:&quot;FIGURE_OBJECT&quot;,&quot;id&quot;:&quot;1af5f463-9eeb-4004-906c-812bbaeea689&quot;,&quot;relativeTransform&quot;:{&quot;translate&quot;:{&quot;x&quot;:-10.48433903837162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8&quot;}},&quot;b43f018c-d7e2-4c56-81e4-1848dd7e7f50&quot;:{&quot;type&quot;:&quot;FIGURE_OBJECT&quot;,&quot;id&quot;:&quot;b43f018c-d7e2-4c56-81e4-1848dd7e7f50&quot;,&quot;relativeTransform&quot;:{&quot;translate&quot;:{&quot;x&quot;:5.48072086455912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9&quot;}},&quot;c9504c12-a842-41f0-bff5-4f2ec1bd3ab7&quot;:{&quot;type&quot;:&quot;FIGURE_OBJECT&quot;,&quot;id&quot;:&quot;c9504c12-a842-41f0-bff5-4f2ec1bd3ab7&quot;,&quot;relativeTransform&quot;:{&quot;translate&quot;:{&quot;x&quot;:5.480773694307537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&quot;}},&quot;4facef6b-d4a5-4904-80f4-1e25ed1590a6&quot;:{&quot;type&quot;:&quot;FIGURE_OBJECT&quot;,&quot;id&quot;:&quot;4facef6b-d4a5-4904-80f4-1e25ed1590a6&quot;,&quot;relativeTransform&quot;:{&quot;translate&quot;:{&quot;x&quot;:5.498081738511207,&quot;y&quot;:-32.235543253785224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2&quot;}},&quot;f1648612-d080-4dd1-85e5-50e9a046ab5f&quot;:{&quot;type&quot;:&quot;FIGURE_OBJECT&quot;,&quot;id&quot;:&quot;f1648612-d080-4dd1-85e5-50e9a046ab5f&quot;,&quot;relativeTransform&quot;:{&quot;translate&quot;:{&quot;x&quot;:21.44583359723827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5&quot;}},&quot;ad8eb57b-ef2f-440b-b22f-99fdbf03d212&quot;:{&quot;type&quot;:&quot;FIGURE_OBJECT&quot;,&quot;id&quot;:&quot;ad8eb57b-ef2f-440b-b22f-99fdbf03d212&quot;,&quot;relativeTransform&quot;:{&quot;translate&quot;:{&quot;x&quot;:21.44588642698663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&quot;}},&quot;7162c458-ffc4-4f55-848d-3292a1552ef8&quot;:{&quot;type&quot;:&quot;FIGURE_OBJECT&quot;,&quot;id&quot;:&quot;7162c458-ffc4-4f55-848d-3292a1552ef8&quot;,&quot;relativeTransform&quot;:{&quot;translate&quot;:{&quot;x&quot;:21.44588642698663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2&quot;}},&quot;96972992-0fa3-4539-9e7f-4508f136137c&quot;:{&quot;type&quot;:&quot;FIGURE_OBJECT&quot;,&quot;id&quot;:&quot;96972992-0fa3-4539-9e7f-4508f136137c&quot;,&quot;relativeTransform&quot;:{&quot;translate&quot;:{&quot;x&quot;:37.4109463299174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5&quot;}},&quot;2c9063cf-6196-4e4e-8de8-5cdd00277b1c&quot;:{&quot;type&quot;:&quot;FIGURE_OBJECT&quot;,&quot;id&quot;:&quot;2c9063cf-6196-4e4e-8de8-5cdd00277b1c&quot;,&quot;relativeTransform&quot;:{&quot;translate&quot;:{&quot;x&quot;:37.410999159665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&quot;}},&quot;520a96c6-527b-4726-a9d8-67effa794a28&quot;:{&quot;type&quot;:&quot;FIGURE_OBJECT&quot;,&quot;id&quot;:&quot;520a96c6-527b-4726-a9d8-67effa794a28&quot;,&quot;relativeTransform&quot;:{&quot;translate&quot;:{&quot;x&quot;:37.354492426614506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2&quot;}},&quot;77427ba3-47fd-402d-bc79-d6cb33a60caa&quot;:{&quot;type&quot;:&quot;FIGURE_OBJECT&quot;,&quot;id&quot;:&quot;77427ba3-47fd-402d-bc79-d6cb33a60caa&quot;,&quot;relativeTransform&quot;:{&quot;translate&quot;:{&quot;x&quot;:53.3760590625964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5&quot;}},&quot;f61144a7-bdfb-4e15-9bf5-585935cd3f66&quot;:{&quot;type&quot;:&quot;FIGURE_OBJECT&quot;,&quot;id&quot;:&quot;f61144a7-bdfb-4e15-9bf5-585935cd3f66&quot;,&quot;relativeTransform&quot;:{&quot;translate&quot;:{&quot;x&quot;:53.3761118923449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3&quot;}},&quot;a66daf7b-1205-423d-aaee-5958ce4b11f7&quot;:{&quot;type&quot;:&quot;FIGURE_OBJECT&quot;,&quot;id&quot;:&quot;a66daf7b-1205-423d-aaee-5958ce4b11f7&quot;,&quot;relativeTransform&quot;:{&quot;translate&quot;:{&quot;x&quot;:53.3761118923449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4&quot;}},&quot;377c112d-0582-4bf5-8cd2-5e1314cb0cfb&quot;:{&quot;type&quot;:&quot;FIGURE_OBJECT&quot;,&quot;id&quot;:&quot;377c112d-0582-4bf5-8cd2-5e1314cb0cfb&quot;,&quot;relativeTransform&quot;:{&quot;translate&quot;:{&quot;x&quot;:69.3411717952756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&quot;}},&quot;3b6d96de-7999-49d7-90de-291303561667&quot;:{&quot;type&quot;:&quot;FIGURE_OBJECT&quot;,&quot;id&quot;:&quot;3b6d96de-7999-49d7-90de-291303561667&quot;,&quot;relativeTransform&quot;:{&quot;translate&quot;:{&quot;x&quot;:69.3412246250240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2&quot;}},&quot;7c9b9768-1ce3-4b3d-9f79-c3d28bbbd86b&quot;:{&quot;type&quot;:&quot;FIGURE_OBJECT&quot;,&quot;id&quot;:&quot;7c9b9768-1ce3-4b3d-9f79-c3d28bbbd86b&quot;,&quot;relativeTransform&quot;:{&quot;translate&quot;:{&quot;x&quot;:69.3412246250240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5&quot;}},&quot;b3d6b2ae-7b41-4474-9874-564a790fc67c&quot;:{&quot;type&quot;:&quot;FIGURE_OBJECT&quot;,&quot;id&quot;:&quot;b3d6b2ae-7b41-4474-9874-564a790fc67c&quot;,&quot;relativeTransform&quot;:{&quot;translate&quot;:{&quot;x&quot;:-53.05802582193109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&quot;}},&quot;21195641-394f-4cb6-9972-364a9c244f8c&quot;:{&quot;type&quot;:&quot;FIGURE_OBJECT&quot;,&quot;id&quot;:&quot;21195641-394f-4cb6-9972-364a9c244f8c&quot;,&quot;relativeTransform&quot;:{&quot;translate&quot;:{&quot;x&quot;:-53.057972992182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5&quot;}},&quot;a4379036-2562-4e09-bc88-6378fa08b9fb&quot;:{&quot;type&quot;:&quot;FIGURE_OBJECT&quot;,&quot;id&quot;:&quot;a4379036-2562-4e09-bc88-6378fa08b9fb&quot;,&quot;relativeTransform&quot;:{&quot;translate&quot;:{&quot;x&quot;:-53.0579729921826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&quot;}},&quot;577d3ea2-addc-4323-b164-89f2a89f7ca0&quot;:{&quot;type&quot;:&quot;FIGURE_OBJECT&quot;,&quot;id&quot;:&quot;577d3ea2-addc-4323-b164-89f2a89f7ca0&quot;,&quot;relativeTransform&quot;:{&quot;translate&quot;:{&quot;x&quot;:-37.09291308925199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2&quot;}},&quot;81d23e61-7bf8-4f8f-8fc4-57968a29fa2f&quot;:{&quot;type&quot;:&quot;FIGURE_OBJECT&quot;,&quot;id&quot;:&quot;81d23e61-7bf8-4f8f-8fc4-57968a29fa2f&quot;,&quot;relativeTransform&quot;:{&quot;translate&quot;:{&quot;x&quot;:-37.0928602595035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5&quot;}},&quot;38a1fa8e-75d1-47a1-95c1-1630558eeb1d&quot;:{&quot;type&quot;:&quot;FIGURE_OBJECT&quot;,&quot;id&quot;:&quot;38a1fa8e-75d1-47a1-95c1-1630558eeb1d&quot;,&quot;relativeTransform&quot;:{&quot;translate&quot;:{&quot;x&quot;:-37.0928602595035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8&quot;}},&quot;4ed6ed91-b3bf-4f75-8a39-f2203def35c9&quot;:{&quot;type&quot;:&quot;FIGURE_OBJECT&quot;,&quot;id&quot;:&quot;4ed6ed91-b3bf-4f75-8a39-f2203def35c9&quot;,&quot;relativeTransform&quot;:{&quot;translate&quot;:{&quot;x&quot;:-21.12780035657271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9&quot;}},&quot;5408bfe0-7247-47b9-8994-1ff323a428e7&quot;:{&quot;type&quot;:&quot;FIGURE_OBJECT&quot;,&quot;id&quot;:&quot;5408bfe0-7247-47b9-8994-1ff323a428e7&quot;,&quot;relativeTransform&quot;:{&quot;translate&quot;:{&quot;x&quot;:-21.1277475268244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&quot;}},&quot;911ead1e-d592-4c86-bcec-a822f025514b&quot;:{&quot;type&quot;:&quot;FIGURE_OBJECT&quot;,&quot;id&quot;:&quot;911ead1e-d592-4c86-bcec-a822f025514b&quot;,&quot;relativeTransform&quot;:{&quot;translate&quot;:{&quot;x&quot;:-21.1277475268244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05&quot;}},&quot;32b69e02-7f26-4e3d-8969-4efc38a0e7e6&quot;:{&quot;type&quot;:&quot;FIGURE_OBJECT&quot;,&quot;id&quot;:&quot;32b69e02-7f26-4e3d-8969-4efc38a0e7e6&quot;,&quot;relativeTransform&quot;:{&quot;translate&quot;:{&quot;x&quot;:-5.16268762389367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1&quot;}},&quot;ef6957df-d196-4eb0-bb73-528235c64dbc&quot;:{&quot;type&quot;:&quot;FIGURE_OBJECT&quot;,&quot;id&quot;:&quot;ef6957df-d196-4eb0-bb73-528235c64dbc&quot;,&quot;relativeTransform&quot;:{&quot;translate&quot;:{&quot;x&quot;:-5.162634794145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2&quot;}},&quot;6e93a4c9-6883-48cd-b5a2-affc0427ecc0&quot;:{&quot;type&quot;:&quot;FIGURE_OBJECT&quot;,&quot;id&quot;:&quot;6e93a4c9-6883-48cd-b5a2-affc0427ecc0&quot;,&quot;relativeTransform&quot;:{&quot;translate&quot;:{&quot;x&quot;:-5.162634794145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3&quot;}},&quot;d58f7a68-6fd7-4ba7-b957-530def1ee73a&quot;:{&quot;type&quot;:&quot;FIGURE_OBJECT&quot;,&quot;id&quot;:&quot;d58f7a68-6fd7-4ba7-b957-530def1ee73a&quot;,&quot;relativeTransform&quot;:{&quot;translate&quot;:{&quot;x&quot;:10.80242510878548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&quot;}},&quot;98740cee-c6e4-43a6-9d28-1e4a97607b9a&quot;:{&quot;type&quot;:&quot;FIGURE_OBJECT&quot;,&quot;id&quot;:&quot;98740cee-c6e4-43a6-9d28-1e4a97607b9a&quot;,&quot;relativeTransform&quot;:{&quot;translate&quot;:{&quot;x&quot;:10.80247793853384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5&quot;}},&quot;fe79a041-582e-4ca8-8855-0404bcd6a74d&quot;:{&quot;type&quot;:&quot;FIGURE_OBJECT&quot;,&quot;id&quot;:&quot;fe79a041-582e-4ca8-8855-0404bcd6a74d&quot;,&quot;relativeTransform&quot;:{&quot;translate&quot;:{&quot;x&quot;:10.80247793853384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6&quot;}},&quot;2644de69-bce3-4f47-b3b7-f814d598a146&quot;:{&quot;type&quot;:&quot;FIGURE_OBJECT&quot;,&quot;id&quot;:&quot;2644de69-bce3-4f47-b3b7-f814d598a146&quot;,&quot;relativeTransform&quot;:{&quot;translate&quot;:{&quot;x&quot;:26.76753784146458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7&quot;}},&quot;bfb882c0-6362-434f-86d6-eb4103528a6f&quot;:{&quot;type&quot;:&quot;FIGURE_OBJECT&quot;,&quot;id&quot;:&quot;bfb882c0-6362-434f-86d6-eb4103528a6f&quot;,&quot;relativeTransform&quot;:{&quot;translate&quot;:{&quot;x&quot;:26.76759067121282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8&quot;}},&quot;105fd3d8-82da-44c5-a4f9-8264bb22a22a&quot;:{&quot;type&quot;:&quot;FIGURE_OBJECT&quot;,&quot;id&quot;:&quot;105fd3d8-82da-44c5-a4f9-8264bb22a22a&quot;,&quot;relativeTransform&quot;:{&quot;translate&quot;:{&quot;x&quot;:26.76759067121282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&quot;}},&quot;aacd45aa-4503-4eda-9e58-e1a5146094a1&quot;:{&quot;type&quot;:&quot;FIGURE_OBJECT&quot;,&quot;id&quot;:&quot;aacd45aa-4503-4eda-9e58-e1a5146094a1&quot;,&quot;relativeTransform&quot;:{&quot;translate&quot;:{&quot;x&quot;:42.732650574143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05&quot;}},&quot;38726344-f8d4-436b-b7d6-42c60639f4d7&quot;:{&quot;type&quot;:&quot;FIGURE_OBJECT&quot;,&quot;id&quot;:&quot;38726344-f8d4-436b-b7d6-42c60639f4d7&quot;,&quot;relativeTransform&quot;:{&quot;translate&quot;:{&quot;x&quot;:42.73270340389204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1&quot;}},&quot;b0a7532d-8728-45b2-aac4-3ad572591e17&quot;:{&quot;type&quot;:&quot;FIGURE_OBJECT&quot;,&quot;id&quot;:&quot;b0a7532d-8728-45b2-aac4-3ad572591e17&quot;,&quot;relativeTransform&quot;:{&quot;translate&quot;:{&quot;x&quot;:42.7327034038920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2&quot;}},&quot;2de96f58-bf5f-40b3-b968-a7d8a57f82ad&quot;:{&quot;type&quot;:&quot;FIGURE_OBJECT&quot;,&quot;id&quot;:&quot;2de96f58-bf5f-40b3-b968-a7d8a57f82ad&quot;,&quot;relativeTransform&quot;:{&quot;translate&quot;:{&quot;x&quot;:58.6977633068229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3&quot;}},&quot;3db354c7-c715-44ae-b82b-7e6c5355bc29&quot;:{&quot;type&quot;:&quot;FIGURE_OBJECT&quot;,&quot;id&quot;:&quot;3db354c7-c715-44ae-b82b-7e6c5355bc29&quot;,&quot;relativeTransform&quot;:{&quot;translate&quot;:{&quot;x&quot;:58.6978161365711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&quot;}},&quot;507a14e6-7c75-41b3-983e-ce388ca743bb&quot;:{&quot;type&quot;:&quot;FIGURE_OBJECT&quot;,&quot;id&quot;:&quot;507a14e6-7c75-41b3-983e-ce388ca743bb&quot;,&quot;relativeTransform&quot;:{&quot;translate&quot;:{&quot;x&quot;:58.6978161365711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5&quot;}},&quot;8d004f53-7aa7-4d66-a31e-9d5d8eecf828&quot;:{&quot;type&quot;:&quot;FIGURE_OBJECT&quot;,&quot;id&quot;:&quot;8d004f53-7aa7-4d66-a31e-9d5d8eecf828&quot;,&quot;relativeTransform&quot;:{&quot;translate&quot;:{&quot;x&quot;:74.6628760395020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6&quot;}},&quot;9701d976-e09c-4bbb-b44d-398dc6416c92&quot;:{&quot;type&quot;:&quot;FIGURE_OBJECT&quot;,&quot;id&quot;:&quot;9701d976-e09c-4bbb-b44d-398dc6416c92&quot;,&quot;relativeTransform&quot;:{&quot;translate&quot;:{&quot;x&quot;:74.6629288692502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7&quot;}},&quot;dffd054b-1f42-4501-bd27-16765d468af4&quot;:{&quot;type&quot;:&quot;FIGURE_OBJECT&quot;,&quot;id&quot;:&quot;dffd054b-1f42-4501-bd27-16765d468af4&quot;,&quot;relativeTransform&quot;:{&quot;translate&quot;:{&quot;x&quot;:74.6629288692502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8&quot;}},&quot;f883d95a-415a-4060-96ca-69d5c9095b6b&quot;:{&quot;type&quot;:&quot;FIGURE_OBJECT&quot;,&quot;id&quot;:&quot;f883d95a-415a-4060-96ca-69d5c9095b6b&quot;,&quot;relativeTransform&quot;:{&quot;translate&quot;:{&quot;x&quot;:80.1892615425524,&quot;y&quot;:24.76343807463799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&quot;}},&quot;7b63a154-5347-418b-bdbe-90d778982687&quot;:{&quot;type&quot;:&quot;FIGURE_OBJECT&quot;,&quot;id&quot;:&quot;7b63a154-5347-418b-bdbe-90d778982687&quot;,&quot;relativeTransform&quot;:{&quot;translate&quot;:{&quot;x&quot;:79.9846331134767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2&quot;}},&quot;a0478145-a6a2-4a3b-9c8e-a6a22fdcfcdf&quot;:{&quot;type&quot;:&quot;FIGURE_OBJECT&quot;,&quot;id&quot;:&quot;a0478145-a6a2-4a3b-9c8e-a6a22fdcfcdf&quot;,&quot;relativeTransform&quot;:{&quot;translate&quot;:{&quot;x&quot;:79.98463311347673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5&quot;}},&quot;9e8d6216-c0b4-4eb3-ab56-2c36abbaf80c&quot;:{&quot;type&quot;:&quot;FIGURE_OBJECT&quot;,&quot;id&quot;:&quot;9e8d6216-c0b4-4eb3-ab56-2c36abbaf80c&quot;,&quot;relativeTransform&quot;:{&quot;translate&quot;:{&quot;x&quot;:8.043127820712458,&quot;y&quot;:-0.9207517404147035},&quot;rotate&quot;:0},&quot;opacity&quot;:1,&quot;path&quot;:{&quot;type&quot;:&quot;RECT&quot;,&quot;size&quot;:{&quot;x&quot;:149.01157720484946,&quot;y&quot;:97.26371613122815},&quot;cornerRounding&quot;:{&quot;type&quot;:&quot;ARC_LENGTH&quot;,&quot;global&quot;:0}},&quot;pathStyles&quot;:[{&quot;type&quot;:&quot;FILL&quot;,&quot;fillStyle&quot;:&quot;rgba(0,0,0,0)&quot;},{&quot;type&quot;:&quot;STROKE&quot;,&quot;strokeStyle&quot;:&quot;rgba(39,39,39,1)&quot;,&quot;lineWidth&quot;:0.8457903257191524,&quot;lineJoin&quot;:&quot;round&quot;}],&quot;isLocked&quot;:false,&quot;parent&quot;:{&quot;type&quot;:&quot;CHILD&quot;,&quot;parentId&quot;:&quot;c4373e79-fa67-4653-bfa0-cef7b5646e3a&quot;,&quot;order&quot;:&quot;51&quot;}},&quot;dd0d17cb-8218-49b2-8b65-afb9d150ff2f&quot;:{&quot;type&quot;:&quot;FIGURE_OBJECT&quot;,&quot;id&quot;:&quot;dd0d17cb-8218-49b2-8b65-afb9d150ff2f&quot;,&quot;relativeTransform&quot;:{&quot;translate&quot;:{&quot;x&quot;:-63.74417818131469,&quot;y&quot;:-25.43558249509643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2&quot;}},&quot;6bd328b3-a6a8-4e64-9ead-079139e54eff&quot;:{&quot;type&quot;:&quot;FIGURE_OBJECT&quot;,&quot;id&quot;:&quot;6bd328b3-a6a8-4e64-9ead-079139e54eff&quot;,&quot;relativeTransform&quot;:{&quot;translate&quot;:{&quot;x&quot;:-5.942725052905958e-14,&quot;y&quot;:-1.7637959851625777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d0d17cb-8218-49b2-8b65-afb9d150ff2f&quot;,&quot;order&quot;:&quot;1&quot;}},&quot;1eff5795-ae95-4b38-b4a5-2553c6652b82&quot;:{&quot;type&quot;:&quot;FIGURE_OBJECT&quot;,&quot;id&quot;:&quot;1eff5795-ae95-4b38-b4a5-2553c6652b82&quot;,&quot;relativeTransform&quot;:{&quot;translate&quot;:{&quot;x&quot;:-5.990211609757413e-14,&quot;y&quot;:5.092858192178685},&quot;rotate&quot;:0},&quot;opacity&quot;:1,&quot;path&quot;:{&quot;type&quot;:&quot;POLY_LINE&quot;,&quot;points&quot;:[{&quot;x&quot;:0,&quot;y&quot;:-1.6734644135745436},{&quot;x&quot;:0,&quot;y&quot;:1.673464413574543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2&quot;}},&quot;0a3ac684-2fa8-4f69-83d0-ba67ea794c5c&quot;:{&quot;type&quot;:&quot;FIGURE_OBJECT&quot;,&quot;id&quot;:&quot;0a3ac684-2fa8-4f69-83d0-ba67ea794c5c&quot;,&quot;relativeTransform&quot;:{&quot;translate&quot;:{&quot;x&quot;:-2.9924715869324626e-14,&quot;y&quot;:6.7663226057532295},&quot;rotate&quot;:0},&quot;opacity&quot;:1,&quot;path&quot;:{&quot;type&quot;:&quot;POLY_LINE&quot;,&quot;points&quot;:[{&quot;x&quot;:1.609536293862607,&quot;y&quot;:0},{&quot;x&quot;:-1.60953629386260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5&quot;}},&quot;12cd1319-64c0-49be-a5e5-7e9e8bbd9d2c&quot;:{&quot;type&quot;:&quot;FIGURE_OBJECT&quot;,&quot;id&quot;:&quot;12cd1319-64c0-49be-a5e5-7e9e8bbd9d2c&quot;,&quot;relativeTransform&quot;:{&quot;translate&quot;:{&quot;x&quot;:-2.9924715869324626e-14,&quot;y&quot;:-4.3241703712042465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d0d17cb-8218-49b2-8b65-afb9d150ff2f&quot;,&quot;order&quot;:&quot;7&quot;}},&quot;ac2b4b98-f203-4c4c-b277-9f60f6a4b2e1&quot;:{&quot;type&quot;:&quot;FIGURE_OBJECT&quot;,&quot;id&quot;:&quot;ac2b4b98-f203-4c4c-b277-9f60f6a4b2e1&quot;,&quot;relativeTransform&quot;:{&quot;translate&quot;:{&quot;x&quot;:-58.4974588607702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5&quot;}},&quot;a471b496-a5db-48ed-8380-6d409525bf3a&quot;:{&quot;type&quot;:&quot;FIGURE_OBJECT&quot;,&quot;id&quot;:&quot;a471b496-a5db-48ed-8380-6d409525bf3a&quot;,&quot;relativeTransform&quot;:{&quot;translate&quot;:{&quot;x&quot;:-5.942725052905958e-14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ac2b4b98-f203-4c4c-b277-9f60f6a4b2e1&quot;,&quot;order&quot;:&quot;1&quot;}},&quot;2f5aec74-6721-4e7e-83b9-4e74a50c7ed4&quot;:{&quot;type&quot;:&quot;FIGURE_OBJECT&quot;,&quot;id&quot;:&quot;2f5aec74-6721-4e7e-83b9-4e74a50c7ed4&quot;,&quot;relativeTransform&quot;:{&quot;translate&quot;:{&quot;x&quot;:-5.990211609757413e-14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2&quot;}},&quot;6cafd209-e308-451b-9b60-daa30b8687a3&quot;:{&quot;type&quot;:&quot;FIGURE_OBJECT&quot;,&quot;id&quot;:&quot;6cafd209-e308-451b-9b60-daa30b8687a3&quot;,&quot;relativeTransform&quot;:{&quot;translate&quot;:{&quot;x&quot;:-1.4972894806447285e-13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5&quot;}},&quot;33f54c8b-afe7-4cca-bd9d-5947a236fc74&quot;:{&quot;type&quot;:&quot;FIGURE_OBJECT&quot;,&quot;id&quot;:&quot;33f54c8b-afe7-4cca-bd9d-5947a236fc74&quot;,&quot;relativeTransform&quot;:{&quot;translate&quot;:{&quot;x&quot;:0,&quot;y&quot;:-6.766249894838151},&quot;rotate&quot;:0},&quot;opacity&quot;:1,&quot;path&quot;:{&quot;type&quot;:&quot;POLY_LINE&quot;,&quot;points&quot;:[{&quot;x&quot;:-2.2018741479555386,&quot;y&quot;:0},{&quot;x&quot;:2.201874147955538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ac2b4b98-f203-4c4c-b277-9f60f6a4b2e1&quot;,&quot;order&quot;:&quot;7&quot;}},&quot;e8167071-6779-4664-b95f-c792aac44144&quot;:{&quot;type&quot;:&quot;FIGURE_OBJECT&quot;,&quot;id&quot;:&quot;e8167071-6779-4664-b95f-c792aac44144&quot;,&quot;relativeTransform&quot;:{&quot;translate&quot;:{&quot;x&quot;:-53.0790441041047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&quot;}},&quot;5203afcf-34fc-49d7-8c09-b3d0554ca60d&quot;:{&quot;type&quot;:&quot;FIGURE_OBJECT&quot;,&quot;id&quot;:&quot;5203afcf-34fc-49d7-8c09-b3d0554ca60d&quot;,&quot;relativeTransform&quot;:{&quot;translate&quot;:{&quot;x&quot;:4.679311065280283e-16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8167071-6779-4664-b95f-c792aac44144&quot;,&quot;order&quot;:&quot;1&quot;}},&quot;9980a970-17b2-4b6e-9e38-53010b37bea7&quot;:{&quot;type&quot;:&quot;FIGURE_OBJECT&quot;,&quot;id&quot;:&quot;9980a970-17b2-4b6e-9e38-53010b37bea7&quot;,&quot;relativeTransform&quot;:{&quot;translate&quot;:{&quot;x&quot;:0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2&quot;}},&quot;89418457-0205-420d-b728-2e63b30e1fcb&quot;:{&quot;type&quot;:&quot;FIGURE_OBJECT&quot;,&quot;id&quot;:&quot;89418457-0205-420d-b728-2e63b30e1fcb&quot;,&quot;relativeTransform&quot;:{&quot;translate&quot;:{&quot;x&quot;:-8.982683196689875e-14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5&quot;}},&quot;61b634ae-d757-48ab-983f-d21dc05325a0&quot;:{&quot;type&quot;:&quot;FIGURE_OBJECT&quot;,&quot;id&quot;:&quot;61b634ae-d757-48ab-983f-d21dc05325a0&quot;,&quot;relativeTransform&quot;:{&quot;translate&quot;:{&quot;x&quot;:0,&quot;y&quot;:-6.76624989483815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8167071-6779-4664-b95f-c792aac44144&quot;,&quot;order&quot;:&quot;7&quot;}},&quot;ee705b2c-08d1-4bbd-b150-38829946554f&quot;:{&quot;type&quot;:&quot;FIGURE_OBJECT&quot;,&quot;id&quot;:&quot;ee705b2c-08d1-4bbd-b150-38829946554f&quot;,&quot;relativeTransform&quot;:{&quot;translate&quot;:{&quot;x&quot;:-47.73618661653686,&quot;y&quot;:-34.6150176110414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2&quot;}},&quot;1b4a4408-0f39-4696-b4a7-1b9f52ad5061&quot;:{&quot;type&quot;:&quot;FIGURE_OBJECT&quot;,&quot;id&quot;:&quot;1b4a4408-0f39-4696-b4a7-1b9f52ad5061&quot;,&quot;relativeTransform&quot;:{&quot;translate&quot;:{&quot;x&quot;:-0.00013838493075985907,&quot;y&quot;:-1.866015195159824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e705b2c-08d1-4bbd-b150-38829946554f&quot;,&quot;order&quot;:&quot;1&quot;}},&quot;c23e6141-077b-45d2-8079-9a5e10b38f14&quot;:{&quot;type&quot;:&quot;FIGURE_OBJECT&quot;,&quot;id&quot;:&quot;c23e6141-077b-45d2-8079-9a5e10b38f14&quot;,&quot;relativeTransform&quot;:{&quot;translate&quot;:{&quot;x&quot;:0.0005140280889660652,&quot;y&quot;:2.397815573413803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2&quot;}},&quot;7487b0d1-8b60-4ed7-883f-16f079747a65&quot;:{&quot;type&quot;:&quot;FIGURE_OBJECT&quot;,&quot;id&quot;:&quot;7487b0d1-8b60-4ed7-883f-16f079747a65&quot;,&quot;relativeTransform&quot;:{&quot;translate&quot;:{&quot;x&quot;:0.0005140280889960426,&quot;y&quot;:4.07127998698840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5&quot;}},&quot;7dc8b503-99da-4c41-9f2f-03e337668761&quot;:{&quot;type&quot;:&quot;FIGURE_OBJECT&quot;,&quot;id&quot;:&quot;7dc8b503-99da-4c41-9f2f-03e337668761&quot;,&quot;relativeTransform&quot;:{&quot;translate&quot;:{&quot;x&quot;:0,&quot;y&quot;:-4.07127998698840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e705b2c-08d1-4bbd-b150-38829946554f&quot;,&quot;order&quot;:&quot;7&quot;}},&quot;16418527-1e9e-4d03-b103-ff693a6e0236&quot;:{&quot;type&quot;:&quot;FIGURE_OBJECT&quot;,&quot;id&quot;:&quot;16418527-1e9e-4d03-b103-ff693a6e0236&quot;,&quot;relativeTransform&quot;:{&quot;translate&quot;:{&quot;x&quot;:-42.50610117239827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5&quot;}},&quot;58527cec-45d1-47b7-a24e-fd624475951a&quot;:{&quot;type&quot;:&quot;FIGURE_OBJECT&quot;,&quot;id&quot;:&quot;58527cec-45d1-47b7-a24e-fd624475951a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6418527-1e9e-4d03-b103-ff693a6e0236&quot;,&quot;order&quot;:&quot;1&quot;}},&quot;3ea276ee-ee03-4e15-9b2d-79ff7d2da402&quot;:{&quot;type&quot;:&quot;FIGURE_OBJECT&quot;,&quot;id&quot;:&quot;3ea276ee-ee03-4e15-9b2d-79ff7d2da402&quot;,&quot;relativeTransform&quot;:{&quot;translate&quot;:{&quot;x&quot;:0.015738253951876807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2&quot;}},&quot;3c8bfe73-dc09-4377-a7a5-c2b1877969dc&quot;:{&quot;type&quot;:&quot;FIGURE_OBJECT&quot;,&quot;id&quot;:&quot;3c8bfe73-dc09-4377-a7a5-c2b1877969dc&quot;,&quot;relativeTransform&quot;:{&quot;translate&quot;:{&quot;x&quot;:0.015738253951846883,&quot;y&quot;:4.0148939652737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5&quot;}},&quot;a57e3ab1-e5b2-422c-8abc-aa417ffcf946&quot;:{&quot;type&quot;:&quot;FIGURE_OBJECT&quot;,&quot;id&quot;:&quot;a57e3ab1-e5b2-422c-8abc-aa417ffcf946&quot;,&quot;relativeTransform&quot;:{&quot;translate&quot;:{&quot;x&quot;:0,&quot;y&quot;:-4.014893965273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6418527-1e9e-4d03-b103-ff693a6e0236&quot;,&quot;order&quot;:&quot;7&quot;}},&quot;0f912d3f-a67a-4816-9970-e02d3dcf77b7&quot;:{&quot;type&quot;:&quot;FIGURE_OBJECT&quot;,&quot;id&quot;:&quot;0f912d3f-a67a-4816-9970-e02d3dcf77b7&quot;,&quot;relativeTransform&quot;:{&quot;translate&quot;:{&quot;x&quot;:-37.12800242125874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3&quot;}},&quot;e1b07f99-6637-4a61-972d-bff8d28afae9&quot;:{&quot;type&quot;:&quot;FIGURE_OBJECT&quot;,&quot;id&quot;:&quot;e1b07f99-6637-4a61-972d-bff8d28afae9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0f912d3f-a67a-4816-9970-e02d3dcf77b7&quot;,&quot;order&quot;:&quot;1&quot;}},&quot;dc0fbb92-aeb9-475e-b4a1-d3ec1834e83f&quot;:{&quot;type&quot;:&quot;FIGURE_OBJECT&quot;,&quot;id&quot;:&quot;dc0fbb92-aeb9-475e-b4a1-d3ec1834e83f&quot;,&quot;relativeTransform&quot;:{&quot;translate&quot;:{&quot;x&quot;:0.16628893192984256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2&quot;}},&quot;4638fcdf-8358-4a6a-a954-436c47446943&quot;:{&quot;type&quot;:&quot;FIGURE_OBJECT&quot;,&quot;id&quot;:&quot;4638fcdf-8358-4a6a-a954-436c47446943&quot;,&quot;relativeTransform&quot;:{&quot;translate&quot;:{&quot;x&quot;:0.09219114550339468,&quot;y&quot;:3.88788890813731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5&quot;}},&quot;797b212a-50de-4fcc-be93-bd30e2c51822&quot;:{&quot;type&quot;:&quot;FIGURE_OBJECT&quot;,&quot;id&quot;:&quot;797b212a-50de-4fcc-be93-bd30e2c51822&quot;,&quot;relativeTransform&quot;:{&quot;translate&quot;:{&quot;x&quot;:0,&quot;y&quot;:-4.0148939652738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0f912d3f-a67a-4816-9970-e02d3dcf77b7&quot;,&quot;order&quot;:&quot;7&quot;}},&quot;e4fce2f2-2949-414a-95b0-ae28ed3f8a59&quot;:{&quot;type&quot;:&quot;FIGURE_OBJECT&quot;,&quot;id&quot;:&quot;e4fce2f2-2949-414a-95b0-ae28ed3f8a59&quot;,&quot;relativeTransform&quot;:{&quot;translate&quot;:{&quot;x&quot;:-31.74990367011922,&quot;y&quot;:-34.7277896544707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4&quot;}},&quot;9730fc5e-10cb-43c4-ad17-71b1beb6b953&quot;:{&quot;type&quot;:&quot;FIGURE_OBJECT&quot;,&quot;id&quot;:&quot;9730fc5e-10cb-43c4-ad17-71b1beb6b953&quot;,&quot;relativeTransform&quot;:{&quot;translate&quot;:{&quot;x&quot;:0.03349985079194935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1&quot;}},&quot;909966db-fac7-45d2-8ea3-84f7c60eafb7&quot;:{&quot;type&quot;:&quot;FIGURE_OBJECT&quot;,&quot;id&quot;:&quot;909966db-fac7-45d2-8ea3-84f7c60eafb7&quot;,&quot;relativeTransform&quot;:{&quot;translate&quot;:{&quot;x&quot;:-0.021283143073774637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4fce2f2-2949-414a-95b0-ae28ed3f8a59&quot;,&quot;order&quot;:&quot;2&quot;}},&quot;e0543869-da9e-4d56-9fc1-5386a7306dae&quot;:{&quot;type&quot;:&quot;FIGURE_OBJECT&quot;,&quot;id&quot;:&quot;e0543869-da9e-4d56-9fc1-5386a7306dae&quot;,&quot;relativeTransform&quot;:{&quot;translate&quot;:{&quot;x&quot;:0.03349985079185953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5&quot;}},&quot;45999e8b-8827-454d-b295-0e8b850b8d34&quot;:{&quot;type&quot;:&quot;FIGURE_OBJECT&quot;,&quot;id&quot;:&quot;45999e8b-8827-454d-b295-0e8b850b8d34&quot;,&quot;relativeTransform&quot;:{&quot;translate&quot;:{&quot;x&quot;:0,&quot;y&quot;:-3.95850794355919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4fce2f2-2949-414a-95b0-ae28ed3f8a59&quot;,&quot;order&quot;:&quot;7&quot;}},&quot;75e116cc-b4dc-427f-993d-499bf48c5aa5&quot;:{&quot;type&quot;:&quot;FIGURE_OBJECT&quot;,&quot;id&quot;:&quot;75e116cc-b4dc-427f-993d-499bf48c5aa5&quot;,&quot;relativeTransform&quot;:{&quot;translate&quot;:{&quot;x&quot;:-26.56238967237515,&quot;y&quot;:-34.727789654470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&quot;}},&quot;f85d958f-c1ef-43e6-a633-08d451d3f260&quot;:{&quot;type&quot;:&quot;FIGURE_OBJECT&quot;,&quot;id&quot;:&quot;f85d958f-c1ef-43e6-a633-08d451d3f260&quot;,&quot;relativeTransform&quot;:{&quot;translate&quot;:{&quot;x&quot;:-0.028806703202641122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1&quot;}},&quot;ff3c55da-446e-4903-83ae-6ae0712c0b8d&quot;:{&quot;type&quot;:&quot;FIGURE_OBJECT&quot;,&quot;id&quot;:&quot;ff3c55da-446e-4903-83ae-6ae0712c0b8d&quot;,&quot;relativeTransform&quot;:{&quot;translate&quot;:{&quot;x&quot;:0.00014354517773381106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5e116cc-b4dc-427f-993d-499bf48c5aa5&quot;,&quot;order&quot;:&quot;2&quot;}},&quot;4ca38afd-69d0-4aa1-9b55-a33230671f36&quot;:{&quot;type&quot;:&quot;FIGURE_OBJECT&quot;,&quot;id&quot;:&quot;4ca38afd-69d0-4aa1-9b55-a33230671f36&quot;,&quot;relativeTransform&quot;:{&quot;translate&quot;:{&quot;x&quot;:-0.028806703202671105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5&quot;}},&quot;750fd1ac-dba6-487e-8d73-a4da42ac085f&quot;:{&quot;type&quot;:&quot;FIGURE_OBJECT&quot;,&quot;id&quot;:&quot;750fd1ac-dba6-487e-8d73-a4da42ac085f&quot;,&quot;relativeTransform&quot;:{&quot;translate&quot;:{&quot;x&quot;:0,&quot;y&quot;:-3.9585079435590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5e116cc-b4dc-427f-993d-499bf48c5aa5&quot;,&quot;order&quot;:&quot;7&quot;}},&quot;7afed2ff-9000-4c3c-8a52-8a28e393c1cc&quot;:{&quot;type&quot;:&quot;FIGURE_OBJECT&quot;,&quot;id&quot;:&quot;7afed2ff-9000-4c3c-8a52-8a28e393c1cc&quot;,&quot;relativeTransform&quot;:{&quot;translate&quot;:{&quot;x&quot;:-21.127747526824503,&quot;y&quot;:-39.11398557273527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2&quot;}},&quot;dec2fba7-a445-4587-bcae-712b7a38eb2f&quot;:{&quot;type&quot;:&quot;FIGURE_OBJECT&quot;,&quot;id&quot;:&quot;dec2fba7-a445-4587-bcae-712b7a38eb2f&quot;,&quot;relativeTransform&quot;:{&quot;translate&quot;:{&quot;x&quot;:0,&quot;y&quot;:2.03007410223791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1&quot;}},&quot;97b4aacb-5881-44b3-a023-224d06681e2d&quot;:{&quot;type&quot;:&quot;FIGURE_OBJECT&quot;,&quot;id&quot;:&quot;97b4aacb-5881-44b3-a023-224d06681e2d&quot;,&quot;relativeTransform&quot;:{&quot;translate&quot;:{&quot;x&quot;:4.679311065280283e-16,&quot;y&quot;:-2.3414220691290355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afed2ff-9000-4c3c-8a52-8a28e393c1cc&quot;,&quot;order&quot;:&quot;2&quot;}},&quot;6160f161-5cd3-4ddf-bbd3-e202cafd1ccd&quot;:{&quot;type&quot;:&quot;FIGURE_OBJECT&quot;,&quot;id&quot;:&quot;6160f161-5cd3-4ddf-bbd3-e202cafd1ccd&quot;,&quot;relativeTransform&quot;:{&quot;translate&quot;:{&quot;x&quot;:-8.982683196689875e-14,&quot;y&quot;:4.54668686095761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5&quot;}},&quot;f13eb4fa-32a9-4082-8890-0536cd1f90bd&quot;:{&quot;type&quot;:&quot;FIGURE_OBJECT&quot;,&quot;id&quot;:&quot;f13eb4fa-32a9-4082-8890-0536cd1f90bd&quot;,&quot;relativeTransform&quot;:{&quot;translate&quot;:{&quot;x&quot;:0,&quot;y&quot;:-4.546686860957497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afed2ff-9000-4c3c-8a52-8a28e393c1cc&quot;,&quot;order&quot;:&quot;7&quot;}},&quot;8d3d5e3d-bb36-4798-a603-3b4edda52a21&quot;:{&quot;type&quot;:&quot;FIGURE_OBJECT&quot;,&quot;id&quot;:&quot;8d3d5e3d-bb36-4798-a603-3b4edda52a21&quot;,&quot;relativeTransform&quot;:{&quot;translate&quot;:{&quot;x&quot;:-15.839459922907583,&quot;y&quot;:-39.1656151380615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5&quot;}},&quot;7458ce12-982c-40c2-95ae-7c591207758b&quot;:{&quot;type&quot;:&quot;FIGURE_OBJECT&quot;,&quot;id&quot;:&quot;7458ce12-982c-40c2-95ae-7c591207758b&quot;,&quot;relativeTransform&quot;:{&quot;translate&quot;:{&quot;x&quot;:-1.1980423219514826e-13,&quot;y&quot;:1.9784445369112953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1&quot;}},&quot;1b72fee6-3304-4bd3-b969-3e684a41d2a2&quot;:{&quot;type&quot;:&quot;FIGURE_OBJECT&quot;,&quot;id&quot;:&quot;1b72fee6-3304-4bd3-b969-3e684a41d2a2&quot;,&quot;relativeTransform&quot;:{&quot;translate&quot;:{&quot;x&quot;:-5.942725052905958e-14,&quot;y&quot;:-2.289792503802541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d3d5e3d-bb36-4798-a603-3b4edda52a21&quot;,&quot;order&quot;:&quot;2&quot;}},&quot;255836d3-712b-4829-bb5a-3bbe979c8593&quot;:{&quot;type&quot;:&quot;FIGURE_OBJECT&quot;,&quot;id&quot;:&quot;255836d3-712b-4829-bb5a-3bbe979c8593&quot;,&quot;relativeTransform&quot;:{&quot;translate&quot;:{&quot;x&quot;:-5.990211609757413e-14,&quot;y&quot;:4.495057295631122},&quot;rotate&quot;:0},&quot;opacity&quot;:1,&quot;path&quot;:{&quot;type&quot;:&quot;POLY_LINE&quot;,&quot;points&quot;:[{&quot;x&quot;:2.0772112078380967,&quot;y&quot;:0},{&quot;x&quot;:-2.07721120783809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5&quot;}},&quot;40d89f5f-238e-4bf3-acb9-45fc6209e876&quot;:{&quot;type&quot;:&quot;FIGURE_OBJECT&quot;,&quot;id&quot;:&quot;40d89f5f-238e-4bf3-acb9-45fc6209e876&quot;,&quot;relativeTransform&quot;:{&quot;translate&quot;:{&quot;x&quot;:-2.9924715869324626e-14,&quot;y&quot;:-3.9875831001996063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d3d5e3d-bb36-4798-a603-3b4edda52a21&quot;,&quot;order&quot;:&quot;7&quot;}},&quot;3fe1a78a-efe4-4960-b2f9-4bb31c8fb251&quot;:{&quot;type&quot;:&quot;FIGURE_OBJECT&quot;,&quot;id&quot;:&quot;3fe1a78a-efe4-4960-b2f9-4bb31c8fb251&quot;,&quot;relativeTransform&quot;:{&quot;translate&quot;:{&quot;x&quot;:-10.61839624224342,&quot;y&quot;:-40.19790547268626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&quot;}},&quot;88fb19f1-3686-4627-915c-e3fb7727217f&quot;:{&quot;type&quot;:&quot;FIGURE_OBJECT&quot;,&quot;id&quot;:&quot;88fb19f1-3686-4627-915c-e3fb7727217f&quot;,&quot;relativeTransform&quot;:{&quot;translate&quot;:{&quot;x&quot;:4.679311065280283e-16,&quot;y&quot;:-4.8429879224977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fe1a78a-efe4-4960-b2f9-4bb31c8fb251&quot;,&quot;order&quot;:&quot;1&quot;}},&quot;95d6c94e-7ef4-4041-9afb-47c9d71133c2&quot;:{&quot;type&quot;:&quot;FIGURE_OBJECT&quot;,&quot;id&quot;:&quot;95d6c94e-7ef4-4041-9afb-47c9d71133c2&quot;,&quot;relativeTransform&quot;:{&quot;translate&quot;:{&quot;x&quot;:0,&quot;y&quot;:3.679509444529049},&quot;rotate&quot;:0},&quot;opacity&quot;:1,&quot;path&quot;:{&quot;type&quot;:&quot;POLY_LINE&quot;,&quot;points&quot;:[{&quot;x&quot;:0,&quot;y&quot;:-4.598421035880761},{&quot;x&quot;:0,&quot;y&quot;:4.59842103588076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2&quot;}},&quot;2fecf2e6-c440-4842-a7af-303ccb2d1c56&quot;:{&quot;type&quot;:&quot;FIGURE_OBJECT&quot;,&quot;id&quot;:&quot;2fecf2e6-c440-4842-a7af-303ccb2d1c56&quot;,&quot;relativeTransform&quot;:{&quot;translate&quot;:{&quot;x&quot;:-8.982683196689875e-14,&quot;y&quot;:8.5598605889829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5&quot;}},&quot;6f15d87e-cd35-42a7-b23e-42efd08df8aa&quot;:{&quot;type&quot;:&quot;FIGURE_OBJECT&quot;,&quot;id&quot;:&quot;6f15d87e-cd35-42a7-b23e-42efd08df8aa&quot;,&quot;relativeTransform&quot;:{&quot;translate&quot;:{&quot;x&quot;:0,&quot;y&quot;:-6.664365273961863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fe1a78a-efe4-4960-b2f9-4bb31c8fb251&quot;,&quot;order&quot;:&quot;7&quot;}},&quot;209f552a-8838-4cbe-9bcc-2d66a820780f&quot;:{&quot;type&quot;:&quot;FIGURE_OBJECT&quot;,&quot;id&quot;:&quot;209f552a-8838-4cbe-9bcc-2d66a820780f&quot;,&quot;relativeTransform&quot;:{&quot;translate&quot;:{&quot;x&quot;:-5.219152732960824,&quot;y&quot;:-39.7707417606561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5&quot;}},&quot;61ee672a-f04c-45e0-aad6-6a460b114f1f&quot;:{&quot;type&quot;:&quot;FIGURE_OBJECT&quot;,&quot;id&quot;:&quot;61ee672a-f04c-45e0-aad6-6a460b114f1f&quot;,&quot;relativeTransform&quot;:{&quot;translate&quot;:{&quot;x&quot;:0,&quot;y&quot;:3.908115165039649},&quot;rotate&quot;:0},&quot;opacity&quot;:1,&quot;path&quot;:{&quot;type&quot;:&quot;POLY_LINE&quot;,&quot;points&quot;:[{&quot;x&quot;:0,&quot;y&quot;:-4.7971817624248},{&quot;x&quot;:0,&quot;y&quot;:4.797181762424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1&quot;}},&quot;d71cb032-f574-43a9-a284-e490d14f9786&quot;:{&quot;type&quot;:&quot;FIGURE_OBJECT&quot;,&quot;id&quot;:&quot;d71cb032-f574-43a9-a284-e490d14f9786&quot;,&quot;relativeTransform&quot;:{&quot;translate&quot;:{&quot;x&quot;:4.679311065280283e-16,&quot;y&quot;:-5.021521743405518},&quot;rotate&quot;:0},&quot;opacity&quot;:1,&quot;path&quot;:{&quot;type&quot;:&quot;RECT&quot;,&quot;size&quot;:{&quot;x&quot;:3.9275735027780376,&quot;y&quot;:7.93141058526388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09f552a-8838-4cbe-9bcc-2d66a820780f&quot;,&quot;order&quot;:&quot;2&quot;}},&quot;dbb4af56-88f8-4305-8255-673b951604c2&quot;:{&quot;type&quot;:&quot;FIGURE_OBJECT&quot;,&quot;id&quot;:&quot;dbb4af56-88f8-4305-8255-673b951604c2&quot;,&quot;relativeTransform&quot;:{&quot;translate&quot;:{&quot;x&quot;:-8.982683196689875e-14,&quot;y&quot;:8.987227036037421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5&quot;}},&quot;22ddf52b-877c-4dfd-9160-e1db7b8458d4&quot;:{&quot;type&quot;:&quot;FIGURE_OBJECT&quot;,&quot;id&quot;:&quot;22ddf52b-877c-4dfd-9160-e1db7b8458d4&quot;,&quot;relativeTransform&quot;:{&quot;translate&quot;:{&quot;x&quot;:0,&quot;y&quot;:-6.5276687688461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09f552a-8838-4cbe-9bcc-2d66a820780f&quot;,&quot;order&quot;:&quot;7&quot;}},&quot;95e111e8-4f4b-4c9d-a62a-76b72d607e02&quot;:{&quot;type&quot;:&quot;FIGURE_OBJECT&quot;,&quot;id&quot;:&quot;95e111e8-4f4b-4c9d-a62a-76b72d607e02&quot;,&quot;relativeTransform&quot;:{&quot;translate&quot;:{&quot;x&quot;:0.23675872814481175,&quot;y&quot;:-38.7959684102647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&quot;}},&quot;d1f9418c-127b-495f-996a-55f72b245d84&quot;:{&quot;type&quot;:&quot;FIGURE_OBJECT&quot;,&quot;id&quot;:&quot;d1f9418c-127b-495f-996a-55f72b245d84&quot;,&quot;relativeTransform&quot;:{&quot;translate&quot;:{&quot;x&quot;:0,&quot;y&quot;:3.6650914114497657},&quot;rotate&quot;:0},&quot;opacity&quot;:1,&quot;path&quot;:{&quot;type&quot;:&quot;POLY_LINE&quot;,&quot;points&quot;:[{&quot;x&quot;:0,&quot;y&quot;:-4.683141033506947},{&quot;x&quot;:0,&quot;y&quot;:4.68314103350694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1&quot;}},&quot;d041ce75-539c-4003-9c45-021e81a6c06d&quot;:{&quot;type&quot;:&quot;FIGURE_OBJECT&quot;,&quot;id&quot;:&quot;d041ce75-539c-4003-9c45-021e81a6c06d&quot;,&quot;relativeTransform&quot;:{&quot;translate&quot;:{&quot;x&quot;:4.679311065280283e-16,&quot;y&quot;:-4.913289887044294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5e111e8-4f4b-4c9d-a62a-76b72d607e02&quot;,&quot;order&quot;:&quot;2&quot;}},&quot;afc754ed-8711-4e96-90d8-a1ab53c8706e&quot;:{&quot;type&quot;:&quot;FIGURE_OBJECT&quot;,&quot;id&quot;:&quot;afc754ed-8711-4e96-90d8-a1ab53c8706e&quot;,&quot;relativeTransform&quot;:{&quot;translate&quot;:{&quot;x&quot;:-8.982683196689875e-14,&quot;y&quot;:8.630162553529683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5&quot;}},&quot;c317b2c0-0bd2-4dd1-a703-3dd2c1120f8a&quot;:{&quot;type&quot;:&quot;FIGURE_OBJECT&quot;,&quot;id&quot;:&quot;c317b2c0-0bd2-4dd1-a703-3dd2c1120f8a&quot;,&quot;relativeTransform&quot;:{&quot;translate&quot;:{&quot;x&quot;:0,&quot;y&quot;:-6.245033835001689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5e111e8-4f4b-4c9d-a62a-76b72d607e02&quot;,&quot;order&quot;:&quot;7&quot;}},&quot;4039f150-e787-4b1a-b154-8ee2235974ee&quot;:{&quot;type&quot;:&quot;FIGURE_OBJECT&quot;,&quot;id&quot;:&quot;4039f150-e787-4b1a-b154-8ee2235974ee&quot;,&quot;relativeTransform&quot;:{&quot;translate&quot;:{&quot;x&quot;:5.424272725888946,&quot;y&quot;:-40.0456236165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2&quot;}},&quot;2ccff51e-7e96-4fbb-b300-526f28f8d131&quot;:{&quot;type&quot;:&quot;FIGURE_OBJECT&quot;,&quot;id&quot;:&quot;2ccff51e-7e96-4fbb-b300-526f28f8d131&quot;,&quot;relativeTransform&quot;:{&quot;translate&quot;:{&quot;x&quot;:0,&quot;y&quot;:3.626185056466678},&quot;rotate&quot;:0},&quot;opacity&quot;:1,&quot;path&quot;:{&quot;type&quot;:&quot;POLY_LINE&quot;,&quot;points&quot;:[{&quot;x&quot;:0,&quot;y&quot;:-4.8042300151390585},{&quot;x&quot;:0,&quot;y&quot;:4.804230015139058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1&quot;}},&quot;3455c39f-cc2f-4dd8-ab5f-e40e8f44b62f&quot;:{&quot;type&quot;:&quot;FIGURE_OBJECT&quot;,&quot;id&quot;:&quot;3455c39f-cc2f-4dd8-ab5f-e40e8f44b62f&quot;,&quot;relativeTransform&quot;:{&quot;translate&quot;:{&quot;x&quot;:4.679311065280283e-16,&quot;y&quot;:-4.995472513693318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039f150-e787-4b1a-b154-8ee2235974ee&quot;,&quot;order&quot;:&quot;2&quot;}},&quot;480beeec-2825-4b26-8298-23de5bc78a69&quot;:{&quot;type&quot;:&quot;FIGURE_OBJECT&quot;,&quot;id&quot;:&quot;480beeec-2825-4b26-8298-23de5bc78a69&quot;,&quot;relativeTransform&quot;:{&quot;translate&quot;:{&quot;x&quot;:-8.982683196689875e-14,&quot;y&quot;:8.712345180178708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5&quot;}},&quot;b8c70ce7-9b42-4402-b925-d7e28c64a7b1&quot;:{&quot;type&quot;:&quot;FIGURE_OBJECT&quot;,&quot;id&quot;:&quot;b8c70ce7-9b42-4402-b925-d7e28c64a7b1&quot;,&quot;relativeTransform&quot;:{&quot;translate&quot;:{&quot;x&quot;:0,&quot;y&quot;:-6.81664713013348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039f150-e787-4b1a-b154-8ee2235974ee&quot;,&quot;order&quot;:&quot;7&quot;}},&quot;2b970e99-bb1c-4a1f-b11d-4af7bdc462bc&quot;:{&quot;type&quot;:&quot;FIGURE_OBJECT&quot;,&quot;id&quot;:&quot;2b970e99-bb1c-4a1f-b11d-4af7bdc462bc&quot;,&quot;relativeTransform&quot;:{&quot;translate&quot;:{&quot;x&quot;:10.778971278016904,&quot;y&quot;:-39.911706814942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5&quot;}},&quot;8a5c8541-2845-4305-a9b2-8dbb5ea85910&quot;:{&quot;type&quot;:&quot;FIGURE_OBJECT&quot;,&quot;id&quot;:&quot;8a5c8541-2845-4305-a9b2-8dbb5ea85910&quot;,&quot;relativeTransform&quot;:{&quot;translate&quot;:{&quot;x&quot;:0,&quot;y&quot;:3.6261145739392555},&quot;rotate&quot;:0},&quot;opacity&quot;:1,&quot;path&quot;:{&quot;type&quot;:&quot;POLY_LINE&quot;,&quot;points&quot;:[{&quot;x&quot;:0,&quot;y&quot;:-4.938076334184102},{&quot;x&quot;:0,&quot;y&quot;:4.93807633418410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1&quot;}},&quot;970d516b-d671-4df5-8749-81fe6b3727a1&quot;:{&quot;type&quot;:&quot;FIGURE_OBJECT&quot;,&quot;id&quot;:&quot;970d516b-d671-4df5-8749-81fe6b3727a1&quot;,&quot;relativeTransform&quot;:{&quot;translate&quot;:{&quot;x&quot;:4.679311065280283e-16,&quot;y&quot;:-5.12938931526566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b970e99-bb1c-4a1f-b11d-4af7bdc462bc&quot;,&quot;order&quot;:&quot;2&quot;}},&quot;0a2fb747-ceda-49ad-b051-c5d8ef957501&quot;:{&quot;type&quot;:&quot;FIGURE_OBJECT&quot;,&quot;id&quot;:&quot;0a2fb747-ceda-49ad-b051-c5d8ef957501&quot;,&quot;relativeTransform&quot;:{&quot;translate&quot;:{&quot;x&quot;:-8.982683196689875e-14,&quot;y&quot;:8.84626198175081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5&quot;}},&quot;82ebf2a2-818e-4033-b1c7-12002e8921cd&quot;:{&quot;type&quot;:&quot;FIGURE_OBJECT&quot;,&quot;id&quot;:&quot;82ebf2a2-818e-4033-b1c7-12002e8921cd&quot;,&quot;relativeTransform&quot;:{&quot;translate&quot;:{&quot;x&quot;:0,&quot;y&quot;:-6.95056393170583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b970e99-bb1c-4a1f-b11d-4af7bdc462bc&quot;,&quot;order&quot;:&quot;7&quot;}},&quot;662d9c65-96de-4294-a838-08f858a6335c&quot;:{&quot;type&quot;:&quot;FIGURE_OBJECT&quot;,&quot;id&quot;:&quot;662d9c65-96de-4294-a838-08f858a6335c&quot;,&quot;relativeTransform&quot;:{&quot;translate&quot;:{&quot;x&quot;:16.067134324521607,&quot;y&quot;:-39.54012293184331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8&quot;}},&quot;0584f855-65b7-4cf7-a274-32575a1ff15d&quot;:{&quot;type&quot;:&quot;FIGURE_OBJECT&quot;,&quot;id&quot;:&quot;0584f855-65b7-4cf7-a274-32575a1ff15d&quot;,&quot;relativeTransform&quot;:{&quot;translate&quot;:{&quot;x&quot;:4.679311065280283e-16,&quot;y&quot;:-5.251832672078273},&quot;rotate&quot;:0},&quot;opacity&quot;:1,&quot;path&quot;:{&quot;type&quot;:&quot;RECT&quot;,&quot;size&quot;:{&quot;x&quot;:3.9275735027780376,&quot;y&quot;:8.0921626872130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62d9c65-96de-4294-a838-08f858a6335c&quot;,&quot;order&quot;:&quot;1&quot;}},&quot;f2ed8e19-c7d5-4667-ad0b-dc06452d48e7&quot;:{&quot;type&quot;:&quot;FIGURE_OBJECT&quot;,&quot;id&quot;:&quot;f2ed8e19-c7d5-4667-ad0b-dc06452d48e7&quot;,&quot;relativeTransform&quot;:{&quot;translate&quot;:{&quot;x&quot;:0,&quot;y&quot;:4.101730667102181},&quot;rotate&quot;:0},&quot;opacity&quot;:1,&quot;path&quot;:{&quot;type&quot;:&quot;POLY_LINE&quot;,&quot;points&quot;:[{&quot;x&quot;:0,&quot;y&quot;:-4.93948598472699},{&quot;x&quot;:0,&quot;y&quot;:4.9394859847269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2&quot;}},&quot;ad2b31ab-da07-4b15-a943-81b597bff16a&quot;:{&quot;type&quot;:&quot;FIGURE_OBJECT&quot;,&quot;id&quot;:&quot;ad2b31ab-da07-4b15-a943-81b597bff16a&quot;,&quot;relativeTransform&quot;:{&quot;translate&quot;:{&quot;x&quot;:-8.982683196689875e-14,&quot;y&quot;:9.297914015684892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5&quot;}},&quot;53db1763-08cc-4de8-859e-7e121b740ac4&quot;:{&quot;type&quot;:&quot;FIGURE_OBJECT&quot;,&quot;id&quot;:&quot;53db1763-08cc-4de8-859e-7e121b740ac4&quot;,&quot;relativeTransform&quot;:{&quot;translate&quot;:{&quot;x&quot;:0,&quot;y&quot;:-7.322147814804945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62d9c65-96de-4294-a838-08f858a6335c&quot;,&quot;order&quot;:&quot;7&quot;}},&quot;93ccc0b2-6469-40fb-a5be-8f734af014c3&quot;:{&quot;type&quot;:&quot;FIGURE_OBJECT&quot;,&quot;id&quot;:&quot;93ccc0b2-6469-40fb-a5be-8f734af014c3&quot;,&quot;relativeTransform&quot;:{&quot;translate&quot;:{&quot;x&quot;:21.389692844272123,&quot;y&quot;:-38.5401168367346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9&quot;}},&quot;ecc45386-c178-4ed0-9f14-c74e6a9fe91e&quot;:{&quot;type&quot;:&quot;FIGURE_OBJECT&quot;,&quot;id&quot;:&quot;ecc45386-c178-4ed0-9f14-c74e6a9fe91e&quot;,&quot;relativeTransform&quot;:{&quot;translate&quot;:{&quot;x&quot;:0,&quot;y&quot;:4.883170445539626},&quot;rotate&quot;:0},&quot;opacity&quot;:1,&quot;path&quot;:{&quot;type&quot;:&quot;POLY_LINE&quot;,&quot;points&quot;:[{&quot;x&quot;:0,&quot;y&quot;:-5.029351206834683},{&quot;x&quot;:0,&quot;y&quot;:5.0293512068346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1&quot;}},&quot;4a5a9ca6-be7e-4241-9644-8dad0c29c89b&quot;:{&quot;type&quot;:&quot;FIGURE_OBJECT&quot;,&quot;id&quot;:&quot;4a5a9ca6-be7e-4241-9644-8dad0c29c89b&quot;,&quot;relativeTransform&quot;:{&quot;translate&quot;:{&quot;x&quot;:4.679311065280283e-16,&quot;y&quot;:-5.227187887491963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3ccc0b2-6469-40fb-a5be-8f734af014c3&quot;,&quot;order&quot;:&quot;2&quot;}},&quot;3e3b2a9b-ceea-47e6-8952-3242f6fc6bb7&quot;:{&quot;type&quot;:&quot;FIGURE_OBJECT&quot;,&quot;id&quot;:&quot;3e3b2a9b-ceea-47e6-8952-3242f6fc6bb7&quot;,&quot;relativeTransform&quot;:{&quot;translate&quot;:{&quot;x&quot;:-5.990211609757413e-14,&quot;y&quot;:10.19445176094728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5&quot;}},&quot;2b5449ea-391a-409e-b758-38c8fcace3aa&quot;:{&quot;type&quot;:&quot;FIGURE_OBJECT&quot;,&quot;id&quot;:&quot;2b5449ea-391a-409e-b758-38c8fcace3aa&quot;,&quot;relativeTransform&quot;:{&quot;translate&quot;:{&quot;x&quot;:-2.9924715869324626e-14,&quot;y&quot;:-8.322153909913501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3ccc0b2-6469-40fb-a5be-8f734af014c3&quot;,&quot;order&quot;:&quot;7&quot;}},&quot;2776a64c-ab25-402e-af3d-5e2ff38c3b96&quot;:{&quot;type&quot;:&quot;FIGURE_OBJECT&quot;,&quot;id&quot;:&quot;2776a64c-ab25-402e-af3d-5e2ff38c3b96&quot;,&quot;relativeTransform&quot;:{&quot;translate&quot;:{&quot;x&quot;:26.746364907160135,&quot;y&quot;:-37.0566006054233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&quot;}},&quot;554cd8d7-0269-45f8-a816-3f54c1ced8db&quot;:{&quot;type&quot;:&quot;FIGURE_OBJECT&quot;,&quot;id&quot;:&quot;554cd8d7-0269-45f8-a816-3f54c1ced8db&quot;,&quot;relativeTransform&quot;:{&quot;translate&quot;:{&quot;x&quot;:0,&quot;y&quot;:6.292820988404843},&quot;rotate&quot;:0},&quot;opacity&quot;:1,&quot;path&quot;:{&quot;type&quot;:&quot;POLY_LINE&quot;,&quot;points&quot;:[{&quot;x&quot;:0,&quot;y&quot;:-5.103216895280749},{&quot;x&quot;:0,&quot;y&quot;:5.10321689528074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1&quot;}},&quot;1c85f2c1-58ff-4372-8d77-272aaf7f96fa&quot;:{&quot;type&quot;:&quot;FIGURE_OBJECT&quot;,&quot;id&quot;:&quot;1c85f2c1-58ff-4372-8d77-272aaf7f96fa&quot;,&quot;relativeTransform&quot;:{&quot;translate&quot;:{&quot;x&quot;:-5.942725052905958e-14,&quot;y&quot;:-5.32893032403004},&quot;rotate&quot;:0},&quot;opacity&quot;:1,&quot;path&quot;:{&quot;type&quot;:&quot;RECT&quot;,&quot;size&quot;:{&quot;x&quot;:3.9275735027780376,&quot;y&quot;:12.69807533645712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776a64c-ab25-402e-af3d-5e2ff38c3b96&quot;,&quot;order&quot;:&quot;2&quot;}},&quot;5c8901de-946f-40fe-8588-0aaa956e778e&quot;:{&quot;type&quot;:&quot;FIGURE_OBJECT&quot;,&quot;id&quot;:&quot;5c8901de-946f-40fe-8588-0aaa956e778e&quot;,&quot;relativeTransform&quot;:{&quot;translate&quot;:{&quot;x&quot;:-5.990211609757413e-14,&quot;y&quot;:11.67796799225868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5&quot;}},&quot;2fe47ae7-77ba-479b-8a43-2b0154d598da&quot;:{&quot;type&quot;:&quot;FIGURE_OBJECT&quot;,&quot;id&quot;:&quot;2fe47ae7-77ba-479b-8a43-2b0154d598da&quot;,&quot;relativeTransform&quot;:{&quot;translate&quot;:{&quot;x&quot;:0,&quot;y&quot;:-5.47635139397723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776a64c-ab25-402e-af3d-5e2ff38c3b96&quot;,&quot;order&quot;:&quot;7&quot;}},&quot;1403d321-0817-4ff8-8d51-df05a196525d&quot;:{&quot;type&quot;:&quot;FIGURE_OBJECT&quot;,&quot;id&quot;:&quot;1403d321-0817-4ff8-8d51-df05a196525d&quot;,&quot;relativeTransform&quot;:{&quot;translate&quot;:{&quot;x&quot;:32.011691614870564,&quot;y&quot;:-34.3282219797075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2&quot;}},&quot;fee64780-ed40-49a6-908a-2749ba53b051&quot;:{&quot;type&quot;:&quot;FIGURE_OBJECT&quot;,&quot;id&quot;:&quot;fee64780-ed40-49a6-908a-2749ba53b051&quot;,&quot;relativeTransform&quot;:{&quot;translate&quot;:{&quot;x&quot;:-5.942725052905958e-14,&quot;y&quot;:-5.311344024900922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403d321-0817-4ff8-8d51-df05a196525d&quot;,&quot;order&quot;:&quot;1&quot;}},&quot;8a9b0e8a-ca2c-4b27-8fef-5b54b84db481&quot;:{&quot;type&quot;:&quot;FIGURE_OBJECT&quot;,&quot;id&quot;:&quot;8a9b0e8a-ca2c-4b27-8fef-5b54b84db481&quot;,&quot;relativeTransform&quot;:{&quot;translate&quot;:{&quot;x&quot;:0,&quot;y&quot;:4.967326582948526},&quot;rotate&quot;:0},&quot;opacity&quot;:1,&quot;path&quot;:{&quot;type&quot;:&quot;POLY_LINE&quot;,&quot;points&quot;:[{&quot;x&quot;:0,&quot;y&quot;:-5.029351206834742},{&quot;x&quot;:0,&quot;y&quot;:5.02935120683474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2&quot;}},&quot;4d58d526-821d-43a9-8b60-333867b17eec&quot;:{&quot;type&quot;:&quot;FIGURE_OBJECT&quot;,&quot;id&quot;:&quot;4d58d526-821d-43a9-8b60-333867b17eec&quot;,&quot;relativeTransform&quot;:{&quot;translate&quot;:{&quot;x&quot;:-5.990211609757413e-14,&quot;y&quot;:10.2786078983562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5&quot;}},&quot;41be6c7a-9e3d-46a5-b7b1-49bd16b03efa&quot;:{&quot;type&quot;:&quot;FIGURE_OBJECT&quot;,&quot;id&quot;:&quot;41be6c7a-9e3d-46a5-b7b1-49bd16b03efa&quot;,&quot;relativeTransform&quot;:{&quot;translate&quot;:{&quot;x&quot;:0,&quot;y&quot;:-8.20473001969294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403d321-0817-4ff8-8d51-df05a196525d&quot;,&quot;order&quot;:&quot;7&quot;}},&quot;f65eb871-0574-493b-9f10-18104920600d&quot;:{&quot;type&quot;:&quot;FIGURE_OBJECT&quot;,&quot;id&quot;:&quot;f65eb871-0574-493b-9f10-18104920600d&quot;,&quot;relativeTransform&quot;:{&quot;translate&quot;:{&quot;x&quot;:37.29816308072377,&quot;y&quot;:-33.6553957755976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5&quot;}},&quot;92f68283-f012-4990-8115-41ea78665cdc&quot;:{&quot;type&quot;:&quot;FIGURE_OBJECT&quot;,&quot;id&quot;:&quot;92f68283-f012-4990-8115-41ea78665cdc&quot;,&quot;relativeTransform&quot;:{&quot;translate&quot;:{&quot;x&quot;:0,&quot;y&quot;:5.497637117174379},&quot;rotate&quot;:0},&quot;opacity&quot;:1,&quot;path&quot;:{&quot;type&quot;:&quot;POLY_LINE&quot;,&quot;points&quot;:[{&quot;x&quot;:0,&quot;y&quot;:-5.171866876718303},{&quot;x&quot;:0,&quot;y&quot;:5.17186687671830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1&quot;}},&quot;dd832b8c-df8f-4188-a1fc-20f8d1c574d8&quot;:{&quot;type&quot;:&quot;FIGURE_OBJECT&quot;,&quot;id&quot;:&quot;dd832b8c-df8f-4188-a1fc-20f8d1c574d8&quot;,&quot;relativeTransform&quot;:{&quot;translate&quot;:{&quot;x&quot;:-5.942725052905958e-14,&quot;y&quot;:-5.367616801594243},&quot;rotate&quot;:0},&quot;opacity&quot;:1,&quot;path&quot;:{&quot;type&quot;:&quot;RECT&quot;,&quot;size&quot;:{&quot;x&quot;:3.9275735027780376,&quot;y&quot;:11.1676346017433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f65eb871-0574-493b-9f10-18104920600d&quot;,&quot;order&quot;:&quot;2&quot;}},&quot;9e506df9-8f54-4c07-896c-bc7ce4a10eb9&quot;:{&quot;type&quot;:&quot;FIGURE_OBJECT&quot;,&quot;id&quot;:&quot;9e506df9-8f54-4c07-896c-bc7ce4a10eb9&quot;,&quot;relativeTransform&quot;:{&quot;translate&quot;:{&quot;x&quot;:-5.990211609757413e-14,&quot;y&quot;:10.951434102465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5&quot;}},&quot;1ef7d95d-d728-4ebb-9f3d-a40b7157c3b5&quot;:{&quot;type&quot;:&quot;FIGURE_OBJECT&quot;,&quot;id&quot;:&quot;1ef7d95d-d728-4ebb-9f3d-a40b7157c3b5&quot;,&quot;relativeTransform&quot;:{&quot;translate&quot;:{&quot;x&quot;:0,&quot;y&quot;:-8.31369600665653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f65eb871-0574-493b-9f10-18104920600d&quot;,&quot;order&quot;:&quot;7&quot;}},&quot;e3971954-1b7a-45ac-82ea-9d3396416aec&quot;:{&quot;type&quot;:&quot;FIGURE_OBJECT&quot;,&quot;id&quot;:&quot;e3971954-1b7a-45ac-82ea-9d3396416aec&quot;,&quot;relativeTransform&quot;:{&quot;translate&quot;:{&quot;x&quot;:42.69740659000618,&quot;y&quot;:-32.386710287019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&quot;}},&quot;b7eb4371-3afd-455e-ae67-c341334d1867&quot;:{&quot;type&quot;:&quot;FIGURE_OBJECT&quot;,&quot;id&quot;:&quot;b7eb4371-3afd-455e-ae67-c341334d1867&quot;,&quot;relativeTransform&quot;:{&quot;translate&quot;:{&quot;x&quot;:-5.942725052905958e-14,&quot;y&quot;:-5.416714803355716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245,96,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3971954-1b7a-45ac-82ea-9d3396416aec&quot;,&quot;order&quot;:&quot;1&quot;}},&quot;4a4963bd-bb80-4093-a0b1-f4245b757454&quot;:{&quot;type&quot;:&quot;FIGURE_OBJECT&quot;,&quot;id&quot;:&quot;4a4963bd-bb80-4093-a0b1-f4245b757454&quot;,&quot;relativeTransform&quot;:{&quot;translate&quot;:{&quot;x&quot;:0,&quot;y&quot;:6.202462388606986},&quot;rotate&quot;:0},&quot;opacity&quot;:1,&quot;path&quot;:{&quot;type&quot;:&quot;POLY_LINE&quot;,&quot;points&quot;:[{&quot;x&quot;:0,&quot;y&quot;:-5.171866876718362},{&quot;x&quot;:0,&quot;y&quot;:5.17186687671836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2&quot;}},&quot;5cd79c0b-dd26-4791-80f3-34801a14fe62&quot;:{&quot;type&quot;:&quot;FIGURE_OBJECT&quot;,&quot;id&quot;:&quot;5cd79c0b-dd26-4791-80f3-34801a14fe62&quot;,&quot;relativeTransform&quot;:{&quot;translate&quot;:{&quot;x&quot;:-5.990211609757413e-14,&quot;y&quot;:11.65625937389844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5&quot;}},&quot;b969e467-6b3c-45fb-8c45-3796cc2918d8&quot;:{&quot;type&quot;:&quot;FIGURE_OBJECT&quot;,&quot;id&quot;:&quot;b969e467-6b3c-45fb-8c45-3796cc2918d8&quot;,&quot;relativeTransform&quot;:{&quot;translate&quot;:{&quot;x&quot;:0,&quot;y&quot;:-5.849344927619538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3971954-1b7a-45ac-82ea-9d3396416aec&quot;,&quot;order&quot;:&quot;7&quot;}},&quot;dfe80d90-51f1-4c0e-86be-ef438c9aaaf6&quot;:{&quot;type&quot;:&quot;FIGURE_OBJECT&quot;,&quot;id&quot;:&quot;dfe80d90-51f1-4c0e-86be-ef438c9aaaf6&quot;,&quot;relativeTransform&quot;:{&quot;translate&quot;:{&quot;x&quot;:48.02391213127687,&quot;y&quot;:-29.67130044629803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5&quot;}},&quot;62662194-fe85-44b1-867e-b0a66fd4d041&quot;:{&quot;type&quot;:&quot;FIGURE_OBJECT&quot;,&quot;id&quot;:&quot;62662194-fe85-44b1-867e-b0a66fd4d041&quot;,&quot;relativeTransform&quot;:{&quot;translate&quot;:{&quot;x&quot;:-5.942725052905958e-14,&quot;y&quot;:-5.594753666919542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fe80d90-51f1-4c0e-86be-ef438c9aaaf6&quot;,&quot;order&quot;:&quot;1&quot;}},&quot;264c3cbf-8f53-49e4-800a-fc6d8739595c&quot;:{&quot;type&quot;:&quot;FIGURE_OBJECT&quot;,&quot;id&quot;:&quot;264c3cbf-8f53-49e4-800a-fc6d8739595c&quot;,&quot;relativeTransform&quot;:{&quot;translate&quot;:{&quot;x&quot;:0,&quot;y&quot;:6.202462388607106},&quot;rotate&quot;:0},&quot;opacity&quot;:1,&quot;path&quot;:{&quot;type&quot;:&quot;POLY_LINE&quot;,&quot;points&quot;:[{&quot;x&quot;:0,&quot;y&quot;:-5.349905740282188},{&quot;x&quot;:0,&quot;y&quot;:5.34990574028218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2&quot;}},&quot;ed385194-5cb9-4f2b-8b82-860a779c55df&quot;:{&quot;type&quot;:&quot;FIGURE_OBJECT&quot;,&quot;id&quot;:&quot;ed385194-5cb9-4f2b-8b82-860a779c55df&quot;,&quot;relativeTransform&quot;:{&quot;translate&quot;:{&quot;x&quot;:-5.990211609757413e-14,&quot;y&quot;:11.83429823746238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5&quot;}},&quot;e700eb5e-972c-4063-9d8c-cbc1ba23ff9a&quot;:{&quot;type&quot;:&quot;FIGURE_OBJECT&quot;,&quot;id&quot;:&quot;e700eb5e-972c-4063-9d8c-cbc1ba23ff9a&quot;,&quot;relativeTransform&quot;:{&quot;translate&quot;:{&quot;x&quot;:0,&quot;y&quot;:-8.56475476834070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fe80d90-51f1-4c0e-86be-ef438c9aaaf6&quot;,&quot;order&quot;:&quot;7&quot;}},&quot;c01a16fa-9fbd-4263-8bbb-5ec5f315592f&quot;:{&quot;type&quot;:&quot;FIGURE_OBJECT&quot;,&quot;id&quot;:&quot;c01a16fa-9fbd-4263-8bbb-5ec5f315592f&quot;,&quot;relativeTransform&quot;:{&quot;translate&quot;:{&quot;x&quot;:53.173929424580926,&quot;y&quot;:-24.03524708679714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&quot;}},&quot;37af4182-dead-4798-8672-c767b11f0e00&quot;:{&quot;type&quot;:&quot;FIGURE_OBJECT&quot;,&quot;id&quot;:&quot;37af4182-dead-4798-8672-c767b11f0e00&quot;,&quot;relativeTransform&quot;:{&quot;translate&quot;:{&quot;x&quot;:-5.942725052905958e-14,&quot;y&quot;:-5.475356265938798},&quot;rotate&quot;:0},&quot;opacity&quot;:1,&quot;path&quot;:{&quot;type&quot;:&quot;RECT&quot;,&quot;size&quot;:{&quot;x&quot;:3.9275735027780376,&quot;y&quot;:10.55381131160670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c01a16fa-9fbd-4263-8bbb-5ec5f315592f&quot;,&quot;order&quot;:&quot;1&quot;}},&quot;c61d9c17-2f92-404c-bb24-8504daf88e21&quot;:{&quot;type&quot;:&quot;FIGURE_OBJECT&quot;,&quot;id&quot;:&quot;c61d9c17-2f92-404c-bb24-8504daf88e21&quot;,&quot;relativeTransform&quot;:{&quot;translate&quot;:{&quot;x&quot;:0,&quot;y&quot;:5.310306001010923},&quot;rotate&quot;:0},&quot;opacity&quot;:1,&quot;path&quot;:{&quot;type&quot;:&quot;POLY_LINE&quot;,&quot;points&quot;:[{&quot;x&quot;:0,&quot;y&quot;:-5.30099086644482},{&quot;x&quot;:0,&quot;y&quot;:5.3009908664448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2&quot;}},&quot;8f3871f8-21a0-4c11-8462-466aa7d6a25f&quot;:{&quot;type&quot;:&quot;FIGURE_OBJECT&quot;,&quot;id&quot;:&quot;8f3871f8-21a0-4c11-8462-466aa7d6a25f&quot;,&quot;relativeTransform&quot;:{&quot;translate&quot;:{&quot;x&quot;:-5.990211609757413e-14,&quot;y&quot;:10.7522619217421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5&quot;}},&quot;49dc4f2b-c8c1-4250-aa1e-41cc174081d3&quot;:{&quot;type&quot;:&quot;FIGURE_OBJECT&quot;,&quot;id&quot;:&quot;49dc4f2b-c8c1-4250-aa1e-41cc174081d3&quot;,&quot;relativeTransform&quot;:{&quot;translate&quot;:{&quot;x&quot;:0,&quot;y&quot;:-10.05756325225185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c01a16fa-9fbd-4263-8bbb-5ec5f315592f&quot;,&quot;order&quot;:&quot;7&quot;}},&quot;7133ae58-ac4e-4fa8-98da-9af896f07c23&quot;:{&quot;type&quot;:&quot;FIGURE_OBJECT&quot;,&quot;id&quot;:&quot;7133ae58-ac4e-4fa8-98da-9af896f07c23&quot;,&quot;relativeTransform&quot;:{&quot;translate&quot;:{&quot;x&quot;:58.7003234128298,&quot;y&quot;:-23.4059036857178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2&quot;}},&quot;c95e3ea2-6794-40c9-8329-017d5448b2fd&quot;:{&quot;type&quot;:&quot;FIGURE_OBJECT&quot;,&quot;id&quot;:&quot;c95e3ea2-6794-40c9-8329-017d5448b2fd&quot;,&quot;relativeTransform&quot;:{&quot;translate&quot;:{&quot;x&quot;:-5.942725052905958e-14,&quot;y&quot;:-6.309627548721366},&quot;rotate&quot;:0},&quot;opacity&quot;:1,&quot;path&quot;:{&quot;type&quot;:&quot;RECT&quot;,&quot;size&quot;:{&quot;x&quot;:3.9275735027780376,&quot;y&quot;:7.62658194388265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133ae58-ac4e-4fa8-98da-9af896f07c23&quot;,&quot;order&quot;:&quot;1&quot;}},&quot;74c8ebec-d73f-4207-9235-7c0efe584301&quot;:{&quot;type&quot;:&quot;FIGURE_OBJECT&quot;,&quot;id&quot;:&quot;74c8ebec-d73f-4207-9235-7c0efe584301&quot;,&quot;relativeTransform&quot;:{&quot;translate&quot;:{&quot;x&quot;:0,&quot;y&quot;:3.8908534706554447},&quot;rotate&quot;:0},&quot;opacity&quot;:1,&quot;path&quot;:{&quot;type&quot;:&quot;POLY_LINE&quot;,&quot;points&quot;:[{&quot;x&quot;:0,&quot;y&quot;:-6.202462388607106},{&quot;x&quot;:0,&quot;y&quot;:6.20246238860710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2&quot;}},&quot;0693aaaf-7612-41f6-b8f4-96ebb550a2be&quot;:{&quot;type&quot;:&quot;FIGURE_OBJECT&quot;,&quot;id&quot;:&quot;0693aaaf-7612-41f6-b8f4-96ebb550a2be&quot;,&quot;relativeTransform&quot;:{&quot;translate&quot;:{&quot;x&quot;:-5.990211609757413e-14,&quot;y&quot;:10.122918520662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5&quot;}},&quot;8bc836aa-3d29-41ef-ad4f-358c99aaea3b&quot;:{&quot;type&quot;:&quot;FIGURE_OBJECT&quot;,&quot;id&quot;:&quot;8bc836aa-3d29-41ef-ad4f-358c99aaea3b&quot;,&quot;relativeTransform&quot;:{&quot;translate&quot;:{&quot;x&quot;:0,&quot;y&quot;:-8.8112256409947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133ae58-ac4e-4fa8-98da-9af896f07c23&quot;,&quot;order&quot;:&quot;7&quot;}},&quot;6d94ebcf-04bb-44d8-a453-4c61e4ebc92c&quot;:{&quot;type&quot;:&quot;FIGURE_OBJECT&quot;,&quot;id&quot;:&quot;6d94ebcf-04bb-44d8-a453-4c61e4ebc92c&quot;,&quot;relativeTransform&quot;:{&quot;translate&quot;:{&quot;x&quot;:64.00173717443748,&quot;y&quot;:-22.51344327970818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5&quot;}},&quot;e831661b-dff6-480f-a0ce-4b64ec05a74b&quot;:{&quot;type&quot;:&quot;FIGURE_OBJECT&quot;,&quot;id&quot;:&quot;e831661b-dff6-480f-a0ce-4b64ec05a74b&quot;,&quot;relativeTransform&quot;:{&quot;translate&quot;:{&quot;x&quot;:0,&quot;y&quot;:3.70025806993841},&quot;rotate&quot;:0},&quot;opacity&quot;:1,&quot;path&quot;:{&quot;type&quot;:&quot;POLY_LINE&quot;,&quot;points&quot;:[{&quot;x&quot;:0,&quot;y&quot;:-6.340467176753631},{&quot;x&quot;:0,&quot;y&quot;:6.34046717675363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1&quot;}},&quot;c1e393b0-c24d-41b0-b7a4-24deb2cc34b8&quot;:{&quot;type&quot;:&quot;FIGURE_OBJECT&quot;,&quot;id&quot;:&quot;c1e393b0-c24d-41b0-b7a4-24deb2cc34b8&quot;,&quot;relativeTransform&quot;:{&quot;translate&quot;:{&quot;x&quot;:-5.942725052905958e-14,&quot;y&quot;:-6.414545439247541},&quot;rotate&quot;:0},&quot;opacity&quot;:1,&quot;path&quot;:{&quot;type&quot;:&quot;RECT&quot;,&quot;size&quot;:{&quot;x&quot;:3.9275735027780376,&quot;y&quot;:7.3115649376892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d94ebcf-04bb-44d8-a453-4c61e4ebc92c&quot;,&quot;order&quot;:&quot;2&quot;}},&quot;8016e529-f057-49e1-b533-8ca449af43f9&quot;:{&quot;type&quot;:&quot;FIGURE_OBJECT&quot;,&quot;id&quot;:&quot;8016e529-f057-49e1-b533-8ca449af43f9&quot;,&quot;relativeTransform&quot;:{&quot;translate&quot;:{&quot;x&quot;:-5.990211609757413e-14,&quot;y&quot;:10.0703279080921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5&quot;}},&quot;b1387971-032f-4777-9944-472442b7e32a&quot;:{&quot;type&quot;:&quot;FIGURE_OBJECT&quot;,&quot;id&quot;:&quot;b1387971-032f-4777-9944-472442b7e32a&quot;,&quot;relativeTransform&quot;:{&quot;translate&quot;:{&quot;x&quot;:0,&quot;y&quot;:-8.48659376829449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d94ebcf-04bb-44d8-a453-4c61e4ebc92c&quot;,&quot;order&quot;:&quot;7&quot;}},&quot;371ecf6e-cd51-44d6-aab6-00a480410704&quot;:{&quot;type&quot;:&quot;FIGURE_OBJECT&quot;,&quot;id&quot;:&quot;371ecf6e-cd51-44d6-aab6-00a480410704&quot;,&quot;relativeTransform&quot;:{&quot;translate&quot;:{&quot;x&quot;:69.25804211867336,&quot;y&quot;:-21.2334142268150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3&quot;}},&quot;abca95fc-4b16-41c4-a4ab-0b6ecb54448f&quot;:{&quot;type&quot;:&quot;FIGURE_OBJECT&quot;,&quot;id&quot;:&quot;abca95fc-4b16-41c4-a4ab-0b6ecb54448f&quot;,&quot;relativeTransform&quot;:{&quot;translate&quot;:{&quot;x&quot;:0,&quot;y&quot;:4.18877658812416},&quot;rotate&quot;:0},&quot;opacity&quot;:1,&quot;path&quot;:{&quot;type&quot;:&quot;POLY_LINE&quot;,&quot;points&quot;:[{&quot;x&quot;:0,&quot;y&quot;:-6.417434096394083},{&quot;x&quot;:0,&quot;y&quot;:6.4174340963940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1&quot;}},&quot;8c44c29b-97c1-4187-a0d9-5e88c40abc27&quot;:{&quot;type&quot;:&quot;FIGURE_OBJECT&quot;,&quot;id&quot;:&quot;8c44c29b-97c1-4187-a0d9-5e88c40abc27&quot;,&quot;relativeTransform&quot;:{&quot;translate&quot;:{&quot;x&quot;:-5.942725052905958e-14,&quot;y&quot;:-6.47100591757531},&quot;rotate&quot;:0},&quot;opacity&quot;:1,&quot;path&quot;:{&quot;type&quot;:&quot;RECT&quot;,&quot;size&quot;:{&quot;x&quot;:3.9275735027780376,&quot;y&quot;:8.3296148566861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71ecf6e-cd51-44d6-aab6-00a480410704&quot;,&quot;order&quot;:&quot;2&quot;}},&quot;becf6147-6ed7-4110-a9c5-1ecce4236000&quot;:{&quot;type&quot;:&quot;FIGURE_OBJECT&quot;,&quot;id&quot;:&quot;becf6147-6ed7-4110-a9c5-1ecce4236000&quot;,&quot;relativeTransform&quot;:{&quot;translate&quot;:{&quot;x&quot;:-5.990211609757413e-14,&quot;y&quot;:10.63581334591834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5&quot;}},&quot;0d5e1ca5-4845-4326-b09e-3646171af768&quot;:{&quot;type&quot;:&quot;FIGURE_OBJECT&quot;,&quot;id&quot;:&quot;0d5e1ca5-4845-4326-b09e-3646171af768&quot;,&quot;relativeTransform&quot;:{&quot;translate&quot;:{&quot;x&quot;:0,&quot;y&quot;:-9.202762604041446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71ecf6e-cd51-44d6-aab6-00a480410704&quot;,&quot;order&quot;:&quot;7&quot;}},&quot;43c2a84f-5803-4121-9104-02a2107d08e5&quot;:{&quot;type&quot;:&quot;FIGURE_OBJECT&quot;,&quot;id&quot;:&quot;43c2a84f-5803-4121-9104-02a2107d08e5&quot;,&quot;relativeTransform&quot;:{&quot;translate&quot;:{&quot;x&quot;:74.58539345026965,&quot;y&quot;:-16.670375419560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4&quot;}},&quot;4ce81207-e84b-4f0d-87d4-560274ad7c8d&quot;:{&quot;type&quot;:&quot;FIGURE_OBJECT&quot;,&quot;id&quot;:&quot;4ce81207-e84b-4f0d-87d4-560274ad7c8d&quot;,&quot;relativeTransform&quot;:{&quot;translate&quot;:{&quot;x&quot;:-5.942725052905958e-14,&quot;y&quot;:-10.142551787218478},&quot;rotate&quot;:0},&quot;opacity&quot;:1,&quot;path&quot;:{&quot;type&quot;:&quot;RECT&quot;,&quot;size&quot;:{&quot;x&quot;:3.9275735027780376,&quot;y&quot;:10.11260073190941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3c2a84f-5803-4121-9104-02a2107d08e5&quot;,&quot;order&quot;:&quot;1&quot;}},&quot;a16c85a4-6292-41e6-abf0-485ba64e5240&quot;:{&quot;type&quot;:&quot;FIGURE_OBJECT&quot;,&quot;id&quot;:&quot;a16c85a4-6292-41e6-abf0-485ba64e5240&quot;,&quot;relativeTransform&quot;:{&quot;translate&quot;:{&quot;x&quot;:0,&quot;y&quot;:5.19033329882985},&quot;rotate&quot;:0},&quot;opacity&quot;:1,&quot;path&quot;:{&quot;type&quot;:&quot;POLY_LINE&quot;,&quot;points&quot;:[{&quot;x&quot;:0,&quot;y&quot;:-10.008518854343297},{&quot;x&quot;:0,&quot;y&quot;:10.00851885434329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2&quot;}},&quot;4d23a3ff-5247-4f73-9644-d99309ea7a20&quot;:{&quot;type&quot;:&quot;FIGURE_OBJECT&quot;,&quot;id&quot;:&quot;4d23a3ff-5247-4f73-9644-d99309ea7a20&quot;,&quot;relativeTransform&quot;:{&quot;translate&quot;:{&quot;x&quot;:-5.990211609757413e-14,&quot;y&quot;:15.198852153173148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5&quot;}},&quot;2009eb1d-51d4-44d6-825d-081301461916&quot;:{&quot;type&quot;:&quot;FIGURE_OBJECT&quot;,&quot;id&quot;:&quot;2009eb1d-51d4-44d6-825d-081301461916&quot;,&quot;relativeTransform&quot;:{&quot;translate&quot;:{&quot;x&quot;:0,&quot;y&quot;:-13.20194119415018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3c2a84f-5803-4121-9104-02a2107d08e5&quot;,&quot;order&quot;:&quot;7&quot;}},&quot;8f94874d-59b9-4017-8cf7-84f42713aee8&quot;:{&quot;type&quot;:&quot;FIGURE_OBJECT&quot;,&quot;id&quot;:&quot;8f94874d-59b9-4017-8cf7-84f42713aee8&quot;,&quot;relativeTransform&quot;:{&quot;translate&quot;:{&quot;x&quot;:79.72328774890511,&quot;y&quot;:3.74136444112864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5&quot;}},&quot;9cda8f64-bba0-48fc-8601-3fd2033ed168&quot;:{&quot;type&quot;:&quot;FIGURE_OBJECT&quot;,&quot;id&quot;:&quot;9cda8f64-bba0-48fc-8601-3fd2033ed168&quot;,&quot;relativeTransform&quot;:{&quot;translate&quot;:{&quot;x&quot;:-5.942725052905958e-14,&quot;y&quot;:-27.339843288009998},&quot;rotate&quot;:0},&quot;opacity&quot;:1,&quot;path&quot;:{&quot;type&quot;:&quot;RECT&quot;,&quot;size&quot;:{&quot;x&quot;:3.9275735027780376,&quot;y&quot;:16.5414974517039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f94874d-59b9-4017-8cf7-84f42713aee8&quot;,&quot;order&quot;:&quot;1&quot;}},&quot;3dd0210d-34c8-49ea-9f7d-9de7bc24efdc&quot;:{&quot;type&quot;:&quot;FIGURE_OBJECT&quot;,&quot;id&quot;:&quot;3dd0210d-34c8-49ea-9f7d-9de7bc24efdc&quot;,&quot;relativeTransform&quot;:{&quot;translate&quot;:{&quot;x&quot;:-5.990211609757413e-14,&quot;y&quot;:35.610592013861925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2&quot;}},&quot;f5a923fd-195b-43c5-8394-22aa14615c8f&quot;:{&quot;type&quot;:&quot;FIGURE_OBJECT&quot;,&quot;id&quot;:&quot;f5a923fd-195b-43c5-8394-22aa14615c8f&quot;,&quot;relativeTransform&quot;:{&quot;translate&quot;:{&quot;x&quot;:0,&quot;y&quot;:-30.55417551660436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f94874d-59b9-4017-8cf7-84f42713aee8&quot;,&quot;order&quot;:&quot;5&quot;}},&quot;d0184c42-1c71-4906-a985-ad267107ef18&quot;:{&quot;type&quot;:&quot;FIGURE_OBJECT&quot;,&quot;id&quot;:&quot;d0184c42-1c71-4906-a985-ad267107ef18&quot;,&quot;relativeTransform&quot;:{&quot;translate&quot;:{&quot;x&quot;:0,&quot;y&quot;:8.266984347342406},&quot;rotate&quot;:0},&quot;opacity&quot;:1,&quot;path&quot;:{&quot;type&quot;:&quot;POLY_LINE&quot;,&quot;points&quot;:[{&quot;x&quot;:0,&quot;y&quot;:-27.118063579661218},{&quot;x&quot;:0,&quot;y&quot;:27.11806357966121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7&quot;}},&quot;c1224672-0a10-47e5-9979-589a9126380c&quot;:{&quot;type&quot;:&quot;FIGURE_OBJECT&quot;,&quot;id&quot;:&quot;c1224672-0a10-47e5-9979-589a9126380c&quot;,&quot;relativeTransform&quot;:{&quot;translate&quot;:{&quot;x&quot;:8.043121504424196,&quot;y&quot;:-30.436176830856503},&quot;rotate&quot;:0},&quot;opacity&quot;:1,&quot;path&quot;:{&quot;type&quot;:&quot;POLY_LINE&quot;,&quot;points&quot;:[{&quot;x&quot;:-73.01989812042024,&quot;y&quot;:3.422296542106105},{&quot;x&quot;:-58.91899471435118,&quot;y&quot;:3.422296542106105},{&quot;x&quot;:-54.694441063171894,&quot;y&quot;:-5.920532280034075},{&quot;x&quot;:-33.54968292019311,&quot;y&quot;:-5.920532280034075},{&quot;x&quot;:-28.474940965878194,&quot;y&quot;:-11.277204342922207},{&quot;x&quot;:-23.40019901156327,&quot;y&quot;:-11.277204342922207},{&quot;x&quot;:-17.761596840102346,&quot;y&quot;:-14.378435537225611},{&quot;x&quot;:-3.101231194303643,&quot;y&quot;:-12.12299466864124},{&quot;x&quot;:-3.101231194303643,&quot;y&quot;:-12.12299466864124},{&quot;x&quot;:1.127720434292125,&quot;y&quot;:-14.096505428652641},{&quot;x&quot;:4.792811845741711,&quot;y&quot;:-12.12299466864124},{&quot;x&quot;:33.31624479029441,&quot;y&quot;:-5.712749790015782},{&quot;x&quot;:44.87537924178959,&quot;y&quot;:3.5909437928949073},{&quot;x&quot;:66.86592771048758,&quot;y&quot;:9.511476072928982},{&quot;x&quot;:73.01989812042018,&quot;y&quot;:14.378435537225611}],&quot;closed&quot;:false,&quot;cornerRounding&quot;:{&quot;type&quot;:&quot;ARC_LENGTH&quot;,&quot;global&quot;:4.428547789594346}},&quot;pathStyles&quot;:[{&quot;type&quot;:&quot;FILL&quot;,&quot;fillStyle&quot;:&quot;rgba(0,0,0,0)&quot;},{&quot;type&quot;:&quot;STROKE&quot;,&quot;strokeStyle&quot;:&quot;rgba(0,77,185,1)&quot;,&quot;lineWidth&quot;:0.5638602171461017,&quot;lineJoin&quot;:&quot;round&quot;}],&quot;isLocked&quot;:false,&quot;parent&quot;:{&quot;type&quot;:&quot;CHILD&quot;,&quot;parentId&quot;:&quot;c4373e79-fa67-4653-bfa0-cef7b5646e3a&quot;,&quot;order&quot;:&quot;652&quot;}},&quot;3055ffdd-acbc-437a-98d5-07ddd5240954&quot;:{&quot;type&quot;:&quot;FIGURE_OBJECT&quot;,&quot;id&quot;:&quot;3055ffdd-acbc-437a-98d5-07ddd5240954&quot;,&quot;relativeTransform&quot;:{&quot;translate&quot;:{&quot;x&quot;:-61.2203398493687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55&quot;}},&quot;4217ec9a-92d5-491a-a6a0-954ccdaf1064&quot;:{&quot;type&quot;:&quot;FIGURE_OBJECT&quot;,&quot;id&quot;:&quot;4217ec9a-92d5-491a-a6a0-954ccdaf1064&quot;,&quot;relativeTransform&quot;:{&quot;translate&quot;:{&quot;x&quot;:-28.93060258438873,&quot;y&quot;:49.07096635887299},&quot;rotate&quot;:0},&quot;opacity&quot;:1,&quot;path&quot;:{&quot;type&quot;:&quot;POLY_LINE&quot;,&quot;points&quot;:[{&quot;x&quot;:0,&quot;y&quot;:-1.2034650671444005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&quot;}},&quot;544065f9-f8a8-482a-9925-755fc90abe87&quot;:{&quot;type&quot;:&quot;FIGURE_OBJECT&quot;,&quot;id&quot;:&quot;544065f9-f8a8-482a-9925-755fc90abe87&quot;,&quot;relativeTransform&quot;:{&quot;translate&quot;:{&quot;x&quot;:2.999391862052204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5&quot;}},&quot;29d4b592-99c5-4a80-86ed-2a6fde4b3178&quot;:{&quot;type&quot;:&quot;FIGURE_OBJECT&quot;,&quot;id&quot;:&quot;29d4b592-99c5-4a80-86ed-2a6fde4b3178&quot;,&quot;relativeTransform&quot;:{&quot;translate&quot;:{&quot;x&quot;:-67.65297094429961,&quot;y&quot;:-27.22499289420966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&quot;}},&quot;cd6e96cf-fe29-4d68-8902-7ad39584d0f6&quot;:{&quot;type&quot;:&quot;FIGURE_OBJECT&quot;,&quot;id&quot;:&quot;cd6e96cf-fe29-4d68-8902-7ad39584d0f6&quot;,&quot;relativeTransform&quot;:{&quot;translate&quot;:{&quot;x&quot;:34.9296682386015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2&quot;}},&quot;7f7655e4-0122-45da-8898-6bdd5dd4ce0e&quot;:{&quot;type&quot;:&quot;FIGURE_OBJECT&quot;,&quot;id&quot;:&quot;7f7655e4-0122-45da-8898-6bdd5dd4ce0e&quot;,&quot;relativeTransform&quot;:{&quot;translate&quot;:{&quot;x&quot;:-67.65318939909153,&quot;y&quot;:4.70528348233982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5&quot;}},&quot;de03f146-1dc2-4339-85fb-7c8b90e2a6ec&quot;:{&quot;type&quot;:&quot;FIGURE_OBJECT&quot;,&quot;id&quot;:&quot;de03f146-1dc2-4339-85fb-7c8b90e2a6ec&quot;,&quot;relativeTransform&quot;:{&quot;translate&quot;:{&quot;x&quot;:66.859944615151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8&quot;}},&quot;4540061f-9209-4c26-8051-f51a20fcfaf6&quot;:{&quot;type&quot;:&quot;FIGURE_OBJECT&quot;,&quot;id&quot;:&quot;4540061f-9209-4c26-8051-f51a20fcfaf6&quot;,&quot;relativeTransform&quot;:{&quot;translate&quot;:{&quot;x&quot;:-67.65318939909153,&quot;y&quot;:36.63555985888931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9&quot;}},&quot;395d097c-1c38-4db5-960d-063ec323ae1f&quot;:{&quot;type&quot;:&quot;FIGURE_OBJECT&quot;,&quot;id&quot;:&quot;395d097c-1c38-4db5-960d-063ec323ae1f&quot;,&quot;relativeTransform&quot;:{&quot;translate&quot;:{&quot;x&quot;:-55.5391662315132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&quot;}},&quot;2b6bd7ac-354b-40aa-bd00-e2d1bc63ebea&quot;:{&quot;type&quot;:&quot;FIGURE_OBJECT&quot;,&quot;id&quot;:&quot;2b6bd7ac-354b-40aa-bd00-e2d1bc63ebea&quot;,&quot;relativeTransform&quot;:{&quot;translate&quot;:{&quot;x&quot;:-23.608889854963817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2&quot;}},&quot;ce5d3475-c77c-4334-ae5b-15f2e9674fcd&quot;:{&quot;type&quot;:&quot;FIGURE_OBJECT&quot;,&quot;id&quot;:&quot;ce5d3475-c77c-4334-ae5b-15f2e9674fcd&quot;,&quot;relativeTransform&quot;:{&quot;translate&quot;:{&quot;x&quot;:8.3211045914770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5&quot;}},&quot;137b3039-8e48-408d-9a45-4b90d8d1bf50&quot;:{&quot;type&quot;:&quot;FIGURE_OBJECT&quot;,&quot;id&quot;:&quot;137b3039-8e48-408d-9a45-4b90d8d1bf50&quot;,&quot;relativeTransform&quot;:{&quot;translate&quot;:{&quot;x&quot;:-67.65297094429961,&quot;y&quot;:-21.9032801647846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&quot;}},&quot;f598ebd2-67b5-41f4-962f-f69702062538&quot;:{&quot;type&quot;:&quot;FIGURE_OBJECT&quot;,&quot;id&quot;:&quot;f598ebd2-67b5-41f4-962f-f69702062538&quot;,&quot;relativeTransform&quot;:{&quot;translate&quot;:{&quot;x&quot;:40.45606222685045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2&quot;}},&quot;009370ab-8d22-4827-bbfc-282948e09179&quot;:{&quot;type&quot;:&quot;FIGURE_OBJECT&quot;,&quot;id&quot;:&quot;009370ab-8d22-4827-bbfc-282948e09179&quot;,&quot;relativeTransform&quot;:{&quot;translate&quot;:{&quot;x&quot;:-67.65318939909153,&quot;y&quot;:10.23167747058882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5&quot;}},&quot;ab27a079-6eb9-4d5e-9938-e8aa5ec972d1&quot;:{&quot;type&quot;:&quot;FIGURE_OBJECT&quot;,&quot;id&quot;:&quot;ab27a079-6eb9-4d5e-9938-e8aa5ec972d1&quot;,&quot;relativeTransform&quot;:{&quot;translate&quot;:{&quot;x&quot;:72.3863386033999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&quot;}},&quot;9b41de39-f702-49d5-b80a-17fe5aafa70d&quot;:{&quot;type&quot;:&quot;FIGURE_OBJECT&quot;,&quot;id&quot;:&quot;9b41de39-f702-49d5-b80a-17fe5aafa70d&quot;,&quot;relativeTransform&quot;:{&quot;translate&quot;:{&quot;x&quot;:-67.65318939909153,&quot;y&quot;:42.1619538471382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2&quot;}},&quot;d5f3bf9b-2e9c-4a9d-816f-25ccba19024f&quot;:{&quot;type&quot;:&quot;FIGURE_OBJECT&quot;,&quot;id&quot;:&quot;d5f3bf9b-2e9c-4a9d-816f-25ccba19024f&quot;,&quot;relativeTransform&quot;:{&quot;translate&quot;:{&quot;x&quot;:-50.21745350208839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5&quot;}},&quot;adc42c34-8b63-4324-bc37-0e7a6ebcb7b7&quot;:{&quot;type&quot;:&quot;FIGURE_OBJECT&quot;,&quot;id&quot;:&quot;adc42c34-8b63-4324-bc37-0e7a6ebcb7b7&quot;,&quot;relativeTransform&quot;:{&quot;translate&quot;:{&quot;x&quot;:-18.082777796823432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3&quot;}},&quot;a0b9bc53-e271-4739-a5bb-6f0ef4625443&quot;:{&quot;type&quot;:&quot;FIGURE_OBJECT&quot;,&quot;id&quot;:&quot;a0b9bc53-e271-4739-a5bb-6f0ef4625443&quot;,&quot;relativeTransform&quot;:{&quot;translate&quot;:{&quot;x&quot;:-67.65297094429961,&quot;y&quot;:-48.3071625530851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4&quot;}},&quot;c3c09206-4231-40c8-ac58-e13e2c8ff688&quot;:{&quot;type&quot;:&quot;FIGURE_OBJECT&quot;,&quot;id&quot;:&quot;c3c09206-4231-40c8-ac58-e13e2c8ff688&quot;,&quot;relativeTransform&quot;:{&quot;translate&quot;:{&quot;x&quot;:13.81197538604591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&quot;}},&quot;d18506f9-973b-4138-a5fb-e5787d41fece&quot;:{&quot;type&quot;:&quot;FIGURE_OBJECT&quot;,&quot;id&quot;:&quot;d18506f9-973b-4138-a5fb-e5787d41fece&quot;,&quot;relativeTransform&quot;:{&quot;translate&quot;:{&quot;x&quot;:-67.65318939909153,&quot;y&quot;:-16.412409370215954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2&quot;}},&quot;2d59b50f-7224-46d6-9a08-bcb97431a8a0&quot;:{&quot;type&quot;:&quot;FIGURE_OBJECT&quot;,&quot;id&quot;:&quot;2d59b50f-7224-46d6-9a08-bcb97431a8a0&quot;,&quot;relativeTransform&quot;:{&quot;translate&quot;:{&quot;x&quot;:45.57309369745140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5&quot;}},&quot;9eed6dba-c771-406b-ae84-77ac256ad322&quot;:{&quot;type&quot;:&quot;FIGURE_OBJECT&quot;,&quot;id&quot;:&quot;9eed6dba-c771-406b-ae84-77ac256ad322&quot;,&quot;relativeTransform&quot;:{&quot;translate&quot;:{&quot;x&quot;:-67.65318939909153,&quot;y&quot;:15.34870894118965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&quot;}},&quot;f2c5cff8-e0d7-4935-97c3-8b9d8a3c9f0b&quot;:{&quot;type&quot;:&quot;FIGURE_OBJECT&quot;,&quot;id&quot;:&quot;f2c5cff8-e0d7-4935-97c3-8b9d8a3c9f0b&quot;,&quot;relativeTransform&quot;:{&quot;translate&quot;:{&quot;x&quot;:77.794603876156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5&quot;}},&quot;3aff0285-f4a5-40ba-a757-8b1363c6d475&quot;:{&quot;type&quot;:&quot;FIGURE_OBJECT&quot;,&quot;id&quot;:&quot;3aff0285-f4a5-40ba-a757-8b1363c6d475&quot;,&quot;relativeTransform&quot;:{&quot;translate&quot;:{&quot;x&quot;:-67.65318939909159,&quot;y&quot;:47.522181806516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&quot;}},&quot;cb3567e5-6f77-4209-afb6-1c462ab1d606&quot;:{&quot;type&quot;:&quot;FIGURE_OBJECT&quot;,&quot;id&quot;:&quot;cb3567e5-6f77-4209-afb6-1c462ab1d606&quot;,&quot;relativeTransform&quot;:{&quot;translate&quot;:{&quot;x&quot;:-44.8957407726634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2&quot;}},&quot;490e9704-6292-4ec1-a32f-aa6c24d3c678&quot;:{&quot;type&quot;:&quot;FIGURE_OBJECT&quot;,&quot;id&quot;:&quot;490e9704-6292-4ec1-a32f-aa6c24d3c678&quot;,&quot;relativeTransform&quot;:{&quot;translate&quot;:{&quot;x&quot;:-12.965464396113987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5&quot;}},&quot;00520c73-0059-4c8a-9305-666be2a5c490&quot;:{&quot;type&quot;:&quot;FIGURE_OBJECT&quot;,&quot;id&quot;:&quot;00520c73-0059-4c8a-9305-666be2a5c490&quot;,&quot;relativeTransform&quot;:{&quot;translate&quot;:{&quot;x&quot;:-67.65297094429961,&quot;y&quot;:-43.1898491523757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8&quot;}},&quot;028571f7-beac-4b3f-b838-27be5a367249&quot;:{&quot;type&quot;:&quot;FIGURE_OBJECT&quot;,&quot;id&quot;:&quot;028571f7-beac-4b3f-b838-27be5a367249&quot;,&quot;relativeTransform&quot;:{&quot;translate&quot;:{&quot;x&quot;:18.9645300503268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9&quot;}},&quot;7ca9cff6-d2ac-4309-85d8-1c72250616e6&quot;:{&quot;type&quot;:&quot;FIGURE_OBJECT&quot;,&quot;id&quot;:&quot;7ca9cff6-d2ac-4309-85d8-1c72250616e6&quot;,&quot;relativeTransform&quot;:{&quot;translate&quot;:{&quot;x&quot;:-67.65318939909153,&quot;y&quot;:-11.25985470593497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&quot;}},&quot;c9cc795a-87bd-4767-93e1-2a0e4fe407b6&quot;:{&quot;type&quot;:&quot;FIGURE_OBJECT&quot;,&quot;id&quot;:&quot;c9cc795a-87bd-4767-93e1-2a0e4fe407b6&quot;,&quot;relativeTransform&quot;:{&quot;translate&quot;:{&quot;x&quot;:50.8948064268763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05&quot;}},&quot;b7ac2d5b-093e-4fca-93b9-f315fc503e25&quot;:{&quot;type&quot;:&quot;FIGURE_OBJECT&quot;,&quot;id&quot;:&quot;b7ac2d5b-093e-4fca-93b9-f315fc503e25&quot;,&quot;relativeTransform&quot;:{&quot;translate&quot;:{&quot;x&quot;:-67.65318939909153,&quot;y&quot;:20.67042167061451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1&quot;}},&quot;ddb954c2-597d-49e3-97de-14b641c55986&quot;:{&quot;type&quot;:&quot;FIGURE_OBJECT&quot;,&quot;id&quot;:&quot;ddb954c2-597d-49e3-97de-14b641c55986&quot;,&quot;relativeTransform&quot;:{&quot;translate&quot;:{&quot;x&quot;:-39.5740280432385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2&quot;}},&quot;96d46a7e-712f-4854-b9b9-5bd0b9e33a06&quot;:{&quot;type&quot;:&quot;FIGURE_OBJECT&quot;,&quot;id&quot;:&quot;96d46a7e-712f-4854-b9b9-5bd0b9e33a06&quot;,&quot;relativeTransform&quot;:{&quot;translate&quot;:{&quot;x&quot;:-7.64403359679768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3&quot;}},&quot;41e8f5b0-b0a4-44de-a3ee-02057f66890a&quot;:{&quot;type&quot;:&quot;FIGURE_OBJECT&quot;,&quot;id&quot;:&quot;41e8f5b0-b0a4-44de-a3ee-02057f66890a&quot;,&quot;relativeTransform&quot;:{&quot;translate&quot;:{&quot;x&quot;:-67.65297094429961,&quot;y&quot;:-37.868418353059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&quot;}},&quot;afade0db-a7b9-4ee5-8b15-c80d93d6b306&quot;:{&quot;type&quot;:&quot;FIGURE_OBJECT&quot;,&quot;id&quot;:&quot;afade0db-a7b9-4ee5-8b15-c80d93d6b306&quot;,&quot;relativeTransform&quot;:{&quot;translate&quot;:{&quot;x&quot;:24.286242779751863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5&quot;}},&quot;2b38f1af-6290-4c7f-8e7f-ecfd5d2e657b&quot;:{&quot;type&quot;:&quot;FIGURE_OBJECT&quot;,&quot;id&quot;:&quot;2b38f1af-6290-4c7f-8e7f-ecfd5d2e657b&quot;,&quot;relativeTransform&quot;:{&quot;translate&quot;:{&quot;x&quot;:-67.68399152474534,&quot;y&quot;:-5.9381419765100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6&quot;}},&quot;82fb9b77-5331-41c8-b2d6-1c15b322a5c4&quot;:{&quot;type&quot;:&quot;FIGURE_OBJECT&quot;,&quot;id&quot;:&quot;82fb9b77-5331-41c8-b2d6-1c15b322a5c4&quot;,&quot;relativeTransform&quot;:{&quot;translate&quot;:{&quot;x&quot;:56.2165191563012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7&quot;}},&quot;1be7b198-f526-43bd-9f69-b09bd4c7a4e5&quot;:{&quot;type&quot;:&quot;FIGURE_OBJECT&quot;,&quot;id&quot;:&quot;1be7b198-f526-43bd-9f69-b09bd4c7a4e5&quot;,&quot;relativeTransform&quot;:{&quot;translate&quot;:{&quot;x&quot;:-67.65318939909153,&quot;y&quot;:25.9921344000394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8&quot;}},&quot;160fcab6-7b3a-4954-a127-6e443572b0cd&quot;:{&quot;type&quot;:&quot;FIGURE_OBJECT&quot;,&quot;id&quot;:&quot;160fcab6-7b3a-4954-a127-6e443572b0cd&quot;,&quot;relativeTransform&quot;:{&quot;translate&quot;:{&quot;x&quot;:-34.0479159850981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&quot;}},&quot;2eefc3fb-72cb-48ec-920a-d7258aed7592&quot;:{&quot;type&quot;:&quot;FIGURE_OBJECT&quot;,&quot;id&quot;:&quot;2eefc3fb-72cb-48ec-920a-d7258aed7592&quot;,&quot;relativeTransform&quot;:{&quot;translate&quot;:{&quot;x&quot;:-2.1176396085486875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05&quot;}},&quot;69a4c15e-f0ea-4e9e-ab30-0e3684b4bea6&quot;:{&quot;type&quot;:&quot;FIGURE_OBJECT&quot;,&quot;id&quot;:&quot;69a4c15e-f0ea-4e9e-ab30-0e3684b4bea6&quot;,&quot;relativeTransform&quot;:{&quot;translate&quot;:{&quot;x&quot;:-67.65297094429961,&quot;y&quot;:-32.342024364810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1&quot;}},&quot;c1bf4c75-78a5-496a-af80-7c44f89a74eb&quot;:{&quot;type&quot;:&quot;FIGURE_OBJECT&quot;,&quot;id&quot;:&quot;c1bf4c75-78a5-496a-af80-7c44f89a74eb&quot;,&quot;relativeTransform&quot;:{&quot;translate&quot;:{&quot;x&quot;:29.81263676800074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2&quot;}},&quot;8878cf46-9ac2-4a01-a950-91ede70c0fba&quot;:{&quot;type&quot;:&quot;FIGURE_OBJECT&quot;,&quot;id&quot;:&quot;8878cf46-9ac2-4a01-a950-91ede70c0fba&quot;,&quot;relativeTransform&quot;:{&quot;translate&quot;:{&quot;x&quot;:-67.65318939909153,&quot;y&quot;:-0.411747988261002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3&quot;}},&quot;c12d1f0c-c204-4ae8-802b-5fd6daa49c9a&quot;:{&quot;type&quot;:&quot;FIGURE_OBJECT&quot;,&quot;id&quot;:&quot;c12d1f0c-c204-4ae8-802b-5fd6daa49c9a&quot;,&quot;relativeTransform&quot;:{&quot;translate&quot;:{&quot;x&quot;:61.74291314455011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&quot;}},&quot;3a8d605f-cb44-4d88-be8a-af251627f44f&quot;:{&quot;type&quot;:&quot;FIGURE_OBJECT&quot;,&quot;id&quot;:&quot;3a8d605f-cb44-4d88-be8a-af251627f44f&quot;,&quot;relativeTransform&quot;:{&quot;translate&quot;:{&quot;x&quot;:-67.65318939909153,&quot;y&quot;:31.51852838828836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5&quot;}},&quot;cbdc83e9-208c-4f0c-81de-fb2122a9e677&quot;:{&quot;type&quot;:&quot;FIGURE_OBJECT&quot;,&quot;id&quot;:&quot;cbdc83e9-208c-4f0c-81de-fb2122a9e677&quot;,&quot;relativeTransform&quot;:{&quot;translate&quot;:{&quot;x&quot;:5.1680571095376076,&quot;y&quot;:58.94190100571629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20]}],&quot;text&quot;:&quot;Position in read (bp)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78.71387629784442,&quot;y&quot;:10.310245983570894},&quot;targetSize&quot;:{&quot;x&quot;:78.71387629784442,&quot;y&quot;:10.310245983570894},&quot;format&quot;:&quot;BETTER_TEXT&quot;,&quot;verticalAlign&quot;:&quot;TOP&quot;},&quot;isLocked&quot;:false,&quot;parent&quot;:{&quot;type&quot;:&quot;CHILD&quot;,&quot;parentId&quot;:&quot;c4373e79-fa67-4653-bfa0-cef7b5646e3a&quot;,&quot;order&quot;:&quot;96&quot;}},&quot;20666a6b-00dc-4cc7-a7d1-b74f23f76340&quot;:{&quot;type&quot;:&quot;FIGURE_OBJECT&quot;,&quot;id&quot;:&quot;20666a6b-00dc-4cc7-a7d1-b74f23f76340&quot;,&quot;relativeTransform&quot;:{&quot;translate&quot;:{&quot;x&quot;:-75.82781251578473,&quot;y&quot;:-0.779786686128158},&quot;rotate&quot;:-1.5707963267948966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6]}],&quot;text&quot;:&quot;Quality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25.00439108240159,&quot;y&quot;:14.287998140424008},&quot;targetSize&quot;:{&quot;x&quot;:25.00439108240159,&quot;y&quot;:14.287998140424008},&quot;format&quot;:&quot;BETTER_TEXT&quot;,&quot;verticalAlign&quot;:&quot;TOP&quot;},&quot;isLocked&quot;:false,&quot;parent&quot;:{&quot;type&quot;:&quot;CHILD&quot;,&quot;parentId&quot;:&quot;c4373e79-fa67-4653-bfa0-cef7b5646e3a&quot;,&quot;order&quot;:&quot;97&quot;}},&quot;a530b382-0b34-4ea7-87b4-371bb574b424&quot;:{&quot;type&quot;:&quot;FIGURE_OBJECT&quot;,&quot;id&quot;:&quot;a530b382-0b34-4ea7-87b4-371bb574b424&quot;,&quot;relativeTransform&quot;:{&quot;translate&quot;:{&quot;x&quot;:8.171563201454372,&quot;y&quot;:-55.95244362367051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,&quot;range&quot;:[0,24]}],&quot;text&quot;:&quot;Per base sequence quality&quot;,&quot;base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}],&quot;verticalAlign&quot;:&quot;TOP&quot;},&quot;size&quot;:{&quot;x&quot;:101.66206870583275,&quot;y&quot;:17.342847926160054},&quot;targetSize&quot;:{&quot;x&quot;:101.66206870583275,&quot;y&quot;:17.342847926160054},&quot;format&quot;:&quot;BETTER_TEXT&quot;,&quot;verticalAlign&quot;:&quot;TOP&quot;},&quot;isLocked&quot;:false,&quot;parent&quot;:{&quot;type&quot;:&quot;CHILD&quot;,&quot;parentId&quot;:&quot;c4373e79-fa67-4653-bfa0-cef7b5646e3a&quot;,&quot;order&quot;:&quot;98&quot;}},&quot;d3d68a36-1777-44f6-8ab9-ada8bd84bb4b&quot;:{&quot;relativeTransform&quot;:{&quot;translate&quot;:{&quot;x&quot;:-409.16459719153164,&quot;y&quot;:-40.74185328299037},&quot;rotate&quot;:0,&quot;skewX&quot;:0,&quot;scale&quot;:{&quot;x&quot;:1,&quot;y&quot;:1}},&quot;type&quot;:&quot;FIGURE_OBJECT&quot;,&quot;id&quot;:&quot;d3d68a36-1777-44f6-8ab9-ada8bd84bb4b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7&quot;},&quot;name&quot;:&quot;Sequenced genome (simple)&quot;,&quot;displayName&quot;:&quot;Sequenced genome (simple)&quot;,&quot;isPremium&quot;:true},&quot;e3c9d5e0-976b-4870-9fb5-c6dc4de6b33d&quot;:{&quot;type&quot;:&quot;FIGURE_OBJECT&quot;,&quot;id&quot;:&quot;e3c9d5e0-976b-4870-9fb5-c6dc4de6b33d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1&quot;}},&quot;8cb5f135-1036-4320-b6b1-6624b7c4eccf&quot;:{&quot;type&quot;:&quot;FIGURE_OBJECT&quot;,&quot;id&quot;:&quot;8cb5f135-1036-4320-b6b1-6624b7c4eccf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2&quot;}},&quot;b882821d-33ac-4297-9ff1-89fffaebe27f&quot;:{&quot;type&quot;:&quot;FIGURE_OBJECT&quot;,&quot;id&quot;:&quot;b882821d-33ac-4297-9ff1-89fffaebe27f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3&quot;}},&quot;51896c9c-6ecc-4961-9a90-12388aa68ecf&quot;:{&quot;type&quot;:&quot;FIGURE_OBJECT&quot;,&quot;id&quot;:&quot;51896c9c-6ecc-4961-9a90-12388aa68ecf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5&quot;}},&quot;1ef04103-9981-4b54-9ab0-f705f87192cb&quot;:{&quot;type&quot;:&quot;FIGURE_OBJECT&quot;,&quot;id&quot;:&quot;1ef04103-9981-4b54-9ab0-f705f87192c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6&quot;}},&quot;5ec5da50-481e-4dec-95bd-51144abc8f9f&quot;:{&quot;type&quot;:&quot;FIGURE_OBJECT&quot;,&quot;id&quot;:&quot;5ec5da50-481e-4dec-95bd-51144abc8f9f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7&quot;}},&quot;2bb77992-0d6d-4a8c-9c56-b0917de1582f&quot;:{&quot;type&quot;:&quot;FIGURE_OBJECT&quot;,&quot;id&quot;:&quot;2bb77992-0d6d-4a8c-9c56-b0917de1582f&quot;,&quot;relativeTransform&quot;:{&quot;translate&quot;:{&quot;x&quot;:-259.0027967917756,&quot;y&quot;:-29.84426239396684},&quot;rotate&quot;:0},&quot;opacity&quot;:1,&quot;path&quot;:{&quot;type&quot;:&quot;RECT&quot;,&quot;size&quot;:{&quot;x&quot;:67.25237646573498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2&quot;},&quot;layout&quot;:{&quot;sizeRatio&quot;:{&quot;x&quot;:0.88,&quot;y&quot;:0.88},&quot;keepAspectRatio&quot;:false}},&quot;a7779904-3eee-436d-8cff-cfb8fcc91a24&quot;:{&quot;type&quot;:&quot;FIGURE_OBJECT&quot;,&quot;id&quot;:&quot;a7779904-3eee-436d-8cff-cfb8fcc91a24&quot;,&quot;relativeTransform&quot;:{&quot;translate&quot;:{&quot;x&quot;:-350.02393747771697,&quot;y&quot;:-29.844050108870423},&quot;rotate&quot;:0,&quot;skewX&quot;:0,&quot;scale&quot;:{&quot;x&quot;:1,&quot;y&quot;:1}},&quot;layout&quot;:{&quot;sizeRatio&quot;:{&quot;x&quot;:0.88,&quot;y&quot;:0.88},&quot;keepAspectRatio&quot;:false},&quot;opacity&quot;:1,&quot;path&quot;:{&quot;type&quot;:&quot;RECT&quot;,&quot;size&quot;:{&quot;x&quot;:68.8195347603673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5&quot;}},&quot;d1ad1b12-6749-4456-9b4f-5c319082e0ff&quot;:{&quot;type&quot;:&quot;FIGURE_OBJECT&quot;,&quot;id&quot;:&quot;d1ad1b12-6749-4456-9b4f-5c319082e0ff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5.890825982145927,&quot;color&quot;:&quot;rgb(0,0,0)&quot;,&quot;fontWeight&quot;:&quot;normal&quot;,&quot;fontStyle&quot;:&quot;normal&quot;,&quot;decoration&quot;:&quot;none&quot;,&quot;script&quot;:&quot;none&quot;},&quot;range&quot;:[0,1]}],&quot;text&quot;:&quot;R1&quot;}],&quot;verticalAlign&quot;:&quot;TOP&quot;,&quot;_lastCaretLocation&quot;:{&quot;lineIndex&quot;:0,&quot;runIndex&quot;:-1,&quot;charIndex&quot;:-1,&quot;endOfLine&quot;:true}},&quot;size&quot;:{&quot;x&quot;:60.56119058912324,&quot;y&quot;:19},&quot;targetSize&quot;:{&quot;x&quot;:60.56119058912324,&quot;y&quot;:2},&quot;format&quot;:&quot;BETTER_TEXT&quot;},&quot;parent&quot;:{&quot;type&quot;:&quot;CHILD&quot;,&quot;parentId&quot;:&quot;a7779904-3eee-436d-8cff-cfb8fcc91a24&quot;,&quot;order&quot;:&quot;5&quot;}},&quot;b46f0430-a83a-4cae-8905-b9642889b7e9&quot;:{&quot;id&quot;:&quot;b46f0430-a83a-4cae-8905-b9642889b7e9&quot;,&quot;name&quot;:&quot;DNA (short, symbol)&quot;,&quot;displayName&quot;:&quot;&quot;,&quot;type&quot;:&quot;FIGURE_OBJECT&quot;,&quot;relativeTransform&quot;:{&quot;translate&quot;:{&quot;x&quot;:-238.14860076982825,&quot;y&quot;:-271.7615748580265},&quot;rotate&quot;:1.5707963267948966,&quot;skewX&quot;:0,&quot;scale&quot;:{&quot;x&quot;:1.319835500899462,&quot;y&quot;:1.319835500899462}},&quot;image&quot;:{&quot;url&quot;:&quot;https://icons.biorender.com/biorender/6329d3598dc9890028b7ab18/dna-short-symbol.png&quot;,&quot;fallbackUrl&quot;:&quot;https://res.cloudinary.com/dlcjuc3ej/image/upload/v1663685447/uweq1izggxsnbozixmas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&quot;,&quot;isPremium&quot;:false,&quot;isOrgIcon&quot;:false,&quot;size&quot;:{&quot;x&quot;:79,&quot;y&quot;:40.68796992481203}},&quot;source&quot;:{&quot;id&quot;:&quot;6329d2c58dc9890028b7aaf8&quot;,&quot;version&quot;:&quot;1663685447&quot;,&quot;type&quot;:&quot;ASSETS&quot;},&quot;isPremium&quot;:false,&quot;parent&quot;:{&quot;type&quot;:&quot;CHILD&quot;,&quot;parentId&quot;:&quot;f2649530-61e9-41f1-9f94-86db36006b6b&quot;,&quot;order&quot;:&quot;91&quot;}},&quot;10120448-a19e-4503-a2f3-46b884e093ea&quot;:{&quot;id&quot;:&quot;10120448-a19e-4503-a2f3-46b884e093ea&quot;,&quot;name&quot;:&quot;image.png&quot;,&quot;type&quot;:&quot;FIGURE_OBJECT&quot;,&quot;relativeTransform&quot;:{&quot;translate&quot;:{&quot;x&quot;:-364.53744837158894,&quot;y&quot;:-271.7613558362481},&quot;rotate&quot;:0,&quot;skewX&quot;:0,&quot;scale&quot;:{&quot;x&quot;:0.6097503441894072,&quot;y&quot;:0.6097503441894072}},&quot;image&quot;:{&quot;url&quot;:&quot;https://core.services.biorender.com/api/uploads/67ddd05a9669e6890616f61e/1742590042385_cb9dff80-2ddb-47bf-81cf-6f20b18ea009_icon.png&quot;,&quot;isPremium&quot;:false,&quot;isSignedURL&quot;:true,&quot;size&quot;:{&quot;x&quot;:300,&quot;y&quot;:170.99999999999997}},&quot;source&quot;:{&quot;id&quot;:&quot;67ddd05a9669e6890616f61e&quot;,&quot;type&quot;:&quot;UPLOADS&quot;},&quot;isPremium&quot;:false,&quot;parent&quot;:{&quot;type&quot;:&quot;CHILD&quot;,&quot;parentId&quot;:&quot;f2649530-61e9-41f1-9f94-86db36006b6b&quot;,&quot;order&quot;:&quot;92&quot;}},&quot;e2387e3e-6932-4235-b45b-e75f57307766&quot;:{&quot;id&quot;:&quot;e2387e3e-6932-4235-b45b-e75f57307766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5.890825982145927,&quot;color&quot;:&quot;black&quot;,&quot;fontWeight&quot;:&quot;normal&quot;,&quot;fontStyle&quot;:&quot;normal&quot;,&quot;decoration&quot;:&quot;none&quot;},&quot;range&quot;:[0,1]}],&quot;text&quot;:&quot;R2&quot;}],&quot;_lastCaretLocation&quot;:{&quot;lineIndex&quot;:0,&quot;runIndex&quot;:-1,&quot;charIndex&quot;:-1,&quot;endOfLine&quot;:true}},&quot;format&quot;:&quot;BETTER_TEXT&quot;,&quot;size&quot;:{&quot;x&quot;:59.18209128984679,&quot;y&quot;:18.728473478957703},&quot;targetSize&quot;:{&quot;x&quot;:59.18209128984679,&quot;y&quot;:2}},&quot;parent&quot;:{&quot;type&quot;:&quot;CHILD&quot;,&quot;parentId&quot;:&quot;2bb77992-0d6d-4a8c-9c56-b0917de1582f&quot;,&quot;order&quot;:&quot;5&quot;}},&quot;128f745b-e17a-4f0a-9970-0ce7d3d2fd52&quot;:{&quot;type&quot;:&quot;FIGURE_OBJECT&quot;,&quot;id&quot;:&quot;128f745b-e17a-4f0a-9970-0ce7d3d2fd52&quot;,&quot;relativeTransform&quot;:{&quot;translate&quot;:{&quot;x&quot;:-367.76854633648674,&quot;y&quot;:39.85695663808962},&quot;rotate&quot;:0},&quot;opacity&quot;:1,&quot;path&quot;:{&quot;type&quot;:&quot;POLY_LINE&quot;,&quot;points&quot;:[{&quot;x&quot;:-79.5285445208055,&quot;y&quot;:0},{&quot;x&quot;:79.5285445208055,&quot;y&quot;:0}],&quot;closed&quot;:false},&quot;pathStyles&quot;:[{&quot;type&quot;:&quot;FILL&quot;,&quot;fillStyle&quot;:&quot;rgba(0,0,0,0)&quot;},{&quot;type&quot;:&quot;STROKE&quot;,&quot;strokeStyle&quot;:&quot;#232323&quot;,&quot;lineWidth&quot;:2.14461913691752,&quot;lineJoin&quot;:&quot;round&quot;}],&quot;isLocked&quot;:false,&quot;parent&quot;:{&quot;type&quot;:&quot;CHILD&quot;,&quot;parentId&quot;:&quot;022c2638-aeee-4177-bd62-e47fd19fc28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893585f4-315d-4053-8f2f-650a937c60da&quot;:{&quot;type&quot;:&quot;FIGURE_OBJECT&quot;,&quot;id&quot;:&quot;893585f4-315d-4053-8f2f-650a937c60da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d7102dd8-f445-4dbb-af45-e6ff6513844a&quot;:{&quot;type&quot;:&quot;FIGURE_OBJECT&quot;,&quot;id&quot;:&quot;d7102dd8-f445-4dbb-af45-e6ff6513844a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4e93f12d-2abf-4071-a60e-4b1ca03dc4f2&quot;:{&quot;type&quot;:&quot;FIGURE_OBJECT&quot;,&quot;id&quot;:&quot;4e93f12d-2abf-4071-a60e-4b1ca03dc4f2&quot;,&quot;parent&quot;:{&quot;type&quot;:&quot;CHILD&quot;,&quot;parentId&quot;:&quot;022c2638-aeee-4177-bd62-e47fd19fc285&quot;,&quot;order&quot;:&quot;5&quot;},&quot;relativeTransform&quot;:{&quot;translate&quot;:{&quot;x&quot;:-94.86907595121467,&quot;y&quot;:9.579591972808336},&quot;rotate&quot;:0}},&quot;cd001329-375a-4e01-99eb-5664b42c5205&quot;:{&quot;type&quot;:&quot;FIGURE_OBJECT&quot;,&quot;id&quot;:&quot;cd001329-375a-4e01-99eb-5664b42c5205&quot;,&quot;parent&quot;:{&quot;type&quot;:&quot;CHILD&quot;,&quot;parentId&quot;:&quot;022c2638-aeee-4177-bd62-e47fd19fc285&quot;,&quot;order&quot;:&quot;7&quot;},&quot;relativeTransform&quot;:{&quot;translate&quot;:{&quot;x&quot;:-640.6685091253055,&quot;y&quot;:70.31696488961117},&quot;rotate&quot;:3.141592653589793}},&quot;bb5c59a3-16bb-43ef-9aba-3d9bc47726d4&quot;:{&quot;type&quot;:&quot;FIGURE_OBJECT&quot;,&quot;id&quot;:&quot;bb5c59a3-16bb-43ef-9aba-3d9bc47726d4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fbe98e1b-471e-4eed-bef9-1c2c6db76fd4&quot;:{&quot;type&quot;:&quot;FIGURE_OBJECT&quot;,&quot;id&quot;:&quot;fbe98e1b-471e-4eed-bef9-1c2c6db76fd4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022c2638-aeee-4177-bd62-e47fd19fc285&quot;:{&quot;type&quot;:&quot;FIGURE_OBJECT&quot;,&quot;id&quot;:&quot;022c2638-aeee-4177-bd62-e47fd19fc285&quot;,&quot;parent&quot;:{&quot;type&quot;:&quot;CHILD&quot;,&quot;parentId&quot;:&quot;ba9654d3-da71-4a79-8200-ac62abd567c2&quot;,&quot;order&quot;:&quot;7&quot;},&quot;relativeTransform&quot;:{&quot;translate&quot;:{&quot;x&quot;:62.95041987955095,&quot;y&quot;:-140.66254751659017},&quot;rotate&quot;:0}},&quot;ba9654d3-da71-4a79-8200-ac62abd567c2&quot;:{&quot;type&quot;:&quot;FIGURE_OBJECT&quot;,&quot;id&quot;:&quot;ba9654d3-da71-4a79-8200-ac62abd567c2&quot;,&quot;parent&quot;:{&quot;type&quot;:&quot;CHILD&quot;,&quot;parentId&quot;:&quot;f2649530-61e9-41f1-9f94-86db36006b6b&quot;,&quot;order&quot;:&quot;999&quot;},&quot;relativeTransform&quot;:{&quot;translate&quot;:{&quot;x&quot;:-59.71863440796369,&quot;y&quot;:-40.43383038738805},&quot;rotate&quot;:0,&quot;skewX&quot;:0,&quot;scale&quot;:{&quot;x&quot;:1,&quot;y&quot;:1}}},&quot;cce98c49-373a-480b-9e6c-47b075813ea4&quot;:{&quot;type&quot;:&quot;FIGURE_OBJECT&quot;,&quot;id&quot;:&quot;cce98c49-373a-480b-9e6c-47b075813ea4&quot;,&quot;relativeTransform&quot;:{&quot;translate&quot;:{&quot;x&quot;:0,&quot;y&quot;:-8.74131293387486},&quot;rotate&quot;:0,&quot;skewX&quot;:0,&quot;scale&quot;:{&quot;x&quot;:1,&quot;y&quot;:1}},&quot;opacity&quot;:1,&quot;path&quot;:{&quot;type&quot;:&quot;POLY_LINE&quot;,&quot;points&quot;:[{&quot;x&quot;:-364.2213722447859,&quot;y&quot;:-207.0013601359915},{&quot;x&quot;:-364.2213722447859,&quot;y&quot;:-149.57357686852538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5&quot;},&quot;connectorInfo&quot;:{&quot;connectedObjects&quot;:[],&quot;type&quot;:&quot;LINE&quot;,&quot;offset&quot;:{&quot;x&quot;:0,&quot;y&quot;:0},&quot;bending&quot;:0.1,&quot;firstElementIsHead&quot;:false,&quot;customized&quot;:false}},&quot;34a18ba9-7fbc-4259-94eb-a423e37244ca&quot;:{&quot;relativeTransform&quot;:{&quot;translate&quot;:{&quot;x&quot;:-409.16439614010096,&quot;y&quot;:-98.64907179072549},&quot;rotate&quot;:0,&quot;skewX&quot;:0,&quot;scale&quot;:{&quot;x&quot;:1,&quot;y&quot;:1}},&quot;type&quot;:&quot;FIGURE_OBJECT&quot;,&quot;id&quot;:&quot;34a18ba9-7fbc-4259-94eb-a423e37244ca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8&quot;},&quot;name&quot;:&quot;Sequenced genome (simple)&quot;,&quot;displayName&quot;:&quot;Sequenced genome (simple)&quot;,&quot;isPremium&quot;:true},&quot;7348e7e8-84c4-4ee8-92b9-0e661570e779&quot;:{&quot;type&quot;:&quot;FIGURE_OBJECT&quot;,&quot;id&quot;:&quot;7348e7e8-84c4-4ee8-92b9-0e661570e779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1&quot;}},&quot;95cf6d21-0175-4ea7-8601-2ed3e5352cdb&quot;:{&quot;type&quot;:&quot;FIGURE_OBJECT&quot;,&quot;id&quot;:&quot;95cf6d21-0175-4ea7-8601-2ed3e5352cdb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2&quot;}},&quot;82d22d90-0631-4254-a406-424f9293df70&quot;:{&quot;type&quot;:&quot;FIGURE_OBJECT&quot;,&quot;id&quot;:&quot;82d22d90-0631-4254-a406-424f9293df70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3&quot;}},&quot;beb8c040-b487-4d3f-b709-101b09472b9b&quot;:{&quot;type&quot;:&quot;FIGURE_OBJECT&quot;,&quot;id&quot;:&quot;beb8c040-b487-4d3f-b709-101b09472b9b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5&quot;}},&quot;e45156c1-ba0e-4b5e-802d-a3c7f4af4f66&quot;:{&quot;type&quot;:&quot;FIGURE_OBJECT&quot;,&quot;id&quot;:&quot;e45156c1-ba0e-4b5e-802d-a3c7f4af4f66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6&quot;}},&quot;62245ba8-275c-4cad-b485-e66d3bbf4976&quot;:{&quot;type&quot;:&quot;FIGURE_OBJECT&quot;,&quot;id&quot;:&quot;62245ba8-275c-4cad-b485-e66d3bbf4976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7&quot;}},&quot;7d86e39e-7e3e-43ee-8b4e-f25e927121e0&quot;:{&quot;relativeTransform&quot;:{&quot;translate&quot;:{&quot;x&quot;:-318.0350377793107,&quot;y&quot;:-98.6486976584752},&quot;rotate&quot;:0,&quot;skewX&quot;:0,&quot;scale&quot;:{&quot;x&quot;:1,&quot;y&quot;:1}},&quot;type&quot;:&quot;FIGURE_OBJECT&quot;,&quot;id&quot;:&quot;7d86e39e-7e3e-43ee-8b4e-f25e927121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&quot;},&quot;name&quot;:&quot;Sequenced genome (simple)&quot;,&quot;displayName&quot;:&quot;Sequenced genome (simple)&quot;,&quot;isPremium&quot;:true},&quot;32ce7b19-e2f8-4c7b-b67c-73f7b4efd511&quot;:{&quot;type&quot;:&quot;FIGURE_OBJECT&quot;,&quot;id&quot;:&quot;32ce7b19-e2f8-4c7b-b67c-73f7b4efd511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1&quot;}},&quot;9ddbd857-92b2-41b1-bf43-372e2e2cb2cc&quot;:{&quot;type&quot;:&quot;FIGURE_OBJECT&quot;,&quot;id&quot;:&quot;9ddbd857-92b2-41b1-bf43-372e2e2cb2cc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2&quot;}},&quot;2598e354-5a76-4f48-a9da-98b33ca193b6&quot;:{&quot;type&quot;:&quot;FIGURE_OBJECT&quot;,&quot;id&quot;:&quot;2598e354-5a76-4f48-a9da-98b33ca193b6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3&quot;}},&quot;2d68d3b9-95fd-4d1b-b73b-a69ce04b2922&quot;:{&quot;type&quot;:&quot;FIGURE_OBJECT&quot;,&quot;id&quot;:&quot;2d68d3b9-95fd-4d1b-b73b-a69ce04b2922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5&quot;}},&quot;342e16af-073f-4d75-b5fa-77479b96ac7b&quot;:{&quot;type&quot;:&quot;FIGURE_OBJECT&quot;,&quot;id&quot;:&quot;342e16af-073f-4d75-b5fa-77479b96ac7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6&quot;}},&quot;a421f12b-d09a-4577-bbfb-a3638dfb1230&quot;:{&quot;type&quot;:&quot;FIGURE_OBJECT&quot;,&quot;id&quot;:&quot;a421f12b-d09a-4577-bbfb-a3638dfb123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7&quot;}},&quot;c4058a53-1d1c-4ae3-8d44-9dcca0ee7259&quot;:{&quot;relativeTransform&quot;:{&quot;translate&quot;:{&quot;x&quot;:-317.96743462501854,&quot;y&quot;:-40.741820055226015},&quot;rotate&quot;:0,&quot;skewX&quot;:0,&quot;scale&quot;:{&quot;x&quot;:1,&quot;y&quot;:1}},&quot;type&quot;:&quot;FIGURE_OBJECT&quot;,&quot;id&quot;:&quot;c4058a53-1d1c-4ae3-8d44-9dcca0ee7259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5&quot;},&quot;name&quot;:&quot;Sequenced genome (simple)&quot;,&quot;displayName&quot;:&quot;Sequenced genome (simple)&quot;,&quot;isPremium&quot;:true},&quot;d54238a9-62a2-4c3b-b19f-39bc604189d6&quot;:{&quot;type&quot;:&quot;FIGURE_OBJECT&quot;,&quot;id&quot;:&quot;d54238a9-62a2-4c3b-b19f-39bc604189d6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1&quot;}},&quot;2002d280-d1d4-4b7b-b77b-d1b1402296e5&quot;:{&quot;type&quot;:&quot;FIGURE_OBJECT&quot;,&quot;id&quot;:&quot;2002d280-d1d4-4b7b-b77b-d1b1402296e5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2&quot;}},&quot;cef63482-f23d-4104-b2dc-3f3d3ca77343&quot;:{&quot;type&quot;:&quot;FIGURE_OBJECT&quot;,&quot;id&quot;:&quot;cef63482-f23d-4104-b2dc-3f3d3ca77343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3&quot;}},&quot;0aec1872-2741-4be2-8057-6d5f167dc06d&quot;:{&quot;type&quot;:&quot;FIGURE_OBJECT&quot;,&quot;id&quot;:&quot;0aec1872-2741-4be2-8057-6d5f167dc06d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5&quot;}},&quot;e3a21ee7-b4d1-4c6b-857b-b93a039c2dd2&quot;:{&quot;type&quot;:&quot;FIGURE_OBJECT&quot;,&quot;id&quot;:&quot;e3a21ee7-b4d1-4c6b-857b-b93a039c2dd2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6&quot;}},&quot;92adc89c-39ba-4763-9e5b-d22fc7f987f0&quot;:{&quot;type&quot;:&quot;FIGURE_OBJECT&quot;,&quot;id&quot;:&quot;92adc89c-39ba-4763-9e5b-d22fc7f987f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7&quot;}},&quot;3a2de315-83df-4d8f-a3b4-3471f250eeeb&quot;:{&quot;type&quot;:&quot;FIGURE_OBJECT&quot;,&quot;id&quot;:&quot;3a2de315-83df-4d8f-a3b4-3471f250eeeb&quot;,&quot;relativeTransform&quot;:{&quot;translate&quot;:{&quot;x&quot;:161.81537581709472,&quot;y&quot;:353.8249753990779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7&quot;},&quot;connectorInfo&quot;:{&quot;connectedObjects&quot;:[],&quot;type&quot;:&quot;LINE&quot;,&quot;offset&quot;:{&quot;x&quot;:0,&quot;y&quot;:0},&quot;bending&quot;:0.1,&quot;firstElementIsHead&quot;:false,&quot;customized&quot;:false}},&quot;10203336-c065-46f3-b795-c64a9d9e3cc1&quot;:{&quot;type&quot;:&quot;FIGURE_OBJECT&quot;,&quot;id&quot;:&quot;10203336-c065-46f3-b795-c64a9d9e3cc1&quot;,&quot;relativeTransform&quot;:{&quot;translate&quot;:{&quot;x&quot;:161.77154889791439,&quot;y&quot;:547.0738040031024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9&quot;},&quot;connectorInfo&quot;:{&quot;connectedObjects&quot;:[],&quot;type&quot;:&quot;LINE&quot;,&quot;offset&quot;:{&quot;x&quot;:0,&quot;y&quot;:0},&quot;bending&quot;:0.1,&quot;firstElementIsHead&quot;:false,&quot;customized&quot;:false}},&quot;602a6df8-aa43-4ad8-9d8d-f02416690030&quot;:{&quot;relativeTransform&quot;:{&quot;translate&quot;:{&quot;x&quot;:-430.24482095642014,&quot;y&quot;:311.14060813078197},&quot;rotate&quot;:0,&quot;skewX&quot;:0,&quot;scale&quot;:{&quot;x&quot;:1,&quot;y&quot;:1}},&quot;type&quot;:&quot;FIGURE_OBJECT&quot;,&quot;id&quot;:&quot;602a6df8-aa43-4ad8-9d8d-f0241669003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5&quot;},&quot;name&quot;:&quot;Sequenced genome (simple)&quot;,&quot;displayName&quot;:&quot;Sequenced genome (simple)&quot;,&quot;isPremium&quot;:true},&quot;5ea508c9-5d9d-49df-95ae-2a1082807c45&quot;:{&quot;type&quot;:&quot;FIGURE_OBJECT&quot;,&quot;id&quot;:&quot;5ea508c9-5d9d-49df-95ae-2a1082807c45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1&quot;}},&quot;933a44e9-2724-4ea5-8299-7bfbe645f954&quot;:{&quot;type&quot;:&quot;FIGURE_OBJECT&quot;,&quot;id&quot;:&quot;933a44e9-2724-4ea5-8299-7bfbe645f954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2&quot;}},&quot;2e992fcb-1b0e-4e20-aba1-e0e1e69af10b&quot;:{&quot;type&quot;:&quot;FIGURE_OBJECT&quot;,&quot;id&quot;:&quot;2e992fcb-1b0e-4e20-aba1-e0e1e69af10b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3&quot;}},&quot;e8683895-d1c2-4dcd-9983-3189fbb7fbfe&quot;:{&quot;type&quot;:&quot;FIGURE_OBJECT&quot;,&quot;id&quot;:&quot;e8683895-d1c2-4dcd-9983-3189fbb7fbfe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5&quot;}},&quot;7486b5d1-3091-4b44-86a9-ab7c8289a410&quot;:{&quot;type&quot;:&quot;FIGURE_OBJECT&quot;,&quot;id&quot;:&quot;7486b5d1-3091-4b44-86a9-ab7c8289a410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6&quot;}},&quot;267c7895-4b32-49a7-80b1-3643763f1061&quot;:{&quot;type&quot;:&quot;FIGURE_OBJECT&quot;,&quot;id&quot;:&quot;267c7895-4b32-49a7-80b1-3643763f106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7&quot;}},&quot;9bce0378-4824-4085-afff-1a69ed365778&quot;:{&quot;id&quot;:&quot;9bce0378-4824-4085-afff-1a69ed365778&quot;,&quot;name&quot;:&quot;Bacillus (pili)&quot;,&quot;displayName&quot;:&quot;&quot;,&quot;type&quot;:&quot;FIGURE_OBJECT&quot;,&quot;relativeTransform&quot;:{&quot;translate&quot;:{&quot;x&quot;:-423.86233375986825,&quot;y&quot;:273.8944719280789},&quot;rotate&quot;:0,&quot;skewX&quot;:0,&quot;scale&quot;:{&quot;x&quot;:1,&quot;y&quot;:1}},&quot;image&quot;:{&quot;url&quot;:&quot;https://icons.cdn.biorender.com/biorender/5b070a4bbd399f0014847cc9/20200109200857/image/5b070a4bbd399f0014847cc9.png&quot;,&quot;isPremium&quot;:false,&quot;isOrgIcon&quot;:false,&quot;size&quot;:{&quot;x&quot;:75,&quot;y&quot;:38.94230769230769}},&quot;source&quot;:{&quot;id&quot;:&quot;5b070a4bbd399f0014847cc9&quot;,&quot;version&quot;:&quot;20200109200857&quot;,&quot;type&quot;:&quot;ASSETS&quot;},&quot;isPremium&quot;:false,&quot;parent&quot;:{&quot;type&quot;:&quot;CHILD&quot;,&quot;parentId&quot;:&quot;f2649530-61e9-41f1-9f94-86db36006b6b&quot;,&quot;order&quot;:&quot;999997&quot;}},&quot;ebc25500-2228-43a3-8fac-f8155773cee0&quot;:{&quot;id&quot;:&quot;ebc25500-2228-43a3-8fac-f8155773cee0&quot;,&quot;name&quot;:&quot;SARS&quot;,&quot;displayName&quot;:&quot;&quot;,&quot;type&quot;:&quot;FIGURE_OBJECT&quot;,&quot;relativeTransform&quot;:{&quot;translate&quot;:{&quot;x&quot;:-356.22376061681774,&quot;y&quot;:271.8019721825549},&quot;rotate&quot;:0,&quot;skewX&quot;:0,&quot;scale&quot;:{&quot;x&quot;:0.7848074724659675,&quot;y&quot;:0.7848074724659675}},&quot;image&quot;:{&quot;url&quot;:&quot;https://icons.cdn.biorender.com/biorender/5acbaeb93f8c3400148e4048/20180409182012/image/5acbaeb93f8c3400148e4048.png&quot;,&quot;isPremium&quot;:false,&quot;isOrgIcon&quot;:false,&quot;size&quot;:{&quot;x&quot;:50,&quot;y&quot;:50}},&quot;source&quot;:{&quot;id&quot;:&quot;5acbaeb93f8c3400148e4048&quot;,&quot;version&quot;:&quot;20180409182012&quot;,&quot;type&quot;:&quot;ASSETS&quot;},&quot;isPremium&quot;:false,&quot;parent&quot;:{&quot;type&quot;:&quot;CHILD&quot;,&quot;parentId&quot;:&quot;f2649530-61e9-41f1-9f94-86db36006b6b&quot;,&quot;order&quot;:&quot;999998&quot;}},&quot;f00ac019-f7d3-4bbb-9ee0-0cbfbd1d36a5&quot;:{&quot;id&quot;:&quot;f00ac019-f7d3-4bbb-9ee0-0cbfbd1d36a5&quot;,&quot;name&quot;:&quot;Adult female head (anterior, eyes open)&quot;,&quot;displayName&quot;:&quot;&quot;,&quot;type&quot;:&quot;FIGURE_OBJECT&quot;,&quot;relativeTransform&quot;:{&quot;translate&quot;:{&quot;x&quot;:-293.5317136781922,&quot;y&quot;:272.5385352506988},&quot;rotate&quot;:0,&quot;skewX&quot;:0,&quot;scale&quot;:{&quot;x&quot;:0.37635379313331274,&quot;y&quot;:0.3763537931333128}},&quot;image&quot;:{&quot;url&quot;:&quot;https://icons.cdn.biorender.com/biorender/5e83ae152fef720028aa6413/20200331205519/image/5e83ae152fef720028aa6413.png&quot;,&quot;isPremium&quot;:true,&quot;isOrgIcon&quot;:false,&quot;size&quot;:{&quot;x&quot;:150,&quot;y&quot;:129.375}},&quot;source&quot;:{&quot;id&quot;:&quot;5e83ae152fef720028aa6413&quot;,&quot;version&quot;:&quot;20200331205519&quot;,&quot;type&quot;:&quot;ASSETS&quot;},&quot;isPremium&quot;:true,&quot;parent&quot;:{&quot;type&quot;:&quot;CHILD&quot;,&quot;parentId&quot;:&quot;f2649530-61e9-41f1-9f94-86db36006b6b&quot;,&quot;order&quot;:&quot;999999&quot;}},&quot;564668e2-80e1-44ed-a150-e5982c3755e0&quot;:{&quot;relativeTransform&quot;:{&quot;translate&quot;:{&quot;x&quot;:-362.1830884633796,&quot;y&quot;:311.14152421894886},&quot;rotate&quot;:0,&quot;skewX&quot;:0,&quot;scale&quot;:{&quot;x&quot;:1,&quot;y&quot;:1}},&quot;type&quot;:&quot;FIGURE_OBJECT&quot;,&quot;id&quot;:&quot;564668e2-80e1-44ed-a150-e5982c3755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5&quot;},&quot;name&quot;:&quot;Sequenced genome (simple)&quot;,&quot;displayName&quot;:&quot;Sequenced genome (simple)&quot;,&quot;isPremium&quot;:true},&quot;1e65d0bd-1628-4648-91ca-28dafce16bb0&quot;:{&quot;type&quot;:&quot;FIGURE_OBJECT&quot;,&quot;id&quot;:&quot;1e65d0bd-1628-4648-91ca-28dafce16bb0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1&quot;}},&quot;c675d4cc-e0f0-4ed1-9410-5f036b0c7b7d&quot;:{&quot;type&quot;:&quot;FIGURE_OBJECT&quot;,&quot;id&quot;:&quot;c675d4cc-e0f0-4ed1-9410-5f036b0c7b7d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2&quot;}},&quot;3ad061bc-d9f4-442a-9689-b428b46d4ef8&quot;:{&quot;type&quot;:&quot;FIGURE_OBJECT&quot;,&quot;id&quot;:&quot;3ad061bc-d9f4-442a-9689-b428b46d4ef8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3&quot;}},&quot;bc02ea59-70b3-41a7-a72a-dfcc9603b5d0&quot;:{&quot;type&quot;:&quot;FIGURE_OBJECT&quot;,&quot;id&quot;:&quot;bc02ea59-70b3-41a7-a72a-dfcc9603b5d0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5&quot;}},&quot;b0fd6b21-7498-493a-ab8c-5bb1cd04bef5&quot;:{&quot;type&quot;:&quot;FIGURE_OBJECT&quot;,&quot;id&quot;:&quot;b0fd6b21-7498-493a-ab8c-5bb1cd04bef5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6&quot;}},&quot;28df9b7b-773b-49bb-bdb6-a4148f49c604&quot;:{&quot;type&quot;:&quot;FIGURE_OBJECT&quot;,&quot;id&quot;:&quot;28df9b7b-773b-49bb-bdb6-a4148f49c604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7&quot;}},&quot;0f1e6670-79bf-4f12-b8cb-091fa219d0a4&quot;:{&quot;relativeTransform&quot;:{&quot;translate&quot;:{&quot;x&quot;:-298.36495386747754,&quot;y&quot;:311.1414403071158},&quot;rotate&quot;:0,&quot;skewX&quot;:0,&quot;scale&quot;:{&quot;x&quot;:1,&quot;y&quot;:1}},&quot;type&quot;:&quot;FIGURE_OBJECT&quot;,&quot;id&quot;:&quot;0f1e6670-79bf-4f12-b8cb-091fa219d0a4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7&quot;},&quot;name&quot;:&quot;Sequenced genome (simple)&quot;,&quot;displayName&quot;:&quot;Sequenced genome (simple)&quot;,&quot;isPremium&quot;:true},&quot;ddf8c6f9-7eb1-4636-9adf-ffb49c3a095b&quot;:{&quot;type&quot;:&quot;FIGURE_OBJECT&quot;,&quot;id&quot;:&quot;ddf8c6f9-7eb1-4636-9adf-ffb49c3a095b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1&quot;}},&quot;bbd618b7-621d-4961-b028-15ec78f34afa&quot;:{&quot;type&quot;:&quot;FIGURE_OBJECT&quot;,&quot;id&quot;:&quot;bbd618b7-621d-4961-b028-15ec78f34afa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2&quot;}},&quot;e281fe04-a9d4-48de-8323-4762c93194e1&quot;:{&quot;type&quot;:&quot;FIGURE_OBJECT&quot;,&quot;id&quot;:&quot;e281fe04-a9d4-48de-8323-4762c93194e1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3&quot;}},&quot;29c3cc3e-17a5-4410-906a-d3be7194dc48&quot;:{&quot;type&quot;:&quot;FIGURE_OBJECT&quot;,&quot;id&quot;:&quot;29c3cc3e-17a5-4410-906a-d3be7194dc48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5&quot;}},&quot;23306f76-4dbf-499d-b7e0-2af6ffbf4b04&quot;:{&quot;type&quot;:&quot;FIGURE_OBJECT&quot;,&quot;id&quot;:&quot;23306f76-4dbf-499d-b7e0-2af6ffbf4b04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6&quot;}},&quot;b54bb14d-fb61-45f4-845a-0546bbe45d01&quot;:{&quot;type&quot;:&quot;FIGURE_OBJECT&quot;,&quot;id&quot;:&quot;b54bb14d-fb61-45f4-845a-0546bbe45d0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7&quot;}},&quot;61f64451-a858-4280-8298-5398638cec89&quot;:{&quot;relativeTransform&quot;:{&quot;translate&quot;:{&quot;x&quot;:-39.564934922711046,&quot;y&quot;:-110.43777595286609},&quot;rotate&quot;:0},&quot;type&quot;:&quot;FIGURE_OBJECT&quot;,&quot;id&quot;:&quot;61f64451-a858-4280-8298-5398638cec89&quot;,&quot;parent&quot;:{&quot;type&quot;:&quot;CHILD&quot;,&quot;parentId&quot;:&quot;a71f5267-345f-4636-9d56-1d7c98ef3f99&quot;,&quot;order&quot;:&quot;5&quot;},&quot;name&quot;:&quot;Mycobacteria &quot;,&quot;displayName&quot;:&quot;Mycobacteria &quot;,&quot;source&quot;:{&quot;id&quot;:&quot;67069e1d9c4f3555e331da0a&quot;,&quot;type&quot;:&quot;ASSETS&quot;},&quot;isPremium&quot;:false},&quot;8387786e-655c-47ff-906b-61bad1ca8278&quot;:{&quot;id&quot;:&quot;8387786e-655c-47ff-906b-61bad1ca8278&quot;,&quot;name&quot;:&quot;Mycobacterium&quot;,&quot;displayName&quot;:&quot;&quot;,&quot;type&quot;:&quot;FIGURE_OBJECT&quot;,&quot;relativeTransform&quot;:{&quot;translate&quot;:{&quot;x&quot;:-31.902120010708742,&quot;y&quot;:19.426338756543547},&quot;rotate&quot;:2.7928758690413265,&quot;skewX&quot;:1.2174087975369534e-16,&quot;scale&quot;:{&quot;x&quot;:0.16881534001889717,&quot;y&quot;:0.1688153400188973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1&quot;}},&quot;2e6ce2d5-a1d4-4a3c-b6ba-8dde24dff3ee&quot;:{&quot;id&quot;:&quot;2e6ce2d5-a1d4-4a3c-b6ba-8dde24dff3ee&quot;,&quot;name&quot;:&quot;Mycobacterium&quot;,&quot;displayName&quot;:&quot;&quot;,&quot;type&quot;:&quot;FIGURE_OBJECT&quot;,&quot;relativeTransform&quot;:{&quot;translate&quot;:{&quot;x&quot;:-48.38517790090609,&quot;y&quot;:17.194103969032355},&quot;rotate&quot;:0.2808234766458876,&quot;skewX&quot;:1.217408797536954e-16,&quot;scale&quot;:{&quot;x&quot;:0.16881534001889711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2&quot;}},&quot;be4892a0-e991-442c-b5ea-41028de7dc6a&quot;:{&quot;id&quot;:&quot;be4892a0-e991-442c-b5ea-41028de7dc6a&quot;,&quot;name&quot;:&quot;Mycobacterium&quot;,&quot;displayName&quot;:&quot;&quot;,&quot;type&quot;:&quot;FIGURE_OBJECT&quot;,&quot;relativeTransform&quot;:{&quot;translate&quot;:{&quot;x&quot;:-42.571522827152215,&quot;y&quot;:9.436261536805068},&quot;rotate&quot;:1.2135274289116575,&quot;skewX&quot;:4.869635190147819e-16,&quot;scale&quot;:{&quot;x&quot;:0.16881534001889706,&quot;y&quot;:0.16881534001889728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3&quot;}},&quot;c6af8ca7-4237-437c-a86c-386e04b2203b&quot;:{&quot;id&quot;:&quot;c6af8ca7-4237-437c-a86c-386e04b2203b&quot;,&quot;name&quot;:&quot;Mycobacterium&quot;,&quot;displayName&quot;:&quot;&quot;,&quot;type&quot;:&quot;FIGURE_OBJECT&quot;,&quot;relativeTransform&quot;:{&quot;translate&quot;:{&quot;x&quot;:-33.13598024451666,&quot;y&quot;:9.935026617098778},&quot;rotate&quot;:0.2808234766458875,&quot;skewX&quot;:3.347874193226624e-16,&quot;scale&quot;:{&quot;x&quot;:0.16881534001889711,&quot;y&quot;:0.1688153400188974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5&quot;}},&quot;c5be86ec-13c4-4dcb-b15e-d4634e802510&quot;:{&quot;id&quot;:&quot;c5be86ec-13c4-4dcb-b15e-d4634e802510&quot;,&quot;name&quot;:&quot;Mycobacterium&quot;,&quot;displayName&quot;:&quot;&quot;,&quot;type&quot;:&quot;FIGURE_OBJECT&quot;,&quot;relativeTransform&quot;:{&quot;translate&quot;:{&quot;x&quot;:-29.200662510991382,&quot;y&quot;:2.3756749178213687},&quot;rotate&quot;:2.8317967113608,&quot;skewX&quot;:4.2609307913793386e-16,&quot;scale&quot;:{&quot;x&quot;:0.16881534001889714,&quot;y&quot;:0.16881534001889736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6&quot;}},&quot;3327b5d7-900c-4132-9cca-019e3796458d&quot;:{&quot;id&quot;:&quot;3327b5d7-900c-4132-9cca-019e3796458d&quot;,&quot;name&quot;:&quot;Mycobacterium&quot;,&quot;displayName&quot;:&quot;&quot;,&quot;type&quot;:&quot;FIGURE_OBJECT&quot;,&quot;relativeTransform&quot;:{&quot;translate&quot;:{&quot;x&quot;:-17.6275420876297,&quot;y&quot;:10.000418331873323},&quot;rotate&quot;:-2.516939314301023,&quot;skewX&quot;:3.652226392610862e-16,&quot;scale&quot;:{&quot;x&quot;:0.16881534001889714,&quot;y&quot;:0.1688153400188974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7&quot;}},&quot;96b6289c-0964-43b7-a379-426e117534be&quot;:{&quot;id&quot;:&quot;96b6289c-0964-43b7-a379-426e117534be&quot;,&quot;name&quot;:&quot;Mycobacterium&quot;,&quot;displayName&quot;:&quot;&quot;,&quot;type&quot;:&quot;FIGURE_OBJECT&quot;,&quot;relativeTransform&quot;:{&quot;translate&quot;:{&quot;x&quot;:-9.292435125584168,&quot;y&quot;:7.457478436433722},&quot;rotate&quot;:-2.809107431084873,&quot;skewX&quot;:4.869635190147817e-16,&quot;scale&quot;:{&quot;x&quot;:0.1688153400188971,&quot;y&quot;:0.16881534001889734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8&quot;}},&quot;1c7106c5-829d-4ca0-aa72-bd531cedbd6d&quot;:{&quot;relativeTransform&quot;:{&quot;translate&quot;:{&quot;x&quot;:103.18243240570878,&quot;y&quot;:-238.54050196644417},&quot;rotate&quot;:0,&quot;skewX&quot;:0,&quot;scale&quot;:{&quot;x&quot;:1,&quot;y&quot;:1}},&quot;type&quot;:&quot;FIGURE_OBJECT&quot;,&quot;id&quot;:&quot;1c7106c5-829d-4ca0-aa72-bd531cedbd6d&quot;,&quot;name&quot;:&quot;Granuloma cell cluster &quot;,&quot;opacity&quot;:1,&quot;source&quot;:{&quot;id&quot;:&quot;6182d4e1d2afee00a80a071d&quot;,&quot;type&quot;:&quot;ASSETS&quot;},&quot;pathStyles&quot;:[{&quot;type&quot;:&quot;FILL&quot;,&quot;fillStyle&quot;:&quot;rgb(0,0,0)&quot;}],&quot;isLocked&quot;:false,&quot;parent&quot;:{&quot;type&quot;:&quot;CHILD&quot;,&quot;parentId&quot;:&quot;8a8d8a4d-8c59-463c-ade5-247d5f1a00d7&quot;,&quot;order&quot;:&quot;5&quot;},&quot;displayName&quot;:&quot;Granuloma cell cluster &quot;,&quot;isPremium&quot;:true},&quot;3d6bff48-73ed-43df-bbee-93f74d732184&quot;:{&quot;type&quot;:&quot;FIGURE_OBJECT&quot;,&quot;id&quot;:&quot;3d6bff48-73ed-43df-bbee-93f74d732184&quot;,&quot;relativeTransform&quot;:{&quot;translate&quot;:{&quot;x&quot;:-0.01736184219598963,&quot;y&quot;:-0.07262816430079692},&quot;rotate&quot;:0},&quot;opacity&quot;:1,&quot;path&quot;:{&quot;type&quot;:&quot;POLY_LINE&quot;,&quot;points&quot;:[{&quot;x&quot;:-28.16115088015393,&quot;y&quot;:24.766029774667093},{&quot;x&quot;:-35.64186977351365,&quot;y&quot;:14.257538286902241},{&quot;x&quot;:-37.30593799102067,&quot;y&quot;:2.50046115690461},{&quot;x&quot;:-33.786405722033436,&quot;y&quot;:-11.85149158035496},{&quot;x&quot;:-29.677878179470127,&quot;y&quot;:-25.502405673387916},{&quot;x&quot;:-21.932092993041813,&quot;y&quot;:-30.765358623204804},{&quot;x&quot;:-15.305435666326783,&quot;y&quot;:-37.25948280338553},{&quot;x&quot;:-6.352044389433234,&quot;y&quot;:-35.83999110306336},{&quot;x&quot;:2.3214728227351835,&quot;y&quot;:-38.05468168259133},{&quot;x&quot;:21.008646484071573,&quot;y&quot;:-32.48828952815071},{&quot;x&quot;:32.00889764641852,&quot;y&quot;:-21.22297207273517},{&quot;x&quot;:37.31022350779054,&quot;y&quot;:-0.28273492031568576},{&quot;x&quot;:27.767836957320895,&quot;y&quot;:26.621493826147304},{&quot;x&quot;:11.996392519739121,&quot;y&quot;:35.36868149741113},{&quot;x&quot;:-7.353446874268752,&quot;y&quot;:37.22414554889134}],&quot;closed&quot;:true},&quot;pathStyles&quot;:[{&quot;type&quot;:&quot;FILL&quot;,&quot;fillStyle&quot;:&quot;rgba(249,251,254,1)&quot;},{&quot;type&quot;:&quot;STROKE&quot;,&quot;strokeStyle&quot;:&quot;rgba(180,196,228,1)&quot;,&quot;lineWidth&quot;:0.265066293068601,&quot;lineJoin&quot;:&quot;round&quot;}],&quot;pathSmoothing&quot;:{&quot;type&quot;:&quot;CATMULL_SMOOTHING&quot;,&quot;smoothing&quot;:0.2},&quot;isLocked&quot;:false,&quot;parent&quot;:{&quot;type&quot;:&quot;CHILD&quot;,&quot;parentId&quot;:&quot;1c7106c5-829d-4ca0-aa72-bd531cedbd6d&quot;,&quot;order&quot;:&quot;01&quot;}},&quot;94f581d7-ace9-426c-b919-969986e51503&quot;:{&quot;type&quot;:&quot;FIGURE_OBJECT&quot;,&quot;id&quot;:&quot;94f581d7-ace9-426c-b919-969986e51503&quot;,&quot;name&quot;:&quot;Bacillus&quot;,&quot;relativeTransform&quot;:{&quot;translate&quot;:{&quot;x&quot;:-3.7834433317550142,&quot;y&quot;:0.23714320285317816},&quot;rotate&quot;:0.4145446793090976,&quot;skewX&quot;:-3.8011289408587814e-16,&quot;scale&quot;:{&quot;x&quot;:0.02533320250299899,&quot;y&quot;:0.025333202502998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2&quot;}},&quot;f820f238-c0fd-4984-a72a-0adab43454a2&quot;:{&quot;type&quot;:&quot;FIGURE_OBJECT&quot;,&quot;id&quot;:&quot;f820f238-c0fd-4984-a72a-0adab43454a2&quot;,&quot;name&quot;:&quot;Bacillus&quot;,&quot;relativeTransform&quot;:{&quot;translate&quot;:{&quot;x&quot;:-1.5194019719668683,&quot;y&quot;:-1.3387951904002213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5&quot;}},&quot;59345a04-bcd8-4a12-b6be-7831589bf95a&quot;:{&quot;type&quot;:&quot;FIGURE_OBJECT&quot;,&quot;id&quot;:&quot;59345a04-bcd8-4a12-b6be-7831589bf95a&quot;,&quot;name&quot;:&quot;Bacillus&quot;,&quot;relativeTransform&quot;:{&quot;translate&quot;:{&quot;x&quot;:-3.812714210538427,&quot;y&quot;:2.691310577369604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7&quot;}},&quot;c519d29f-4ae1-4102-8347-b6778f2af9d3&quot;:{&quot;type&quot;:&quot;FIGURE_OBJECT&quot;,&quot;id&quot;:&quot;c519d29f-4ae1-4102-8347-b6778f2af9d3&quot;,&quot;name&quot;:&quot;Bacillus&quot;,&quot;relativeTransform&quot;:{&quot;translate&quot;:{&quot;x&quot;:2.7368088248936364,&quot;y&quot;:-4.448780159019576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&quot;}},&quot;c34908ab-8c4d-44da-8206-68039b6104f4&quot;:{&quot;type&quot;:&quot;FIGURE_OBJECT&quot;,&quot;id&quot;:&quot;c34908ab-8c4d-44da-8206-68039b6104f4&quot;,&quot;name&quot;:&quot;Bacillus&quot;,&quot;relativeTransform&quot;:{&quot;translate&quot;:{&quot;x&quot;:-1.3359741623637669,&quot;y&quot;:0.030483789940162005},&quot;rotate&quot;:0.20950637210968942,&quot;skewX&quot;:-4.223476600954201e-17,&quot;scale&quot;:{&quot;x&quot;:0.025333202502998992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1&quot;}},&quot;954bd3f4-e19b-4e5c-87a0-4beecc780a8a&quot;:{&quot;type&quot;:&quot;FIGURE_OBJECT&quot;,&quot;id&quot;:&quot;954bd3f4-e19b-4e5c-87a0-4beecc780a8a&quot;,&quot;name&quot;:&quot;Bacillus&quot;,&quot;relativeTransform&quot;:{&quot;translate&quot;:{&quot;x&quot;:-1.5296572222189855,&quot;y&quot;:2.052035112032115},&quot;rotate&quot;:0.4549982887059384,&quot;skewX&quot;:2.5340859605725245e-16,&quot;scale&quot;:{&quot;x&quot;:0.025333202502998975,&quot;y&quot;:0.02533320250299896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2&quot;}},&quot;71b03ae8-d1c4-4dac-b4fe-39c6878d61cf&quot;:{&quot;type&quot;:&quot;FIGURE_OBJECT&quot;,&quot;id&quot;:&quot;71b03ae8-d1c4-4dac-b4fe-39c6878d61cf&quot;,&quot;name&quot;:&quot;Bacillus&quot;,&quot;relativeTransform&quot;:{&quot;translate&quot;:{&quot;x&quot;:-1.3473681967677538,&quot;y&quot;:3.080942019848602},&quot;rotate&quot;:-0.2590611471210359,&quot;skewX&quot;:5.490519581240475e-16,&quot;scale&quot;:{&quot;x&quot;:0.02533320250299896,&quot;y&quot;:0.025333202502998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5&quot;}},&quot;f53398a6-2046-45f3-907a-bd049b08c81f&quot;:{&quot;type&quot;:&quot;FIGURE_OBJECT&quot;,&quot;id&quot;:&quot;f53398a6-2046-45f3-907a-bd049b08c81f&quot;,&quot;name&quot;:&quot;Bacillus&quot;,&quot;relativeTransform&quot;:{&quot;translate&quot;:{&quot;x&quot;:5.130563623625707,&quot;y&quot;:8.573500694586324},&quot;rotate&quot;:0.07644084465541726,&quot;skewX&quot;:4.1178896859303504e-16,&quot;scale&quot;:{&quot;x&quot;:0.02533320250299898,&quot;y&quot;:0.0253332025029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7&quot;}},&quot;389219e0-8dd9-45a5-87c4-001c5d1b24f1&quot;:{&quot;type&quot;:&quot;FIGURE_OBJECT&quot;,&quot;id&quot;:&quot;389219e0-8dd9-45a5-87c4-001c5d1b24f1&quot;,&quot;name&quot;:&quot;Bacillus&quot;,&quot;relativeTransform&quot;:{&quot;translate&quot;:{&quot;x&quot;:7.537282297433904,&quot;y&quot;:-5.4827958446882405},&quot;rotate&quot;:-1.3096592654214878,&quot;skewX&quot;:5.912867241335891e-16,&quot;scale&quot;:{&quot;x&quot;:0.02533320250299897,&quot;y&quot;:0.02533320250299896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&quot;}},&quot;b4a25625-0515-4e7d-a340-88f59bff9dd7&quot;:{&quot;type&quot;:&quot;FIGURE_OBJECT&quot;,&quot;id&quot;:&quot;b4a25625-0515-4e7d-a340-88f59bff9dd7&quot;,&quot;name&quot;:&quot;Bacillus&quot;,&quot;relativeTransform&quot;:{&quot;translate&quot;:{&quot;x&quot;:-1.07923650011959,&quot;y&quot;:-3.626155906953581},&quot;rotate&quot;:-0.6182323391070409,&quot;skewX&quot;:-8.446953201908412e-17,&quot;scale&quot;:{&quot;x&quot;:0.02533320250299898,&quot;y&quot;:0.0253332025029989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1&quot;}},&quot;418bdefe-963f-43e1-8a42-e7fbf6269de9&quot;:{&quot;type&quot;:&quot;FIGURE_OBJECT&quot;,&quot;id&quot;:&quot;418bdefe-963f-43e1-8a42-e7fbf6269de9&quot;,&quot;name&quot;:&quot;Bacillus&quot;,&quot;relativeTransform&quot;:{&quot;translate&quot;:{&quot;x&quot;:-0.7539221926975027,&quot;y&quot;:4.537512332665869},&quot;rotate&quot;:-2.443460952792061e-16,&quot;skewX&quot;:4.7123889803846967e-17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2&quot;}},&quot;05f8bd09-76c3-47ec-9190-67877c4dde84&quot;:{&quot;type&quot;:&quot;FIGURE_OBJECT&quot;,&quot;id&quot;:&quot;05f8bd09-76c3-47ec-9190-67877c4dde84&quot;,&quot;name&quot;:&quot;Bacillus&quot;,&quot;relativeTransform&quot;:{&quot;translate&quot;:{&quot;x&quot;:0.22337722984643396,&quot;y&quot;:6.361168428977836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5&quot;}},&quot;a6fde1bc-f8d2-4ec5-b0d3-c90c8daf1231&quot;:{&quot;type&quot;:&quot;FIGURE_OBJECT&quot;,&quot;id&quot;:&quot;a6fde1bc-f8d2-4ec5-b0d3-c90c8daf1231&quot;,&quot;name&quot;:&quot;Bacillus&quot;,&quot;relativeTransform&quot;:{&quot;translate&quot;:{&quot;x&quot;:-3.5923845920226043,&quot;y&quot;:-4.965114273843477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7&quot;}},&quot;2b70ace6-8c02-448c-9fa3-86c71026426d&quot;:{&quot;type&quot;:&quot;FIGURE_OBJECT&quot;,&quot;id&quot;:&quot;2b70ace6-8c02-448c-9fa3-86c71026426d&quot;,&quot;name&quot;:&quot;Bacillus&quot;,&quot;relativeTransform&quot;:{&quot;translate&quot;:{&quot;x&quot;:1.210724687486145,&quot;y&quot;:0.4761200294864661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&quot;}},&quot;35936d48-6e89-4dbd-8e76-db6af93ca6d7&quot;:{&quot;type&quot;:&quot;FIGURE_OBJECT&quot;,&quot;id&quot;:&quot;35936d48-6e89-4dbd-8e76-db6af93ca6d7&quot;,&quot;name&quot;:&quot;Bacillus&quot;,&quot;relativeTransform&quot;:{&quot;translate&quot;:{&quot;x&quot;:-5.517936705863636,&quot;y&quot;:0.7358670847043943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2&quot;}},&quot;c0ced5da-f527-42f9-b426-fb211860a8aa&quot;:{&quot;type&quot;:&quot;FIGURE_OBJECT&quot;,&quot;id&quot;:&quot;c0ced5da-f527-42f9-b426-fb211860a8aa&quot;,&quot;name&quot;:&quot;Bacillus&quot;,&quot;relativeTransform&quot;:{&quot;translate&quot;:{&quot;x&quot;:5.00691805986477,&quot;y&quot;:3.0809085794824402},&quot;rotate&quot;:2.1023653724981486,&quot;skewX&quot;:0,&quot;scale&quot;:{&quot;x&quot;:0.025333202502998985,&quot;y&quot;:0.02533320250299898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5&quot;}},&quot;437460ec-cf54-464a-9f52-222634c2b9bd&quot;:{&quot;type&quot;:&quot;FIGURE_OBJECT&quot;,&quot;id&quot;:&quot;437460ec-cf54-464a-9f52-222634c2b9bd&quot;,&quot;name&quot;:&quot;Bacillus&quot;,&quot;relativeTransform&quot;:{&quot;translate&quot;:{&quot;x&quot;:6.2689607702160135,&quot;y&quot;:4.388935691348346},&quot;rotate&quot;:2.49211941283793,&quot;skewX&quot;:8.446953201908407e-17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4&quot;}},&quot;e2040ad7-691c-4ef4-a5e8-80c470525ab8&quot;:{&quot;type&quot;:&quot;FIGURE_OBJECT&quot;,&quot;id&quot;:&quot;e2040ad7-691c-4ef4-a5e8-80c470525ab8&quot;,&quot;name&quot;:&quot;Bacillus&quot;,&quot;relativeTransform&quot;:{&quot;translate&quot;:{&quot;x&quot;:2.4825592178259477,&quot;y&quot;:4.806225081065785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45&quot;}},&quot;2b2c4ba6-37b5-46f0-9605-0494f541ebc0&quot;:{&quot;type&quot;:&quot;FIGURE_OBJECT&quot;,&quot;id&quot;:&quot;2b2c4ba6-37b5-46f0-9605-0494f541ebc0&quot;,&quot;name&quot;:&quot;Bacillus&quot;,&quot;relativeTransform&quot;:{&quot;translate&quot;:{&quot;x&quot;:0.6927168463761119,&quot;y&quot;:-1.862998535677364},&quot;rotate&quot;:0.9921039746000826,&quot;skewX&quot;:2.5340859605725245e-16,&quot;scale&quot;:{&quot;x&quot;:0.02533320250299897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&quot;}},&quot;f6d9d376-be53-45da-89ee-b9f1fd6357f8&quot;:{&quot;type&quot;:&quot;FIGURE_OBJECT&quot;,&quot;id&quot;:&quot;f6d9d376-be53-45da-89ee-b9f1fd6357f8&quot;,&quot;name&quot;:&quot;Bacillus&quot;,&quot;relativeTransform&quot;:{&quot;translate&quot;:{&quot;x&quot;:-0.00002131937474588211,&quot;y&quot;:-5.9489363477028805},&quot;rotate&quot;:0.9921039746000826,&quot;skewX&quot;:2.5340859605725245e-16,&quot;scale&quot;:{&quot;x&quot;:0.02533320250299897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1&quot;}},&quot;6137ae77-1051-4990-be74-b60b0de19c86&quot;:{&quot;type&quot;:&quot;FIGURE_OBJECT&quot;,&quot;id&quot;:&quot;6137ae77-1051-4990-be74-b60b0de19c86&quot;,&quot;name&quot;:&quot;Bacillus&quot;,&quot;relativeTransform&quot;:{&quot;translate&quot;:{&quot;x&quot;:3.300192077904385,&quot;y&quot;:-1.030638216218142},&quot;rotate&quot;:1.4133691991778108,&quot;skewX&quot;:-1.0558691502385536e-16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2&quot;}},&quot;d7f01703-48a8-4bf9-969c-30ef7f835a10&quot;:{&quot;type&quot;:&quot;FIGURE_OBJECT&quot;,&quot;id&quot;:&quot;d7f01703-48a8-4bf9-969c-30ef7f835a10&quot;,&quot;name&quot;:&quot;Bacillus&quot;,&quot;relativeTransform&quot;:{&quot;translate&quot;:{&quot;x&quot;:2.441244755215599,&quot;y&quot;:-2.288642843121717},&quot;rotate&quot;:1.4133691991778108,&quot;skewX&quot;:-1.0558691502385536e-16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5&quot;}},&quot;8c02f4fc-1ff2-4ac8-ba9e-952086cd62c1&quot;:{&quot;type&quot;:&quot;FIGURE_OBJECT&quot;,&quot;id&quot;:&quot;8c02f4fc-1ff2-4ac8-ba9e-952086cd62c1&quot;,&quot;name&quot;:&quot;Bacillus&quot;,&quot;relativeTransform&quot;:{&quot;translate&quot;:{&quot;x&quot;:5.330202283370309,&quot;y&quot;:-1.5770723793789472},&quot;rotate&quot;:1.0204297424263442,&quot;skewX&quot;:8.446953201908429e-17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7&quot;}},&quot;5e76057d-d85b-4cb5-9073-8cf8a6990ff7&quot;:{&quot;type&quot;:&quot;FIGURE_OBJECT&quot;,&quot;id&quot;:&quot;5e76057d-d85b-4cb5-9073-8cf8a6990ff7&quot;,&quot;name&quot;:&quot;Bacillus&quot;,&quot;relativeTransform&quot;:{&quot;translate&quot;:{&quot;x&quot;:3.9568631458085273,&quot;y&quot;:0.8109446603038599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&quot;}},&quot;c2b99856-11e5-42cc-86c0-038fe866eab0&quot;:{&quot;type&quot;:&quot;FIGURE_OBJECT&quot;,&quot;id&quot;:&quot;c2b99856-11e5-42cc-86c0-038fe866eab0&quot;,&quot;name&quot;:&quot;Bacillus&quot;,&quot;relativeTransform&quot;:{&quot;translate&quot;:{&quot;x&quot;:-3.8296482910777465,&quot;y&quot;:-2.190510137618065},&quot;rotate&quot;:-1.0122882964570599,&quot;skewX&quot;:0,&quot;scale&quot;:{&quot;x&quot;:0.025333202502998982,&quot;y&quot;:0.025333202502998996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1&quot;}},&quot;87a83f4b-2ecb-43a8-ab18-beda72dadefa&quot;:{&quot;type&quot;:&quot;FIGURE_OBJECT&quot;,&quot;id&quot;:&quot;87a83f4b-2ecb-43a8-ab18-beda72dadefa&quot;,&quot;name&quot;:&quot;Bacillus&quot;,&quot;relativeTransform&quot;:{&quot;translate&quot;:{&quot;x&quot;:1.1812013497797267,&quot;y&quot;:2.793329812694587},&quot;rotate&quot;:-0.2931849754745319,&quot;skewX&quot;:-1.689390640381683e-16,&quot;scale&quot;:{&quot;x&quot;:0.02533320250299897,&quot;y&quot;:0.02533320250299901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2&quot;}},&quot;9f4caad4-794c-4e9a-b7c6-9b23915d560e&quot;:{&quot;type&quot;:&quot;FIGURE_OBJECT&quot;,&quot;id&quot;:&quot;9f4caad4-794c-4e9a-b7c6-9b23915d560e&quot;,&quot;name&quot;:&quot;Bacillus&quot;,&quot;relativeTransform&quot;:{&quot;translate&quot;:{&quot;x&quot;:-2.991910968837821,&quot;y&quot;:5.395208492701726},&quot;rotate&quot;:0.31922417272353465,&quot;skewX&quot;:-8.446953201908403e-17,&quot;scale&quot;:{&quot;x&quot;:0.02533320250299899,&quot;y&quot;:0.0253332025029990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5&quot;}},&quot;54c02b51-1a14-44b3-badf-dbc84a1ac014&quot;:{&quot;type&quot;:&quot;FIGURE_OBJECT&quot;,&quot;id&quot;:&quot;54c02b51-1a14-44b3-badf-dbc84a1ac014&quot;,&quot;relativeTransform&quot;:{&quot;translate&quot;:{&quot;x&quot;:-4.210467373201837,&quot;y&quot;:2.87201506662625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7&quot;}},&quot;0f316867-72f6-46ca-9681-dd2aa381d9f4&quot;:{&quot;id&quot;:&quot;0f316867-72f6-46ca-9681-dd2aa381d9f4&quot;,&quot;name&quot;:&quot;Neutrophil&quot;,&quot;type&quot;:&quot;FIGURE_OBJECT&quot;,&quot;relativeTransform&quot;:{&quot;translate&quot;:{&quot;x&quot;:8.743906861998,&quot;y&quot;:-21.85466898630421},&quot;rotate&quot;:0,&quot;skewX&quot;:0,&quot;scale&quot;:{&quot;x&quot;:0.08222834844280869,&quot;y&quot;:0.08222834844280869}},&quot;image&quot;:{&quot;url&quot;:&quot;https://icons.biorender.com/biorender/6166f11c750572002977b480/neutrophil-02.png&quot;,&quot;fallbackUrl&quot;:&quot;https://res.cloudinary.com/dlcjuc3ej/image/upload/v1634136342/ihqrsnftzzljbkyujrif.svg#/keystone/api/icons/6166f11c750572002977b480/neutrophil-02.svg&quot;,&quot;isPremium&quot;:false,&quot;isPacked&quot;:true,&quot;size&quot;:{&quot;x&quot;:100,&quot;y&quot;:105.23560209424083}},&quot;source&quot;:{&quot;id&quot;:&quot;6166f0aa750572002977b44d&quot;,&quot;type&quot;:&quot;ASSETS&quot;},&quot;parent&quot;:{&quot;type&quot;:&quot;CHILD&quot;,&quot;parentId&quot;:&quot;54c02b51-1a14-44b3-badf-dbc84a1ac014&quot;,&quot;order&quot;:&quot;7&quot;},&quot;styles&quot;:{&quot;cell&quot;:[{&quot;monochromeTargetColor&quot;:&quot;#8169C3&quot;,&quot;styleName&quot;:&quot;FILL&quot;,&quot;color&quot;:&quot;#a293cf&quot;},{&quot;monochromeTargetColor&quot;:&quot;#8169C3&quot;,&quot;styleName&quot;:&quot;STROKE&quot;,&quot;color&quot;:&quot;#5c48a4&quot;}],&quot;nucleus&quot;:[{&quot;monochromeTargetColor&quot;:&quot;#8169C3&quot;,&quot;styleName&quot;:&quot;FILL&quot;,&quot;color&quot;:&quot;#7764b5&quot;},{&quot;monochromeTargetColor&quot;:&quot;#8169C3&quot;,&quot;styleName&quot;:&quot;STROKE&quot;,&quot;color&quot;:&quot;#5f4ca6&quot;}],&quot;granules&quot;:[{&quot;monochromeTargetColor&quot;:&quot;#8169C3&quot;,&quot;styleName&quot;:&quot;FILL&quot;,&quot;color&quot;:&quot;#5f4ca6&quot;},{&quot;monochromeTargetColor&quot;:&quot;#8169C3&quot;,&quot;styleName&quot;:&quot;STROKE&quot;}]}},&quot;3166eecb-d7b6-49b8-85bf-6b49d8584c1b&quot;:{&quot;id&quot;:&quot;3166eecb-d7b6-49b8-85bf-6b49d8584c1b&quot;,&quot;name&quot;:&quot;Neutrophil&quot;,&quot;type&quot;:&quot;FIGURE_OBJECT&quot;,&quot;relativeTransform&quot;:{&quot;translate&quot;:{&quot;x&quot;:-7.758043922026182,&quot;y&quot;:20.868792704110568},&quot;rotate&quot;:0,&quot;skewX&quot;:0,&quot;scale&quot;:{&quot;x&quot;:0.07935378855186627,&quot;y&quot;:0.07935378855186626}},&quot;image&quot;:{&quot;url&quot;:&quot;https://icons.biorender.com/biorender/6166f11c750572002977b480/neutrophil-02.png&quot;,&quot;fallbackUrl&quot;:&quot;https://res.cloudinary.com/dlcjuc3ej/image/upload/v1634136342/ihqrsnftzzljbkyujrif.svg#/keystone/api/icons/6166f11c750572002977b480/neutrophil-02.svg&quot;,&quot;isPremium&quot;:false,&quot;isPacked&quot;:true,&quot;size&quot;:{&quot;x&quot;:100,&quot;y&quot;:105.23560209424083}},&quot;source&quot;:{&quot;id&quot;:&quot;6166f0aa750572002977b44d&quot;,&quot;type&quot;:&quot;ASSETS&quot;},&quot;parent&quot;:{&quot;type&quot;:&quot;CHILD&quot;,&quot;parentId&quot;:&quot;54c02b51-1a14-44b3-badf-dbc84a1ac014&quot;,&quot;order&quot;:&quot;2&quot;},&quot;styles&quot;:{&quot;cell&quot;:[{&quot;monochromeTargetColor&quot;:&quot;#8169C3&quot;,&quot;styleName&quot;:&quot;FILL&quot;,&quot;color&quot;:&quot;#a293cf&quot;},{&quot;monochromeTargetColor&quot;:&quot;#8169C3&quot;,&quot;styleName&quot;:&quot;STROKE&quot;,&quot;color&quot;:&quot;#5c48a4&quot;}],&quot;nucleus&quot;:[{&quot;monochromeTargetColor&quot;:&quot;#8169C3&quot;,&quot;styleName&quot;:&quot;FILL&quot;,&quot;color&quot;:&quot;#7764b5&quot;},{&quot;monochromeTargetColor&quot;:&quot;#8169C3&quot;,&quot;styleName&quot;:&quot;STROKE&quot;,&quot;color&quot;:&quot;#5f4ca6&quot;}],&quot;granules&quot;:[{&quot;monochromeTargetColor&quot;:&quot;#8169C3&quot;,&quot;styleName&quot;:&quot;FILL&quot;,&quot;color&quot;:&quot;#5f4ca6&quot;},{&quot;monochromeTargetColor&quot;:&quot;#8169C3&quot;,&quot;styleName&quot;:&quot;STROKE&quot;}]}},&quot;1092b33c-74c9-47d6-a818-4bb13c6fe34b&quot;:{&quot;type&quot;:&quot;FIGURE_OBJECT&quot;,&quot;id&quot;:&quot;1092b33c-74c9-47d6-a818-4bb13c6fe34b&quot;,&quot;relativeTransform&quot;:{&quot;translate&quot;:{&quot;x&quot;:2.5152928621905777,&quot;y&quot;:-2.03846736157875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7&quot;}},&quot;e326d710-58c4-487a-a7c1-cfebf3b1c6b3&quot;:{&quot;id&quot;:&quot;e326d710-58c4-487a-a7c1-cfebf3b1c6b3&quot;,&quot;name&quot;:&quot;Natural killer cell&quot;,&quot;type&quot;:&quot;FIGURE_OBJECT&quot;,&quot;relativeTransform&quot;:{&quot;translate&quot;:{&quot;x&quot;:-19.780726738538046,&quot;y&quot;:-16.676364942483467},&quot;rotate&quot;:-0.6497074577214077,&quot;skewX&quot;:0,&quot;scale&quot;:{&quot;x&quot;:0.07365990007919786,&quot;y&quot;:0.07365990007919784}},&quot;image&quot;:{&quot;url&quot;:&quot;https://icons.biorender.com/biorender/61799a7d4b488100281faf99/natural-killer-cell-01.png&quot;,&quot;fallbackUrl&quot;:&quot;https://res.cloudinary.com/dlcjuc3ej/image/upload/v1635359345/nst3j4y3jwv1cuyo1b5x.svg#/keystone/api/icons/61799a7d4b488100281faf99/natural-killer-cell-01.svg&quot;,&quot;isPremium&quot;:false,&quot;isPacked&quot;:true,&quot;size&quot;:{&quot;x&quot;:100,&quot;y&quot;:100}},&quot;source&quot;:{&quot;id&quot;:&quot;61798a634b488100281fada1&quot;,&quot;type&quot;:&quot;ASSETS&quot;},&quot;parent&quot;:{&quot;type&quot;:&quot;CHILD&quot;,&quot;parentId&quot;:&quot;1092b33c-74c9-47d6-a818-4bb13c6fe34b&quot;,&quot;order&quot;:&quot;05&quot;}},&quot;c534d11b-13b7-4c4c-b8c1-29c32b66ef5d&quot;:{&quot;id&quot;:&quot;c534d11b-13b7-4c4c-b8c1-29c32b66ef5d&quot;,&quot;name&quot;:&quot;Natural killer cell&quot;,&quot;type&quot;:&quot;FIGURE_OBJECT&quot;,&quot;relativeTransform&quot;:{&quot;translate&quot;:{&quot;x&quot;:19.78066808939453,&quot;y&quot;:17.128735319470277},&quot;rotate&quot;:1.011301408495063,&quot;skewX&quot;:-2.3978900656599296e-16,&quot;scale&quot;:{&quot;x&quot;:0.07365990007919783,&quot;y&quot;:0.07365990007919786}},&quot;image&quot;:{&quot;url&quot;:&quot;https://icons.biorender.com/biorender/61799a7d4b488100281faf99/natural-killer-cell-01.png&quot;,&quot;fallbackUrl&quot;:&quot;https://res.cloudinary.com/dlcjuc3ej/image/upload/v1635359345/nst3j4y3jwv1cuyo1b5x.svg#/keystone/api/icons/61799a7d4b488100281faf99/natural-killer-cell-01.svg&quot;,&quot;isPremium&quot;:false,&quot;isPacked&quot;:true,&quot;size&quot;:{&quot;x&quot;:100,&quot;y&quot;:100}},&quot;source&quot;:{&quot;id&quot;:&quot;61798a634b488100281fada1&quot;,&quot;type&quot;:&quot;ASSETS&quot;},&quot;parent&quot;:{&quot;type&quot;:&quot;CHILD&quot;,&quot;parentId&quot;:&quot;1092b33c-74c9-47d6-a818-4bb13c6fe34b&quot;,&quot;order&quot;:&quot;1&quot;}},&quot;bdc91ae3-06ea-4ee2-95d2-a2b09a4fdb51&quot;:{&quot;type&quot;:&quot;FIGURE_OBJECT&quot;,&quot;id&quot;:&quot;bdc91ae3-06ea-4ee2-95d2-a2b09a4fdb51&quot;,&quot;relativeTransform&quot;:{&quot;translate&quot;:{&quot;x&quot;:1.2107871427963972,&quot;y&quot;:0.4761063774407343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77&quot;}},&quot;a184b877-f3c3-4141-a6ed-8d91b6fc5362&quot;:{&quot;type&quot;:&quot;FIGURE_OBJECT&quot;,&quot;id&quot;:&quot;a184b877-f3c3-4141-a6ed-8d91b6fc5362&quot;,&quot;parent&quot;:{&quot;type&quot;:&quot;CHILD&quot;,&quot;parentId&quot;:&quot;bdc91ae3-06ea-4ee2-95d2-a2b09a4fdb51&quot;,&quot;order&quot;:&quot;98&quot;},&quot;relativeTransform&quot;:{&quot;translate&quot;:{&quot;x&quot;:0,&quot;y&quot;:0},&quot;rotate&quot;:0}},&quot;8e72e21d-6c9c-4955-9f51-7be6b617c96d&quot;:{&quot;id&quot;:&quot;8e72e21d-6c9c-4955-9f51-7be6b617c96d&quot;,&quot;name&quot;:&quot;Macrophage (epitheloid)&quot;,&quot;type&quot;:&quot;FIGURE_OBJECT&quot;,&quot;relativeTransform&quot;:{&quot;translate&quot;:{&quot;x&quot;:-11.40107212833677,&quot;y&quot;:-23.70268744970085},&quot;rotate&quot;:-0.2104113300765785,&quot;skewX&quot;:4.5249913662329714e-17,&quot;scale&quot;:{&quot;x&quot;:0.06922472783888707,&quot;y&quot;:0.06922472783888717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02&quot;}},&quot;af78c2b6-a1b6-4c1e-a66f-8d5cdf1380cd&quot;:{&quot;id&quot;:&quot;af78c2b6-a1b6-4c1e-a66f-8d5cdf1380cd&quot;,&quot;name&quot;:&quot;Macrophage (epitheloid)&quot;,&quot;type&quot;:&quot;FIGURE_OBJECT&quot;,&quot;relativeTransform&quot;:{&quot;translate&quot;:{&quot;x&quot;:-1.0914165885540632,&quot;y&quot;:-26.578592425822716},&quot;rotate&quot;:-0.07138821475135596,&quot;skewX&quot;:7.918734890907705e-17,&quot;scale&quot;:{&quot;x&quot;:0.06922472783888704,&quot;y&quot;:0.06922472783888728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05&quot;}},&quot;6528c3a4-0819-4047-86d9-c585ceafcd14&quot;:{&quot;id&quot;:&quot;6528c3a4-0819-4047-86d9-c585ceafcd14&quot;,&quot;name&quot;:&quot;Macrophage (epitheloid)&quot;,&quot;type&quot;:&quot;FIGURE_OBJECT&quot;,&quot;relativeTransform&quot;:{&quot;translate&quot;:{&quot;x&quot;:8.516801873782386,&quot;y&quot;:-24.651177111113952},&quot;rotate&quot;:0.45802430020143003,&quot;skewX&quot;:-3.619993092986377e-16,&quot;scale&quot;:{&quot;x&quot;:0.06922472783888707,&quot;y&quot;:0.0692247278388872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1&quot;}},&quot;0e718660-15a9-40c3-b0a5-53c40ddda949&quot;:{&quot;id&quot;:&quot;0e718660-15a9-40c3-b0a5-53c40ddda949&quot;,&quot;name&quot;:&quot;Macrophage (epitheloid)&quot;,&quot;type&quot;:&quot;FIGURE_OBJECT&quot;,&quot;relativeTransform&quot;:{&quot;translate&quot;:{&quot;x&quot;:-5.696648175392511,&quot;y&quot;:-17.817837534246852},&quot;rotate&quot;:-0.10618227174372401,&quot;skewX&quot;:-1.5837469781815422e-16,&quot;scale&quot;:{&quot;x&quot;:0.06922472783888702,&quot;y&quot;:0.06922472783888721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15&quot;}},&quot;f1fc9df5-bc9f-4a1e-afa8-5f1ed8b7812b&quot;:{&quot;id&quot;:&quot;f1fc9df5-bc9f-4a1e-afa8-5f1ed8b7812b&quot;,&quot;name&quot;:&quot;Macrophage (epitheloid)&quot;,&quot;type&quot;:&quot;FIGURE_OBJECT&quot;,&quot;relativeTransform&quot;:{&quot;translate&quot;:{&quot;x&quot;:-14.334351439824747,&quot;y&quot;:-13.562710170475436},&quot;rotate&quot;:-0.7311657530203242,&quot;skewX&quot;:-6.334987912726169e-16,&quot;scale&quot;:{&quot;x&quot;:0.06922472783888702,&quot;y&quot;:0.06922472783888725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&quot;}},&quot;ac8d83f1-ef31-406f-bb7f-813c1619391d&quot;:{&quot;id&quot;:&quot;ac8d83f1-ef31-406f-bb7f-813c1619391d&quot;,&quot;name&quot;:&quot;Macrophage (epitheloid)&quot;,&quot;type&quot;:&quot;FIGURE_OBJECT&quot;,&quot;relativeTransform&quot;:{&quot;translate&quot;:{&quot;x&quot;:-23.178698913870424,&quot;y&quot;:-11.554931418890261},&quot;rotate&quot;:-1.057177676496468,&quot;skewX&quot;:3.619993092986382e-16,&quot;scale&quot;:{&quot;x&quot;:0.06922472783888702,&quot;y&quot;:0.06922472783888714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2&quot;}},&quot;1e42b3d2-0949-4b02-89f4-52a185979b2b&quot;:{&quot;id&quot;:&quot;1e42b3d2-0949-4b02-89f4-52a185979b2b&quot;,&quot;name&quot;:&quot;Macrophage (epitheloid)&quot;,&quot;type&quot;:&quot;FIGURE_OBJECT&quot;,&quot;relativeTransform&quot;:{&quot;translate&quot;:{&quot;x&quot;:-19.707154144230046,&quot;y&quot;:-4.169652153867623},&quot;rotate&quot;:-1.2452501448178694,&quot;skewX&quot;:4.524991366232982e-17,&quot;scale&quot;:{&quot;x&quot;:0.06922472783888699,&quot;y&quot;:0.0692247278388871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5&quot;}},&quot;338f2764-dc49-4a96-b4da-1d683c700edd&quot;:{&quot;id&quot;:&quot;338f2764-dc49-4a96-b4da-1d683c700edd&quot;,&quot;name&quot;:&quot;Macrophage (epitheloid)&quot;,&quot;type&quot;:&quot;FIGURE_OBJECT&quot;,&quot;relativeTransform&quot;:{&quot;translate&quot;:{&quot;x&quot;:-26.78096799781385,&quot;y&quot;:-2.074426559736276},&quot;rotate&quot;:-1.5707963267948963,&quot;skewX&quot;:1.0627802766581884e-16,&quot;scale&quot;:{&quot;x&quot;:0.06922472783888699,&quot;y&quot;:0.06922472783888717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3&quot;}},&quot;4f5cff56-4786-48d0-9070-5d212e5797d9&quot;:{&quot;id&quot;:&quot;4f5cff56-4786-48d0-9070-5d212e5797d9&quot;,&quot;name&quot;:&quot;Macrophage (epitheloid)&quot;,&quot;type&quot;:&quot;FIGURE_OBJECT&quot;,&quot;relativeTransform&quot;:{&quot;translate&quot;:{&quot;x&quot;:-19.685477857101926,&quot;y&quot;:5.572593152608391},&quot;rotate&quot;:1.2396601222690742,&quot;skewX&quot;:5.429989639479577e-16,&quot;scale&quot;:{&quot;x&quot;:0.06922472783888699,&quot;y&quot;:0.0692247278388873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4&quot;}},&quot;b916caa2-238e-46f9-82d3-e8f2094ab293&quot;:{&quot;id&quot;:&quot;b916caa2-238e-46f9-82d3-e8f2094ab293&quot;,&quot;name&quot;:&quot;Macrophage (epitheloid)&quot;,&quot;type&quot;:&quot;FIGURE_OBJECT&quot;,&quot;relativeTransform&quot;:{&quot;translate&quot;:{&quot;x&quot;:-20.456097237039053,&quot;y&quot;:17.351063487097825},&quot;rotate&quot;:-2.3078284247719805,&quot;skewX&quot;:0,&quot;scale&quot;:{&quot;x&quot;:0.06922472783888702,&quot;y&quot;:0.069224727838887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&quot;}},&quot;fed75896-f998-439e-8f24-ddcd167886e5&quot;:{&quot;id&quot;:&quot;fed75896-f998-439e-8f24-ddcd167886e5&quot;,&quot;name&quot;:&quot;Macrophage (epitheloid)&quot;,&quot;type&quot;:&quot;FIGURE_OBJECT&quot;,&quot;relativeTransform&quot;:{&quot;translate&quot;:{&quot;x&quot;:-14.640177074866113,&quot;y&quot;:14.229261174078237},&quot;rotate&quot;:0.8269549518444369,&quot;skewX&quot;:9.049982732465964e-17,&quot;scale&quot;:{&quot;x&quot;:0.06922472783888699,&quot;y&quot;:0.06922472783888728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2&quot;}},&quot;b600d1a4-2e14-480e-85b7-f2c8e9601337&quot;:{&quot;id&quot;:&quot;b600d1a4-2e14-480e-85b7-f2c8e9601337&quot;,&quot;name&quot;:&quot;Macrophage (epitheloid)&quot;,&quot;type&quot;:&quot;FIGURE_OBJECT&quot;,&quot;relativeTransform&quot;:{&quot;translate&quot;:{&quot;x&quot;:-5.696610624142847,&quot;y&quot;:19.192765688992267},&quot;rotate&quot;:0.1936742287803823,&quot;skewX&quot;:-4.52499136623298e-17,&quot;scale&quot;:{&quot;x&quot;:0.069224727838887,&quot;y&quot;:0.06922472783888725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5&quot;}},&quot;8f79d704-d71d-45ec-a693-9d4bf1088dfc&quot;:{&quot;id&quot;:&quot;8f79d704-d71d-45ec-a693-9d4bf1088dfc&quot;,&quot;name&quot;:&quot;Macrophage (epitheloid)&quot;,&quot;type&quot;:&quot;FIGURE_OBJECT&quot;,&quot;relativeTransform&quot;:{&quot;translate&quot;:{&quot;x&quot;:-5.1450685354268995,&quot;y&quot;:26.124674093887513},&quot;rotate&quot;:-3.034771646390439,&quot;skewX&quot;:9.049982732465964e-17,&quot;scale&quot;:{&quot;x&quot;:0.06922472783888699,&quot;y&quot;:0.06922472783888726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6&quot;}},&quot;9ec21d0e-925c-46a5-b3a2-480ac67ad05b&quot;:{&quot;id&quot;:&quot;9ec21d0e-925c-46a5-b3a2-480ac67ad05b&quot;,&quot;name&quot;:&quot;Macrophage (epitheloid)&quot;,&quot;type&quot;:&quot;FIGURE_OBJECT&quot;,&quot;relativeTransform&quot;:{&quot;translate&quot;:{&quot;x&quot;:12.151025681380151,&quot;y&quot;:15.014446683050924},&quot;rotate&quot;:2.524845515733441,&quot;skewX&quot;:1.8099965464931923e-16,&quot;scale&quot;:{&quot;x&quot;:0.06922472783888699,&quot;y&quot;:0.0692247278388873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65&quot;}},&quot;55101303-90f1-4bb3-8dd1-62283ac9626a&quot;:{&quot;id&quot;:&quot;55101303-90f1-4bb3-8dd1-62283ac9626a&quot;,&quot;name&quot;:&quot;Macrophage (epitheloid)&quot;,&quot;type&quot;:&quot;FIGURE_OBJECT&quot;,&quot;relativeTransform&quot;:{&quot;translate&quot;:{&quot;x&quot;:15.480229851642688,&quot;y&quot;:21.184796312049976},&quot;rotate&quot;:2.444847735300167,&quot;skewX&quot;:0,&quot;scale&quot;:{&quot;x&quot;:0.069224727838887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&quot;}},&quot;182068e2-b099-4e27-b4ce-e9157ce5c1dd&quot;:{&quot;id&quot;:&quot;182068e2-b099-4e27-b4ce-e9157ce5c1dd&quot;,&quot;name&quot;:&quot;Macrophage (epitheloid)&quot;,&quot;type&quot;:&quot;FIGURE_OBJECT&quot;,&quot;relativeTransform&quot;:{&quot;translate&quot;:{&quot;x&quot;:23.484426393897294,&quot;y&quot;:5.601870460909241},&quot;rotate&quot;:1.6696469341077147,&quot;skewX&quot;:2.4887452514281396e-16,&quot;scale&quot;:{&quot;x&quot;:0.06922472783888699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2&quot;}},&quot;8fc6a000-9a2d-4562-b055-199054fb36ff&quot;:{&quot;id&quot;:&quot;8fc6a000-9a2d-4562-b055-199054fb36ff&quot;,&quot;name&quot;:&quot;Macrophage (epitheloid)&quot;,&quot;type&quot;:&quot;FIGURE_OBJECT&quot;,&quot;relativeTransform&quot;:{&quot;translate&quot;:{&quot;x&quot;:16.451540248426124,&quot;y&quot;:5.839008093052465},&quot;rotate&quot;:1.6696469341077147,&quot;skewX&quot;:2.4887452514281396e-16,&quot;scale&quot;:{&quot;x&quot;:0.06922472783888699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5&quot;}},&quot;b3da42e1-5c31-44da-bcd7-088f59063b12&quot;:{&quot;id&quot;:&quot;b3da42e1-5c31-44da-bcd7-088f59063b12&quot;,&quot;name&quot;:&quot;Macrophage (epitheloid)&quot;,&quot;type&quot;:&quot;FIGURE_OBJECT&quot;,&quot;relativeTransform&quot;:{&quot;translate&quot;:{&quot;x&quot;:16.930490005834628,&quot;y&quot;:-4.169664670950838},&quot;rotate&quot;:1.485658079532649,&quot;skewX&quot;:2.375620467272317e-16,&quot;scale&quot;:{&quot;x&quot;:0.06922472783888697,&quot;y&quot;:0.0692247278388873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8&quot;}},&quot;663fd526-1662-4fc5-9c44-665dcdc1a85d&quot;:{&quot;id&quot;:&quot;663fd526-1662-4fc5-9c44-665dcdc1a85d&quot;,&quot;name&quot;:&quot;Macrophage (epitheloid)&quot;,&quot;type&quot;:&quot;FIGURE_OBJECT&quot;,&quot;relativeTransform&quot;:{&quot;translate&quot;:{&quot;x&quot;:23.74996195239221,&quot;y&quot;:-4.0894462843042225},&quot;rotate&quot;:1.4487395216110583,&quot;skewX&quot;:2.7149948197397914e-16,&quot;scale&quot;:{&quot;x&quot;:0.06922472783888696,&quot;y&quot;:0.0692247278388873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9&quot;}},&quot;dc32af53-ae69-49fe-a075-4c285cd7e8f3&quot;:{&quot;type&quot;:&quot;FIGURE_OBJECT&quot;,&quot;id&quot;:&quot;dc32af53-ae69-49fe-a075-4c285cd7e8f3&quot;,&quot;parent&quot;:{&quot;type&quot;:&quot;CHILD&quot;,&quot;parentId&quot;:&quot;bdc91ae3-06ea-4ee2-95d2-a2b09a4fdb51&quot;,&quot;order&quot;:&quot;99&quot;},&quot;relativeTransform&quot;:{&quot;translate&quot;:{&quot;x&quot;:0,&quot;y&quot;:0},&quot;rotate&quot;:0}},&quot;72df7cbc-d416-4662-8a98-f07a3f6cced2&quot;:{&quot;id&quot;:&quot;72df7cbc-d416-4662-8a98-f07a3f6cced2&quot;,&quot;name&quot;:&quot;Lymphocyte (B-cell)&quot;,&quot;type&quot;:&quot;FIGURE_OBJECT&quot;,&quot;relativeTransform&quot;:{&quot;translate&quot;:{&quot;x&quot;:-31.3147463033699,&quot;y&quot;:-11.28525822883328},&quot;rotate&quot;:-1.570796326794896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1&quot;}},&quot;d1d960ad-7afe-46f5-9103-8ebd4dc1a82c&quot;:{&quot;id&quot;:&quot;d1d960ad-7afe-46f5-9103-8ebd4dc1a82c&quot;,&quot;name&quot;:&quot;Lymphocyte (B-cell)&quot;,&quot;type&quot;:&quot;FIGURE_OBJECT&quot;,&quot;relativeTransform&quot;:{&quot;translate&quot;:{&quot;x&quot;:-28.587937774125862,&quot;y&quot;:18.633297274672717},&quot;rotate&quot;:2.4492935982947064e-1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2&quot;}},&quot;8c231f29-1161-439d-bfb1-6d7b88e95025&quot;:{&quot;id&quot;:&quot;8c231f29-1161-439d-bfb1-6d7b88e95025&quot;,&quot;name&quot;:&quot;Lymphocyte (B-cell)&quot;,&quot;type&quot;:&quot;FIGURE_OBJECT&quot;,&quot;relativeTransform&quot;:{&quot;translate&quot;:{&quot;x&quot;:-2.222050846778098,&quot;y&quot;:33.03379994368411},&quot;rotate&quot;:2.4492935982947064e-1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3&quot;}},&quot;19854a50-4dff-41ba-8a31-add93ee931e6&quot;:{&quot;id&quot;:&quot;19854a50-4dff-41ba-8a31-add93ee931e6&quot;,&quot;name&quot;:&quot;Lymphocyte (B-cell)&quot;,&quot;type&quot;:&quot;FIGURE_OBJECT&quot;,&quot;relativeTransform&quot;:{&quot;translate&quot;:{&quot;x&quot;:5.587333053834559,&quot;y&quot;:31.785959470522375},&quot;rotate&quot;: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5&quot;}},&quot;8ebcacf9-fed1-4aca-b77c-0e7825bf3b39&quot;:{&quot;id&quot;:&quot;8ebcacf9-fed1-4aca-b77c-0e7825bf3b39&quot;,&quot;name&quot;:&quot;Lymphocyte (B-cell)&quot;,&quot;type&quot;:&quot;FIGURE_OBJECT&quot;,&quot;relativeTransform&quot;:{&quot;translate&quot;:{&quot;x&quot;:31.33944875494665,&quot;y&quot;:-1.029500824725491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6&quot;}},&quot;7471f13e-09e9-424b-8ecb-199561e8b26b&quot;:{&quot;id&quot;:&quot;7471f13e-09e9-424b-8ecb-199561e8b26b&quot;,&quot;name&quot;:&quot;Lymphocyte (B-cell)&quot;,&quot;type&quot;:&quot;FIGURE_OBJECT&quot;,&quot;relativeTransform&quot;:{&quot;translate&quot;:{&quot;x&quot;:20.807476936508397,&quot;y&quot;:-27.7579068063859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7&quot;}},&quot;57b6f4a7-7feb-45c2-bbb9-49e57046d7d6&quot;:{&quot;id&quot;:&quot;57b6f4a7-7feb-45c2-bbb9-49e57046d7d6&quot;,&quot;name&quot;:&quot;Lymphocyte (B-cell)&quot;,&quot;type&quot;:&quot;FIGURE_OBJECT&quot;,&quot;relativeTransform&quot;:{&quot;translate&quot;:{&quot;x&quot;:-1.8204498511908582,&quot;y&quot;:-33.80974308921889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8&quot;}},&quot;6270ea0a-0e14-4d56-88e5-7ce59d85321e&quot;:{&quot;type&quot;:&quot;FIGURE_OBJECT&quot;,&quot;id&quot;:&quot;6270ea0a-0e14-4d56-88e5-7ce59d85321e&quot;,&quot;relativeTransform&quot;:{&quot;translate&quot;:{&quot;x&quot;:5.798946193067352,&quot;y&quot;:22.0229208684409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9&quot;}},&quot;2b2479ce-4ec9-4d21-a298-272ae6d88a1e&quot;:{&quot;type&quot;:&quot;FIGURE_OBJECT&quot;,&quot;id&quot;:&quot;2b2479ce-4ec9-4d21-a298-272ae6d88a1e&quot;,&quot;name&quot;:&quot;Cell shape 3&quot;,&quot;relativeTransform&quot;:{&quot;translate&quot;:{&quot;x&quot;:-4.708523225868806e-15,&quot;y&quot;:-1.1300455742085137e-14},&quot;rotate&quot;:1.0268980610037517,&quot;skewX&quot;:-5.308849746911068e-17,&quot;scale&quot;:{&quot;x&quot;:0.09038261767404449,&quot;y&quot;:0.09038261767404454}},&quot;opacity&quot;:1,&quot;image&quot;:{&quot;url&quot;:&quot;https://icons.biorender.com/biorender/5cf04883da626304005ada52/cell-shape-3.png&quot;,&quot;fallbackUrl&quot;:&quot;https://res.cloudinary.com/dlcjuc3ej/image/upload/v1559251053/myw5ufhu4ahtbkrchp3d.svg#/keystone/api/icons/5cf04883da626304005ada52/cell-shape-3.svg&quot;,&quot;size&quot;:{&quot;x&quot;:150,&quot;y&quot;:150},&quot;isPremium&quot;:false,&quot;isPacked&quot;:true},&quot;source&quot;:{&quot;id&quot;:&quot;5cf0482dda626304005ada3d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1&quot;}},&quot;4cb42e98-1fea-47a9-92d2-1537aca93fe2&quot;:{&quot;type&quot;:&quot;FIGURE_OBJECT&quot;,&quot;id&quot;:&quot;4cb42e98-1fea-47a9-92d2-1537aca93fe2&quot;,&quot;name&quot;:&quot;Nucleus shape 8&quot;,&quot;relativeTransform&quot;:{&quot;translate&quot;:{&quot;x&quot;:2.8735939036220928,&quot;y&quot;:-1.1016494451339813},&quot;rotate&quot;:1.4726625444810357,&quot;skewX&quot;:1.9446664423264726e-17,&quot;scale&quot;:{&quot;x&quot;:0.026399006509955594,&quot;y&quot;:0.026399006509955598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2&quot;}},&quot;54a34b6f-c921-44cb-ba47-5c72bb087699&quot;:{&quot;type&quot;:&quot;FIGURE_OBJECT&quot;,&quot;id&quot;:&quot;54a34b6f-c921-44cb-ba47-5c72bb087699&quot;,&quot;name&quot;:&quot;Nucleus shape 6&quot;,&quot;relativeTransform&quot;:{&quot;translate&quot;:{&quot;x&quot;:-1.4331556408451942,&quot;y&quot;:-1.6494948462473857},&quot;rotate&quot;:1.493747863681873,&quot;skewX&quot;:-1.0947266144352402e-16,&quot;scale&quot;:{&quot;x&quot;:0.019271607067598503,&quot;y&quot;:0.019271607067598517}},&quot;opacity&quot;:1,&quot;image&quot;:{&quot;url&quot;:&quot;https://icons.biorender.com/biorender/5cf167ed48bc020400d6b353/nucleus-shape-6.png&quot;,&quot;fallbackUrl&quot;:&quot;https://res.cloudinary.com/dlcjuc3ej/image/upload/v1559324647/pzetmgkkfnrg5qvzijm4.svg#/keystone/api/icons/5cf167ed48bc020400d6b353/nucleus-shape-6.svg&quot;,&quot;size&quot;:{&quot;x&quot;:200,&quot;y&quot;:200},&quot;isPremium&quot;:false,&quot;isPacked&quot;:true},&quot;source&quot;:{&quot;id&quot;:&quot;5cf167ad48bc020400d6b33e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5&quot;}},&quot;dcf17dec-96e9-493c-aadf-914d71b16aff&quot;:{&quot;type&quot;:&quot;FIGURE_OBJECT&quot;,&quot;id&quot;:&quot;dcf17dec-96e9-493c-aadf-914d71b16aff&quot;,&quot;name&quot;:&quot;Nucleus shape 8&quot;,&quot;relativeTransform&quot;:{&quot;translate&quot;:{&quot;x&quot;:-2.772006806257609,&quot;y&quot;:2.312537412409482},&quot;rotate&quot;:-2.2340086462905955,&quot;skewX&quot;:2.975947521837922e-16,&quot;scale&quot;:{&quot;x&quot;:0.02337696528111863,&quot;y&quot;:0.023376965281118635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7&quot;}},&quot;b709987f-5010-4a6c-b595-de5273978713&quot;:{&quot;type&quot;:&quot;FIGURE_OBJECT&quot;,&quot;id&quot;:&quot;b709987f-5010-4a6c-b595-de5273978713&quot;,&quot;relativeTransform&quot;:{&quot;translate&quot;:{&quot;x&quot;:13.394258078024519,&quot;y&quot;:-13.212936353832779},&quot;rotate&quot;:-1.9393422252881922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95&quot;}},&quot;d4b7dd47-4418-4c4d-849b-2251bb77bb1c&quot;:{&quot;type&quot;:&quot;FIGURE_OBJECT&quot;,&quot;id&quot;:&quot;d4b7dd47-4418-4c4d-849b-2251bb77bb1c&quot;,&quot;name&quot;:&quot;Cell shape 3&quot;,&quot;relativeTransform&quot;:{&quot;translate&quot;:{&quot;x&quot;:-4.708523225868806e-15,&quot;y&quot;:-1.1300455742085139e-14},&quot;rotate&quot;:1.0268980610037521,&quot;skewX&quot;:2.654424873455535e-16,&quot;scale&quot;:{&quot;x&quot;:0.09038261767404447,&quot;y&quot;:0.0903826176740446}},&quot;opacity&quot;:1,&quot;image&quot;:{&quot;url&quot;:&quot;https://icons.biorender.com/biorender/5cf04883da626304005ada52/cell-shape-3.png&quot;,&quot;fallbackUrl&quot;:&quot;https://res.cloudinary.com/dlcjuc3ej/image/upload/v1559251053/myw5ufhu4ahtbkrchp3d.svg#/keystone/api/icons/5cf04883da626304005ada52/cell-shape-3.svg&quot;,&quot;size&quot;:{&quot;x&quot;:150,&quot;y&quot;:150},&quot;isPremium&quot;:false,&quot;isPacked&quot;:true},&quot;source&quot;:{&quot;id&quot;:&quot;5cf0482dda626304005ada3d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1&quot;}},&quot;fcb18358-ede7-43dc-886d-b319d67d6473&quot;:{&quot;type&quot;:&quot;FIGURE_OBJECT&quot;,&quot;id&quot;:&quot;fcb18358-ede7-43dc-886d-b319d67d6473&quot;,&quot;name&quot;:&quot;Nucleus shape 8&quot;,&quot;relativeTransform&quot;:{&quot;translate&quot;:{&quot;x&quot;:2.873593903622093,&quot;y&quot;:-1.1016494451339816},&quot;rotate&quot;:1.4726625444810357,&quot;skewX&quot;:9.723332211632362e-17,&quot;scale&quot;:{&quot;x&quot;:0.026399006509955598,&quot;y&quot;:0.026399006509955598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2&quot;}},&quot;250c26db-ccd0-455a-bf08-cad817aface7&quot;:{&quot;type&quot;:&quot;FIGURE_OBJECT&quot;,&quot;id&quot;:&quot;250c26db-ccd0-455a-bf08-cad817aface7&quot;,&quot;name&quot;:&quot;Nucleus shape 6&quot;,&quot;relativeTransform&quot;:{&quot;translate&quot;:{&quot;x&quot;:-1.4331556408451944,&quot;y&quot;:-1.6494948462473864},&quot;rotate&quot;:1.493747863681873,&quot;skewX&quot;:-1.3684082680440503e-16,&quot;scale&quot;:{&quot;x&quot;:0.019271607067598503,&quot;y&quot;:0.019271607067598517}},&quot;opacity&quot;:1,&quot;image&quot;:{&quot;url&quot;:&quot;https://icons.biorender.com/biorender/5cf167ed48bc020400d6b353/nucleus-shape-6.png&quot;,&quot;fallbackUrl&quot;:&quot;https://res.cloudinary.com/dlcjuc3ej/image/upload/v1559324647/pzetmgkkfnrg5qvzijm4.svg#/keystone/api/icons/5cf167ed48bc020400d6b353/nucleus-shape-6.svg&quot;,&quot;size&quot;:{&quot;x&quot;:200,&quot;y&quot;:200},&quot;isPremium&quot;:false,&quot;isPacked&quot;:true},&quot;source&quot;:{&quot;id&quot;:&quot;5cf167ad48bc020400d6b33e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5&quot;}},&quot;819aa686-ba75-4804-858f-349a43fc3a09&quot;:{&quot;type&quot;:&quot;FIGURE_OBJECT&quot;,&quot;id&quot;:&quot;819aa686-ba75-4804-858f-349a43fc3a09&quot;,&quot;name&quot;:&quot;Nucleus shape 8&quot;,&quot;relativeTransform&quot;:{&quot;translate&quot;:{&quot;x&quot;:-2.772006806257609,&quot;y&quot;:2.3125374124094824},&quot;rotate&quot;:-2.2340086462905955,&quot;skewX&quot;:4.959912536396536e-16,&quot;scale&quot;:{&quot;x&quot;:0.02337696528111863,&quot;y&quot;:0.023376965281118635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7&quot;}},&quot;dde1fa2e-e30a-470d-9fd5-24b522bac931&quot;:{&quot;type&quot;:&quot;FIGURE_OBJECT&quot;,&quot;id&quot;:&quot;dde1fa2e-e30a-470d-9fd5-24b522bac931&quot;,&quot;parent&quot;:{&quot;type&quot;:&quot;CHILD&quot;,&quot;parentId&quot;:&quot;1c7106c5-829d-4ca0-aa72-bd531cedbd6d&quot;,&quot;order&quot;:&quot;97&quot;},&quot;relativeTransform&quot;:{&quot;translate&quot;:{&quot;x&quot;:-0.2689005792195088,&quot;y&quot;:0.4849903341009892},&quot;rotate&quot;:0}},&quot;ac812929-2a2f-4a35-acee-f18abbc44da3&quot;:{&quot;id&quot;:&quot;ac812929-2a2f-4a35-acee-f18abbc44da3&quot;,&quot;name&quot;:&quot;Macrophage&quot;,&quot;type&quot;:&quot;FIGURE_OBJECT&quot;,&quot;relativeTransform&quot;:{&quot;translate&quot;:{&quot;x&quot;:-4.8210031654300485,&quot;y&quot;:-10.612772328545857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05&quot;}},&quot;4a6c9333-cb61-4493-bc7b-3ee15c1f5041&quot;:{&quot;id&quot;:&quot;4a6c9333-cb61-4493-bc7b-3ee15c1f5041&quot;,&quot;name&quot;:&quot;Macrophage (phagocytosing 3)&quot;,&quot;type&quot;:&quot;FIGURE_OBJECT&quot;,&quot;relativeTransform&quot;:{&quot;translate&quot;:{&quot;x&quot;:9.317192204002342,&quot;y&quot;:-4.499410051064794},&quot;rotate&quot;:-0.39852205720886014,&quot;skewX&quot;:-2.671688418108218e-16,&quot;scale&quot;:{&quot;x&quot;:0.09009013351051758,&quot;y&quot;:0.09009013351051753}},&quot;image&quot;:{&quot;url&quot;:&quot;https://icons.biorender.com/biorender/6154cf595275170029fdb9ea/macrophage-phagocytosing-03.png&quot;,&quot;fallbackUrl&quot;:&quot;https://res.cloudinary.com/dlcjuc3ej/image/upload/v1632948053/pxpg7gxyzeldxcxjnyz6.svg#/keystone/api/icons/6154cf595275170029fdb9ea/macrophage-phagocytosing-03.svg&quot;,&quot;isPremium&quot;:false,&quot;isPacked&quot;:true,&quot;size&quot;:{&quot;x&quot;:100,&quot;y&quot;:100}},&quot;source&quot;:{&quot;id&quot;:&quot;61549f1b5275170029fdb48a&quot;,&quot;type&quot;:&quot;ASSETS&quot;},&quot;parent&quot;:{&quot;type&quot;:&quot;CHILD&quot;,&quot;parentId&quot;:&quot;dde1fa2e-e30a-470d-9fd5-24b522bac931&quot;,&quot;order&quot;:&quot;1&quot;}},&quot;0c9e1c93-daba-4aad-9090-889b013cfc2a&quot;:{&quot;id&quot;:&quot;0c9e1c93-daba-4aad-9090-889b013cfc2a&quot;,&quot;name&quot;:&quot;Macrophage (foam cell)&quot;,&quot;type&quot;:&quot;FIGURE_OBJECT&quot;,&quot;relativeTransform&quot;:{&quot;translate&quot;:{&quot;x&quot;:2.9740972583918253,&quot;y&quot;:-10.185051314882045},&quot;rotate&quot;:0,&quot;skewX&quot;:0,&quot;scale&quot;:{&quot;x&quot;:0.0900901335105176,&quot;y&quot;:0.0900901335105176}},&quot;image&quot;:{&quot;url&quot;:&quot;https://icons.biorender.com/biorender/6154cd3d5275170029fdb918/macrophage-foam-cell-01.png&quot;,&quot;fallbackUrl&quot;:&quot;https://res.cloudinary.com/dlcjuc3ej/image/upload/v1632947509/sv9bcfjtxcmw8rv622r4.svg#/keystone/api/icons/6154cd3d5275170029fdb918/macrophage-foam-cell-01.svg&quot;,&quot;isPremium&quot;:false,&quot;isPacked&quot;:true,&quot;size&quot;:{&quot;x&quot;:100,&quot;y&quot;:100}},&quot;source&quot;:{&quot;id&quot;:&quot;6154982b5275170029fdb313&quot;,&quot;type&quot;:&quot;ASSETS&quot;},&quot;parent&quot;:{&quot;type&quot;:&quot;CHILD&quot;,&quot;parentId&quot;:&quot;dde1fa2e-e30a-470d-9fd5-24b522bac931&quot;,&quot;order&quot;:&quot;2&quot;}},&quot;cab5e276-d74f-4a85-a0bb-ca9a29ec6446&quot;:{&quot;id&quot;:&quot;cab5e276-d74f-4a85-a0bb-ca9a29ec6446&quot;,&quot;name&quot;:&quot;Macrophage&quot;,&quot;type&quot;:&quot;FIGURE_OBJECT&quot;,&quot;relativeTransform&quot;:{&quot;translate&quot;:{&quot;x&quot;:11.286066722238868,&quot;y&quot;:3.8920882457546204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3&quot;}},&quot;cb476393-1fb1-4110-b326-659118b55e0e&quot;:{&quot;id&quot;:&quot;cb476393-1fb1-4110-b326-659118b55e0e&quot;,&quot;name&quot;:&quot;Macrophage (phagocytosing 3)&quot;,&quot;type&quot;:&quot;FIGURE_OBJECT&quot;,&quot;relativeTransform&quot;:{&quot;translate&quot;:{&quot;x&quot;:5.753604465129143,&quot;y&quot;:10.09908837030821},&quot;rotate&quot;:0.19295072124780208,&quot;skewX&quot;:-2.67168841810821e-17,&quot;scale&quot;:{&quot;x&quot;:0.0900901335105177,&quot;y&quot;:0.09009013351051771}},&quot;image&quot;:{&quot;url&quot;:&quot;https://icons.biorender.com/biorender/6154cf595275170029fdb9ea/macrophage-phagocytosing-03.png&quot;,&quot;fallbackUrl&quot;:&quot;https://res.cloudinary.com/dlcjuc3ej/image/upload/v1632948053/pxpg7gxyzeldxcxjnyz6.svg#/keystone/api/icons/6154cf595275170029fdb9ea/macrophage-phagocytosing-03.svg&quot;,&quot;isPremium&quot;:false,&quot;isPacked&quot;:true,&quot;size&quot;:{&quot;x&quot;:100,&quot;y&quot;:100}},&quot;source&quot;:{&quot;id&quot;:&quot;61549f1b5275170029fdb48a&quot;,&quot;type&quot;:&quot;ASSETS&quot;},&quot;parent&quot;:{&quot;type&quot;:&quot;CHILD&quot;,&quot;parentId&quot;:&quot;dde1fa2e-e30a-470d-9fd5-24b522bac931&quot;,&quot;order&quot;:&quot;5&quot;}},&quot;a9802f13-9ab6-482b-bad1-9d43c75aa795&quot;:{&quot;id&quot;:&quot;a9802f13-9ab6-482b-bad1-9d43c75aa795&quot;,&quot;name&quot;:&quot;Macrophage&quot;,&quot;type&quot;:&quot;FIGURE_OBJECT&quot;,&quot;relativeTransform&quot;:{&quot;translate&quot;:{&quot;x&quot;:-3.0213121546622563,&quot;y&quot;:10.879216271701992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6&quot;}},&quot;eef669ed-389a-490c-96c4-e2d7fa144c84&quot;:{&quot;id&quot;:&quot;eef669ed-389a-490c-96c4-e2d7fa144c84&quot;,&quot;name&quot;:&quot;Macrophage (foam cell)&quot;,&quot;type&quot;:&quot;FIGURE_OBJECT&quot;,&quot;relativeTransform&quot;:{&quot;translate&quot;:{&quot;x&quot;:-9.636356386017823,&quot;y&quot;:6.459782954275306},&quot;rotate&quot;:0,&quot;skewX&quot;:0,&quot;scale&quot;:{&quot;x&quot;:0.0900901335105176,&quot;y&quot;:0.0900901335105176}},&quot;image&quot;:{&quot;url&quot;:&quot;https://icons.biorender.com/biorender/6154cd3d5275170029fdb918/macrophage-foam-cell-01.png&quot;,&quot;fallbackUrl&quot;:&quot;https://res.cloudinary.com/dlcjuc3ej/image/upload/v1632947509/sv9bcfjtxcmw8rv622r4.svg#/keystone/api/icons/6154cd3d5275170029fdb918/macrophage-foam-cell-01.svg&quot;,&quot;isPremium&quot;:false,&quot;isPacked&quot;:true,&quot;size&quot;:{&quot;x&quot;:100,&quot;y&quot;:100}},&quot;source&quot;:{&quot;id&quot;:&quot;6154982b5275170029fdb313&quot;,&quot;type&quot;:&quot;ASSETS&quot;},&quot;parent&quot;:{&quot;type&quot;:&quot;CHILD&quot;,&quot;parentId&quot;:&quot;dde1fa2e-e30a-470d-9fd5-24b522bac931&quot;,&quot;order&quot;:&quot;7&quot;}},&quot;67f72bbc-a131-48be-8df5-e67928922816&quot;:{&quot;id&quot;:&quot;67f72bbc-a131-48be-8df5-e67928922816&quot;,&quot;name&quot;:&quot;Macrophage (apoptotic blebbing)&quot;,&quot;type&quot;:&quot;FIGURE_OBJECT&quot;,&quot;relativeTransform&quot;:{&quot;translate&quot;:{&quot;x&quot;:-10.818458029607802,&quot;y&quot;:-2.691478698648215},&quot;rotate&quot;:-0.41709919278581326,&quot;skewX&quot;:1.3500282830895618e-16,&quot;scale&quot;:{&quot;x&quot;:0.08015464528771404,&quot;y&quot;:0.08015464528771406}},&quot;image&quot;:{&quot;url&quot;:&quot;https://icons.biorender.com/biorender/6154cbf05275170029fdb87c/macrophage-apoptotic-blebbing-01.png&quot;,&quot;fallbackUrl&quot;:&quot;https://res.cloudinary.com/dlcjuc3ej/image/upload/v1632947179/rjoy8e2atelftdcwlwyd.svg#/keystone/api/icons/6154cbf05275170029fdb87c/macrophage-apoptotic-blebbing-01.svg&quot;,&quot;isPremium&quot;:false,&quot;isPacked&quot;:true,&quot;size&quot;:{&quot;x&quot;:125,&quot;y&quot;:125.00000000000001}},&quot;source&quot;:{&quot;id&quot;:&quot;615496fd5275170029fdb2a9&quot;,&quot;type&quot;:&quot;ASSETS&quot;},&quot;parent&quot;:{&quot;type&quot;:&quot;CHILD&quot;,&quot;parentId&quot;:&quot;dde1fa2e-e30a-470d-9fd5-24b522bac931&quot;,&quot;order&quot;:&quot;8&quot;}},&quot;ebcc40ab-c3ee-47ba-88d7-cadf943cfe4d&quot;:{&quot;type&quot;:&quot;FIGURE_OBJECT&quot;,&quot;id&quot;:&quot;ebcc40ab-c3ee-47ba-88d7-cadf943cfe4d&quot;,&quot;parent&quot;:{&quot;type&quot;:&quot;CHILD&quot;,&quot;parentId&quot;:&quot;1c7106c5-829d-4ca0-aa72-bd531cedbd6d&quot;,&quot;order&quot;:&quot;98&quot;},&quot;relativeTransform&quot;:{&quot;translate&quot;:{&quot;x&quot;:0,&quot;y&quot;:0},&quot;rotate&quot;:0}},&quot;01ee4cc8-56e9-41e8-ad9c-616fcb887b57&quot;:{&quot;id&quot;:&quot;01ee4cc8-56e9-41e8-ad9c-616fcb887b57&quot;,&quot;name&quot;:&quot;Dendritic cell&quot;,&quot;type&quot;:&quot;FIGURE_OBJECT&quot;,&quot;relativeTransform&quot;:{&quot;translate&quot;:{&quot;x&quot;:24.032602753317846,&quot;y&quot;:-12.797379858403401},&quot;rotate&quot;:-0.27683596229252466,&quot;skewX&quot;:-1.0293660213075974e-16,&quot;scale&quot;:{&quot;x&quot;:0.09179419464037913,&quot;y&quot;:0.09179419464037918}},&quot;image&quot;:{&quot;url&quot;:&quot;https://icons.biorender.com/biorender/6154c9ab5275170029fdb7e9/dendritic-cell-1-01.png&quot;,&quot;fallbackUrl&quot;:&quot;https://res.cloudinary.com/dlcjuc3ej/image/upload/v1632946578/xbary3ahttna5txlobxm.svg#/keystone/api/icons/6154c9ab5275170029fdb7e9/dendritic-cell-1-01.svg&quot;,&quot;isPremium&quot;:false,&quot;isPacked&quot;:true,&quot;size&quot;:{&quot;x&quot;:100,&quot;y&quot;:104.54545454545455}},&quot;source&quot;:{&quot;id&quot;:&quot;6154c9445275170029fdb7b6&quot;,&quot;type&quot;:&quot;ASSETS&quot;},&quot;parent&quot;:{&quot;type&quot;:&quot;CHILD&quot;,&quot;parentId&quot;:&quot;ebcc40ab-c3ee-47ba-88d7-cadf943cfe4d&quot;,&quot;order&quot;:&quot;2&quot;}},&quot;804f7614-183c-4449-bea6-6814b275c5ba&quot;:{&quot;id&quot;:&quot;804f7614-183c-4449-bea6-6814b275c5ba&quot;,&quot;name&quot;:&quot;Dendritic cell&quot;,&quot;type&quot;:&quot;FIGURE_OBJECT&quot;,&quot;relativeTransform&quot;:{&quot;translate&quot;:{&quot;x&quot;:-24.906088209764714,&quot;y&quot;:9.083861774128701},&quot;rotate&quot;:1.2022112459141936e-16,&quot;skewX&quot;:4.007370819713984e-17,&quot;scale&quot;:{&quot;x&quot;:0.09179419464037912,&quot;y&quot;:0.09179419464037918}},&quot;image&quot;:{&quot;url&quot;:&quot;https://icons.biorender.com/biorender/6154c9ab5275170029fdb7e9/dendritic-cell-1-01.png&quot;,&quot;fallbackUrl&quot;:&quot;https://res.cloudinary.com/dlcjuc3ej/image/upload/v1632946578/xbary3ahttna5txlobxm.svg#/keystone/api/icons/6154c9ab5275170029fdb7e9/dendritic-cell-1-01.svg&quot;,&quot;isPremium&quot;:false,&quot;isPacked&quot;:true,&quot;size&quot;:{&quot;x&quot;:100,&quot;y&quot;:104.54545454545455}},&quot;source&quot;:{&quot;id&quot;:&quot;6154c9445275170029fdb7b6&quot;,&quot;type&quot;:&quot;ASSETS&quot;},&quot;parent&quot;:{&quot;type&quot;:&quot;CHILD&quot;,&quot;parentId&quot;:&quot;ebcc40ab-c3ee-47ba-88d7-cadf943cfe4d&quot;,&quot;order&quot;:&quot;5&quot;}},&quot;68ae2f5a-6949-442c-868f-066514902e50&quot;:{&quot;type&quot;:&quot;FIGURE_OBJECT&quot;,&quot;id&quot;:&quot;68ae2f5a-6949-442c-868f-066514902e50&quot;,&quot;parent&quot;:{&quot;type&quot;:&quot;CHILD&quot;,&quot;parentId&quot;:&quot;1c7106c5-829d-4ca0-aa72-bd531cedbd6d&quot;,&quot;order&quot;:&quot;998&quot;},&quot;relativeTransform&quot;:{&quot;translate&quot;:{&quot;x&quot;:0,&quot;y&quot;:0},&quot;rotate&quot;:0}},&quot;21cfa361-489a-4c6a-bdaa-a84345eda234&quot;:{&quot;id&quot;:&quot;21cfa361-489a-4c6a-bdaa-a84345eda234&quot;,&quot;name&quot;:&quot;Lymphocyte (T-cell)&quot;,&quot;type&quot;:&quot;FIGURE_OBJECT&quot;,&quot;relativeTransform&quot;:{&quot;translate&quot;:{&quot;x&quot;:-26.500763791355364,&quot;y&quot;:-17.58119231451457},&quot;rotate&quot;:-0.7853981633974482,&quot;skewX&quot;:9.250191073824214e-17,&quot;scale&quot;:{&quot;x&quot;:0.06847149028287913,&quot;y&quot;:0.06847149028287913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05&quot;}},&quot;c589bda9-0a9f-4e21-8f47-81afe049e97c&quot;:{&quot;id&quot;:&quot;c589bda9-0a9f-4e21-8f47-81afe049e97c&quot;,&quot;name&quot;:&quot;Lymphocyte (T-cell)&quot;,&quot;type&quot;:&quot;FIGURE_OBJECT&quot;,&quot;relativeTransform&quot;:{&quot;translate&quot;:{&quot;x&quot;:-24.447441987439007,&quot;y&quot;:-24.709670691630343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1&quot;}},&quot;e9b37e4b-cf24-4cfc-b666-19c87d8b90c6&quot;:{&quot;id&quot;:&quot;e9b37e4b-cf24-4cfc-b666-19c87d8b90c6&quot;,&quot;name&quot;:&quot;Lymphocyte (T-cell)&quot;,&quot;type&quot;:&quot;FIGURE_OBJECT&quot;,&quot;relativeTransform&quot;:{&quot;translate&quot;:{&quot;x&quot;:-14.910646374001303,&quot;y&quot;:-32.353015308865395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15&quot;}},&quot;356a8e97-5c3c-4199-8330-36c243aa3a7e&quot;:{&quot;id&quot;:&quot;356a8e97-5c3c-4199-8330-36c243aa3a7e&quot;,&quot;name&quot;:&quot;Lymphocyte (T-cell)&quot;,&quot;type&quot;:&quot;FIGURE_OBJECT&quot;,&quot;relativeTransform&quot;:{&quot;translate&quot;:{&quot;x&quot;:-8.092005459316287,&quot;y&quot;:-30.83764554673176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2&quot;}},&quot;2bff18dd-a210-4ea8-bc1e-f716a16cc3fa&quot;:{&quot;id&quot;:&quot;2bff18dd-a210-4ea8-bc1e-f716a16cc3fa&quot;,&quot;name&quot;:&quot;Lymphocyte (T-cell)&quot;,&quot;type&quot;:&quot;FIGURE_OBJECT&quot;,&quot;relativeTransform&quot;:{&quot;translate&quot;:{&quot;x&quot;:7.734600498224432,&quot;y&quot;:-32.2558309612061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25&quot;}},&quot;b999facc-3233-4555-a4ac-1c1eb1a234bc&quot;:{&quot;id&quot;:&quot;b999facc-3233-4555-a4ac-1c1eb1a234bc&quot;,&quot;name&quot;:&quot;Lymphocyte (T-cell)&quot;,&quot;type&quot;:&quot;FIGURE_OBJECT&quot;,&quot;relativeTransform&quot;:{&quot;translate&quot;:{&quot;x&quot;:15.403006397237705,&quot;y&quot;:-30.095832491412857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3&quot;}},&quot;b1b0948a-27be-4f9c-99ff-65b8c6bcdd9c&quot;:{&quot;id&quot;:&quot;b1b0948a-27be-4f9c-99ff-65b8c6bcdd9c&quot;,&quot;name&quot;:&quot;Lymphocyte (T-cell)&quot;,&quot;type&quot;:&quot;FIGURE_OBJECT&quot;,&quot;relativeTransform&quot;:{&quot;translate&quot;:{&quot;x&quot;:27.83418996132535,&quot;y&quot;:-20.804259032056954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4&quot;}},&quot;8ae13ffc-152c-4b0e-95f2-25f3e95dfba3&quot;:{&quot;id&quot;:&quot;8ae13ffc-152c-4b0e-95f2-25f3e95dfba3&quot;,&quot;name&quot;:&quot;Lymphocyte (T-cell)&quot;,&quot;type&quot;:&quot;FIGURE_OBJECT&quot;,&quot;relativeTransform&quot;:{&quot;translate&quot;:{&quot;x&quot;:31.116742464007807,&quot;y&quot;:-15.080847006164937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5&quot;}},&quot;4f21545c-8e19-41f0-a0d6-1a314898e756&quot;:{&quot;id&quot;:&quot;4f21545c-8e19-41f0-a0d6-1a314898e756&quot;,&quot;name&quot;:&quot;Lymphocyte (T-cell)&quot;,&quot;type&quot;:&quot;FIGURE_OBJECT&quot;,&quot;relativeTransform&quot;:{&quot;translate&quot;:{&quot;x&quot;:31.91274734091971,&quot;y&quot;:6.769863652587681},&quot;rotate&quot;:1.1929031693850861e-32,&quot;skewX&quot;:0,&quot;scale&quot;:{&quot;x&quot;:0.06847149028287913,&quot;y&quot;:0.06847149028287913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55&quot;}},&quot;ad135659-87a3-4e3e-8456-f1d0489ca63c&quot;:{&quot;id&quot;:&quot;ad135659-87a3-4e3e-8456-f1d0489ca63c&quot;,&quot;name&quot;:&quot;Lymphocyte (T-cell)&quot;,&quot;type&quot;:&quot;FIGURE_OBJECT&quot;,&quot;relativeTransform&quot;:{&quot;translate&quot;:{&quot;x&quot;:20.627323627447982,&quot;y&quot;:28.094526936835543},&quot;rotate&quot;:2.356194490192345,&quot;skewX&quot;:0,&quot;scale&quot;:{&quot;x&quot;:0.06847149028287913,&quot;y&quot;:0.0684714902828791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6&quot;}},&quot;bc18ac0b-f907-4fb6-9ea9-847cec262e15&quot;:{&quot;id&quot;:&quot;bc18ac0b-f907-4fb6-9ea9-847cec262e15&quot;,&quot;name&quot;:&quot;Lymphocyte (T-cell)&quot;,&quot;type&quot;:&quot;FIGURE_OBJECT&quot;,&quot;relativeTransform&quot;:{&quot;translate&quot;:{&quot;x&quot;:13.822068560562913,&quot;y&quot;:30.348924839954577},&quot;rotate&quot;:2.356194490192345,&quot;skewX&quot;:0,&quot;scale&quot;:{&quot;x&quot;:0.06847149028287913,&quot;y&quot;:0.0684714902828791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65&quot;}},&quot;84ddf613-4045-4133-b991-ea00b23d7341&quot;:{&quot;id&quot;:&quot;84ddf613-4045-4133-b991-ea00b23d7341&quot;,&quot;name&quot;:&quot;Lymphocyte (T-cell)&quot;,&quot;type&quot;:&quot;FIGURE_OBJECT&quot;,&quot;relativeTransform&quot;:{&quot;translate&quot;:{&quot;x&quot;:-14.910585506841533,&quot;y&quot;:28.95490708996976},&quot;rotate&quot;:-2.345231832486477,&quot;skewX&quot;:9.250191073824208e-17,&quot;scale&quot;:{&quot;x&quot;:0.06847149028287916,&quot;y&quot;:0.06847149028287909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7&quot;}},&quot;e85495e4-0a61-4ddc-b24f-0fa7fa0180fe&quot;:{&quot;id&quot;:&quot;e85495e4-0a61-4ddc-b24f-0fa7fa0180fe&quot;,&quot;name&quot;:&quot;Lymphocyte (T-cell)&quot;,&quot;type&quot;:&quot;FIGURE_OBJECT&quot;,&quot;relativeTransform&quot;:{&quot;translate&quot;:{&quot;x&quot;:-21.87168703696771,&quot;y&quot;:23.967546608679562},&quot;rotate&quot;:-2.345231832486477,&quot;skewX&quot;:9.250191073824208e-17,&quot;scale&quot;:{&quot;x&quot;:0.06847149028287916,&quot;y&quot;:0.06847149028287909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75&quot;}},&quot;aa09becf-e5a8-409d-b0c1-f27a6a0d2a4b&quot;:{&quot;id&quot;:&quot;aa09becf-e5a8-409d-b0c1-f27a6a0d2a4b&quot;,&quot;name&quot;:&quot;Lymphocyte (T-cell)&quot;,&quot;type&quot;:&quot;FIGURE_OBJECT&quot;,&quot;relativeTransform&quot;:{&quot;translate&quot;:{&quot;x&quot;:-31.685235176279168,&quot;y&quot;:3.6278679512183025},&quot;rotate&quot;:-1.748583795846964,&quot;skewX&quot;:-1.1562738842280263e-16,&quot;scale&quot;:{&quot;x&quot;:0.06847149028287916,&quot;y&quot;:0.0684714902828790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8&quot;}},&quot;e3bc27c8-fd97-4fbb-9a62-37e92555a662&quot;:{&quot;id&quot;:&quot;e3bc27c8-fd97-4fbb-9a62-37e92555a662&quot;,&quot;name&quot;:&quot;Lymphocyte (T-cell)&quot;,&quot;type&quot;:&quot;FIGURE_OBJECT&quot;,&quot;relativeTransform&quot;:{&quot;translate&quot;:{&quot;x&quot;:-32.235271050306665,&quot;y&quot;:-3.1516990011492267},&quot;rotate&quot;:-1.5707963267948968,&quot;skewX&quot;:-8.058537403697617e-17,&quot;scale&quot;:{&quot;x&quot;:0.06847149028287915,&quot;y&quot;:0.0684714902828790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9&quot;}},&quot;1708a1fe-9d7e-486e-96ed-69c54f3572b0&quot;:{&quot;type&quot;:&quot;FIGURE_OBJECT&quot;,&quot;id&quot;:&quot;1708a1fe-9d7e-486e-96ed-69c54f3572b0&quot;,&quot;parent&quot;:{&quot;type&quot;:&quot;CHILD&quot;,&quot;parentId&quot;:&quot;1c7106c5-829d-4ca0-aa72-bd531cedbd6d&quot;,&quot;order&quot;:&quot;999&quot;},&quot;relativeTransform&quot;:{&quot;translate&quot;:{&quot;x&quot;:-0.49952872528931874,&quot;y&quot;:3.633840826725466},&quot;rotate&quot;:0}},&quot;08595f39-4da0-4cf9-9ba7-21ea65df1476&quot;:{&quot;id&quot;:&quot;08595f39-4da0-4cf9-9ba7-21ea65df1476&quot;,&quot;name&quot;:&quot;Lymphocyte (T-cell)&quot;,&quot;type&quot;:&quot;FIGURE_OBJECT&quot;,&quot;relativeTransform&quot;:{&quot;translate&quot;:{&quot;x&quot;:-17.386987591185903,&quot;y&quot;:-29.487325035903815},&quot;rotate&quot;:-0.7853981633974482,&quot;skewX&quot;:9.250191073824214e-17,&quot;scale&quot;:{&quot;x&quot;:0.06847149028287913,&quot;y&quot;:0.06847149028287913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1&quot;}},&quot;a19154b9-14ae-432d-a1b6-e4a691a263bd&quot;:{&quot;id&quot;:&quot;a19154b9-14ae-432d-a1b6-e4a691a263bd&quot;,&quot;name&quot;:&quot;Lymphocyte (T-cell)&quot;,&quot;type&quot;:&quot;FIGURE_OBJECT&quot;,&quot;relativeTransform&quot;:{&quot;translate&quot;:{&quot;x&quot;:20.689993384840285,&quot;y&quot;:-24.290230801294204},&quot;rotate&quot;:1.0356965340486601,&quot;skewX&quot;:1.8500382147648401e-16,&quot;scale&quot;:{&quot;x&quot;:0.06847149028287919,&quot;y&quot;:0.06847149028287915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2&quot;}},&quot;85731ca0-ca37-42e5-8a52-214ab909b07f&quot;:{&quot;id&quot;:&quot;85731ca0-ca37-42e5-8a52-214ab909b07f&quot;,&quot;name&quot;:&quot;Lymphocyte (T-cell)&quot;,&quot;type&quot;:&quot;FIGURE_OBJECT&quot;,&quot;relativeTransform&quot;:{&quot;translate&quot;:{&quot;x&quot;:32.41193470226382,&quot;y&quot;:-11.831119673576245},&quot;rotate&quot;:1.570796326794897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3&quot;}},&quot;19b16ba2-5d5d-43b7-8f92-398b37027b42&quot;:{&quot;id&quot;:&quot;19b16ba2-5d5d-43b7-8f92-398b37027b42&quot;,&quot;name&quot;:&quot;Lymphocyte (T-cell)&quot;,&quot;type&quot;:&quot;FIGURE_OBJECT&quot;,&quot;relativeTransform&quot;:{&quot;translate&quot;:{&quot;x&quot;:30.07370313402304,&quot;y&quot;:11.289723447672392},&quot;rotate&quot;:2.3561944901923453,&quot;skewX&quot;:9.250191073824214e-17,&quot;scale&quot;:{&quot;x&quot;:0.06847149028287913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5&quot;}},&quot;769d2779-84a4-48bb-a56b-c32a85367396&quot;:{&quot;id&quot;:&quot;769d2779-84a4-48bb-a56b-c32a85367396&quot;,&quot;name&quot;:&quot;Lymphocyte (T-cell)&quot;,&quot;type&quot;:&quot;FIGURE_OBJECT&quot;,&quot;relativeTransform&quot;:{&quot;translate&quot;:{&quot;x&quot;:26.29625322902498,&quot;y&quot;:18.917261646604675},&quot;rotate&quot;:-3.141592653589793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6&quot;}},&quot;0b227be0-eba9-43e9-aa4d-43cd1ce1380c&quot;:{&quot;id&quot;:&quot;0b227be0-eba9-43e9-aa4d-43cd1ce1380c&quot;,&quot;name&quot;:&quot;Lymphocyte (T-cell)&quot;,&quot;type&quot;:&quot;FIGURE_OBJECT&quot;,&quot;relativeTransform&quot;:{&quot;translate&quot;:{&quot;x&quot;:-8.049348253820387,&quot;y&quot;:28.857472965767293},&quot;rotate&quot;:-3.141592653589793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7&quot;}},&quot;57c4e6f2-acec-419c-a83a-76bdc53798fa&quot;:{&quot;id&quot;:&quot;57c4e6f2-acec-419c-a83a-76bdc53798fa&quot;,&quot;name&quot;:&quot;Lymphocyte (T-cell)&quot;,&quot;type&quot;:&quot;FIGURE_OBJECT&quot;,&quot;relativeTransform&quot;:{&quot;translate&quot;:{&quot;x&quot;:-30.872649348781863,&quot;y&quot;:9.236295386698503},&quot;rotate&quot;:2.90161036881727,&quot;skewX&quot;:4.625095536912104e-17,&quot;scale&quot;:{&quot;x&quot;:0.06847149028287916,&quot;y&quot;:0.06847149028287915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8&quot;}},&quot;cfa9f3d4-5cb3-40f9-b4d0-1c6347bb8fd0&quot;:{&quot;id&quot;:&quot;cfa9f3d4-5cb3-40f9-b4d0-1c6347bb8fd0&quot;,&quot;name&quot;:&quot;Lungs (human)&quot;,&quot;displayName&quot;:&quot;&quot;,&quot;type&quot;:&quot;FIGURE_OBJECT&quot;,&quot;relativeTransform&quot;:{&quot;translate&quot;:{&quot;x&quot;:-28.460999999999984,&quot;y&quot;:-248.89499999999998},&quot;rotate&quot;:0,&quot;skewX&quot;:0,&quot;scale&quot;:{&quot;x&quot;:1,&quot;y&quot;:1}},&quot;image&quot;:{&quot;url&quot;:&quot;https://icons.cdn.biorender.com/biorender/66fd663c1f79908d0672d894/20241002152728/image/66fd663c1f79908d0672d894.png&quot;,&quot;isPremium&quot;:false,&quot;isOrgIcon&quot;:false,&quot;size&quot;:{&quot;x&quot;:124.28571428571428,&quot;y&quot;:150}},&quot;source&quot;:{&quot;id&quot;:&quot;66fd663c1f79908d0672d894&quot;,&quot;version&quot;:&quot;20241002152728&quot;,&quot;type&quot;:&quot;ASSETS&quot;},&quot;isPremium&quot;:false,&quot;parent&quot;:{&quot;type&quot;:&quot;CHILD&quot;,&quot;parentId&quot;:&quot;8a8d8a4d-8c59-463c-ade5-247d5f1a00d7&quot;,&quot;order&quot;:&quot;2&quot;}},&quot;653d4e12-4d16-46f7-ad5f-401bbe010a07&quot;:{&quot;relativeTransform&quot;:{&quot;translate&quot;:{&quot;x&quot;:154.76896978854558,&quot;y&quot;:-264.4099266255827},&quot;rotate&quot;:0,&quot;skewX&quot;:0,&quot;scale&quot;:{&quot;x&quot;:1,&quot;y&quot;:1}},&quot;type&quot;:&quot;FIGURE_OBJECT&quot;,&quot;id&quot;:&quot;653d4e12-4d16-46f7-ad5f-401bbe010a07&quot;,&quot;name&quot;:&quot;Coughing (adult, with spray)&quot;,&quot;displayName&quot;:&quot;Coughing (adult, with spray)&quot;,&quot;opacity&quot;:1,&quot;source&quot;:{&quot;id&quot;:&quot;5ebab030b6a7de00aee2dec3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97&quot;},&quot;isPremium&quot;:true},&quot;a811b05f-9064-4819-b492-51bd0e8d9143&quot;:{&quot;type&quot;:&quot;FIGURE_OBJECT&quot;,&quot;id&quot;:&quot;a811b05f-9064-4819-b492-51bd0e8d9143&quot;,&quot;name&quot;:&quot;Coughing (adult)&quot;,&quot;relativeTransform&quot;:{&quot;translate&quot;:{&quot;x&quot;:17.933546260018915,&quot;y&quot;:-4.644582353640227},&quot;rotate&quot;:0,&quot;skewX&quot;:0,&quot;scale&quot;:{&quot;x&quot;:0.5077868194021519,&quot;y&quot;:0.5077868194021519}},&quot;opacity&quot;:1,&quot;image&quot;:{&quot;url&quot;:&quot;https://icons.biorender.com/biorender/5ebaac97222d850028fe038a/20200512140524/image/coughing-adult.png&quot;,&quot;fallbackUrl&quot;:&quot;https://res.cloudinary.com/dlcjuc3ej/image/upload/v1589292324/gigfpsu0hufcedrhlghs.svg#/keystone/api/icons/5ebaac97222d850028fe038a/20200512140524/image/coughing-adult.svg&quot;,&quot;size&quot;:{&quot;x&quot;:216,&quot;y&quot;:216},&quot;isPremium&quot;:false},&quot;source&quot;:{&quot;id&quot;:&quot;5ebaac97222d850028fe038a&quot;,&quot;type&quot;:&quot;ASSETS&quot;},&quot;pathStyles&quot;:[{&quot;type&quot;:&quot;FILL&quot;,&quot;fillStyle&quot;:&quot;rgb(0,0,0)&quot;}],&quot;isLocked&quot;:false,&quot;parent&quot;:{&quot;type&quot;:&quot;CHILD&quot;,&quot;parentId&quot;:&quot;653d4e12-4d16-46f7-ad5f-401bbe010a07&quot;,&quot;order&quot;:&quot;1&quot;}},&quot;c55e6c32-8d53-4432-9c6f-c8de1262059f&quot;:{&quot;type&quot;:&quot;FIGURE_OBJECT&quot;,&quot;id&quot;:&quot;c55e6c32-8d53-4432-9c6f-c8de1262059f&quot;,&quot;relativeTransform&quot;:{&quot;translate&quot;:{&quot;x&quot;:-44.24836915861241,&quot;y&quot;:5.12562486911182},&quot;rotate&quot;:0},&quot;opacity&quot;:1,&quot;path&quot;:{&quot;type&quot;:&quot;POLY_LINE&quot;,&quot;points&quot;:[{&quot;x&quot;:24.35823938318593,&quot;y&quot;:-7.607904565280795},{&quot;x&quot;:-24.35823938318601,&quot;y&quot;:7.607904565280795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2&quot;}},&quot;331c2d5c-9da4-4e17-ba8a-d5fad888c254&quot;:{&quot;type&quot;:&quot;FIGURE_OBJECT&quot;,&quot;id&quot;:&quot;331c2d5c-9da4-4e17-ba8a-d5fad888c254&quot;,&quot;relativeTransform&quot;:{&quot;translate&quot;:{&quot;x&quot;:-40.6732025703969,&quot;y&quot;:-6.0123110786912095},&quot;rotate&quot;:0},&quot;opacity&quot;:1,&quot;path&quot;:{&quot;type&quot;:&quot;POLY_LINE&quot;,&quot;points&quot;:[{&quot;x&quot;:20.16298223142263,&quot;y&quot;:2.271072561551177},{&quot;x&quot;:-20.16298223142263,&quot;y&quot;:-2.271072561551177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3&quot;}},&quot;a133c052-d1dc-4129-87f7-52b58dd11cf5&quot;:{&quot;type&quot;:&quot;FIGURE_OBJECT&quot;,&quot;id&quot;:&quot;a133c052-d1dc-4129-87f7-52b58dd11cf5&quot;,&quot;relativeTransform&quot;:{&quot;translate&quot;:{&quot;x&quot;:-12.496753634082062,&quot;y&quot;:26.93192113749304},&quot;rotate&quot;:0},&quot;opacity&quot;:1,&quot;path&quot;:{&quot;type&quot;:&quot;POLY_LINE&quot;,&quot;points&quot;:[{&quot;x&quot;:0.8830429660984014,&quot;y&quot;:-20.2712569458462},{&quot;x&quot;:-0.8830429660984014,&quot;y&quot;:20.271256945846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5&quot;}},&quot;bce28348-510e-4c1b-9f96-c9be96972960&quot;:{&quot;type&quot;:&quot;FIGURE_OBJECT&quot;,&quot;id&quot;:&quot;bce28348-510e-4c1b-9f96-c9be96972960&quot;,&quot;relativeTransform&quot;:{&quot;translate&quot;:{&quot;x&quot;:-28.164645140035326,&quot;y&quot;:30.16966947957003},&quot;rotate&quot;:0},&quot;opacity&quot;:1,&quot;path&quot;:{&quot;type&quot;:&quot;POLY_LINE&quot;,&quot;points&quot;:[{&quot;x&quot;:13.577664272810539,&quot;y&quot;:-25.147975155849622},{&quot;x&quot;:-13.577664272810539,&quot;y&quot;:25.14797515584962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6&quot;}},&quot;7cc0a9d6-e798-4b32-8558-dd097d518d54&quot;:{&quot;type&quot;:&quot;FIGURE_OBJECT&quot;,&quot;id&quot;:&quot;7cc0a9d6-e798-4b32-8558-dd097d518d54&quot;,&quot;relativeTransform&quot;:{&quot;translate&quot;:{&quot;x&quot;:-40.67317728809983,&quot;y&quot;:18.023021264471833},&quot;rotate&quot;:0},&quot;opacity&quot;:1,&quot;path&quot;:{&quot;type&quot;:&quot;POLY_LINE&quot;,&quot;points&quot;:[{&quot;x&quot;:21.963942687426254,&quot;y&quot;:-18.11518836029391},{&quot;x&quot;:-21.963942687426172,&quot;y&quot;:18.11518836029383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7&quot;}},&quot;02862d1a-6816-4bb0-8d8d-696714689650&quot;:{&quot;relativeTransform&quot;:{&quot;translate&quot;:{&quot;x&quot;:68.9802432506166,&quot;y&quot;:-238.95649405877367},&quot;rotate&quot;:0,&quot;skewX&quot;:0,&quot;scale&quot;:{&quot;x&quot;:1,&quot;y&quot;:1}},&quot;type&quot;:&quot;FIGURE_OBJECT&quot;,&quot;id&quot;:&quot;02862d1a-6816-4bb0-8d8d-696714689650&quot;,&quot;name&quot;:&quot;Zoomed callout (square, line tail)&quot;,&quot;displayName&quot;:&quot;Zoomed callout (square, line tail)&quot;,&quot;opacity&quot;:1,&quot;source&quot;:{&quot;id&quot;:&quot;5edaa8638d5a3a00ac930cd4&quot;,&quot;type&quot;:&quot;ASSETS&quot;},&quot;pathStyles&quot;:[{&quot;type&quot;:&quot;FILL&quot;,&quot;fillStyle&quot;:&quot;rgb(0,0,0)&quot;}],&quot;isLocked&quot;:false,&quot;parent&quot;:{&quot;type&quot;:&quot;CHILD&quot;,&quot;parentId&quot;:&quot;8a8d8a4d-8c59-463c-ade5-247d5f1a00d7&quot;,&quot;order&quot;:&quot;7&quot;},&quot;isPremium&quot;:true},&quot;03e860e4-607c-4165-8d90-19806bfd9613&quot;:{&quot;type&quot;:&quot;FIGURE_OBJECT&quot;,&quot;id&quot;:&quot;03e860e4-607c-4165-8d90-19806bfd9613&quot;,&quot;relativeTransform&quot;:{&quot;translate&quot;:{&quot;x&quot;:33.76689188255588,&quot;y&quot;:-0.15397880345353046},&quot;rotate&quot;:0},&quot;opacity&quot;:1,&quot;path&quot;:{&quot;type&quot;:&quot;RECT&quot;,&quot;size&quot;:{&quot;x&quot;:90.33955914633262,&quot;y&quot;:83.4802553358632},&quot;cornerRounding&quot;:{&quot;type&quot;:&quot;ARC_LENGTH&quot;,&quot;global&quot;:0}},&quot;pathStyles&quot;:[{&quot;type&quot;:&quot;FILL&quot;,&quot;fillStyle&quot;:&quot;rgba(0,0,0,0)&quot;},{&quot;type&quot;:&quot;STROKE&quot;,&quot;strokeStyle&quot;:&quot;#232323&quot;,&quot;lineWidth&quot;:0.924136641432846,&quot;lineJoin&quot;:&quot;round&quot;}],&quot;isLocked&quot;:false,&quot;parent&quot;:{&quot;type&quot;:&quot;CHILD&quot;,&quot;parentId&quot;:&quot;02862d1a-6816-4bb0-8d8d-696714689650&quot;,&quot;order&quot;:&quot;2&quot;}},&quot;0c241841-815d-4794-b24a-8cb0a68d1d07&quot;:{&quot;type&quot;:&quot;FIGURE_OBJECT&quot;,&quot;id&quot;:&quot;0c241841-815d-4794-b24a-8cb0a68d1d07&quot;,&quot;relativeTransform&quot;:{&quot;translate&quot;:{&quot;x&quot;:-44.8976384962791,&quot;y&quot;:0},&quot;rotate&quot;:0},&quot;opacity&quot;:1,&quot;path&quot;:{&quot;type&quot;:&quot;POLY_LINE&quot;,&quot;points&quot;:[{&quot;x&quot;:34.03903295944316,&quot;y&quot;:-42.04821718519463},{&quot;x&quot;:-34.03903295944316,&quot;y&quot;:2.618387150726397},{&quot;x&quot;:32.49880522372175,&quot;y&quot;:42.048217185194495}],&quot;closed&quot;:false},&quot;pathStyles&quot;:[{&quot;type&quot;:&quot;FILL&quot;,&quot;fillStyle&quot;:&quot;transparent&quot;},{&quot;type&quot;:&quot;STROKE&quot;,&quot;strokeStyle&quot;:&quot;#232323&quot;,&quot;lineWidth&quot;:0.924136641432846,&quot;lineJoin&quot;:&quot;round&quot;,&quot;dashArray&quot;:[2,2]}],&quot;isLocked&quot;:false,&quot;parent&quot;:{&quot;type&quot;:&quot;CHILD&quot;,&quot;parentId&quot;:&quot;02862d1a-6816-4bb0-8d8d-696714689650&quot;,&quot;order&quot;:&quot;5&quot;}},&quot;8a8d8a4d-8c59-463c-ade5-247d5f1a00d7&quot;:{&quot;type&quot;:&quot;FIGURE_OBJECT&quot;,&quot;id&quot;:&quot;8a8d8a4d-8c59-463c-ade5-247d5f1a00d7&quot;,&quot;parent&quot;:{&quot;type&quot;:&quot;CHILD&quot;,&quot;parentId&quot;:&quot;f2649530-61e9-41f1-9f94-86db36006b6b&quot;,&quot;order&quot;:&quot;999999997&quot;},&quot;relativeTransform&quot;:{&quot;translate&quot;:{&quot;x&quot;:762.6762257164879,&quot;y&quot;:366.7654790867489},&quot;rotate&quot;:0,&quot;skewX&quot;:0,&quot;scale&quot;:{&quot;x&quot;:1,&quot;y&quot;:1}}},&quot;24ab9fec-e0e6-43fb-a8cb-0d8eb2997380&quot;:{&quot;relativeTransform&quot;:{&quot;translate&quot;:{&quot;x&quot;:430.1047632558961,&quot;y&quot;:-1306.5567783455456},&quot;rotate&quot;:0},&quot;type&quot;:&quot;FIGURE_OBJECT&quot;,&quot;id&quot;:&quot;24ab9fec-e0e6-43fb-a8cb-0d8eb2997380&quot;,&quot;parent&quot;:{&quot;type&quot;:&quot;CHILD&quot;,&quot;parentId&quot;:&quot;a71f5267-345f-4636-9d56-1d7c98ef3f99&quot;,&quot;order&quot;:&quot;2&quot;},&quot;name&quot;:&quot;Bacterial colony selection and inoculation (in petri dish, with test tube and inoculation loop)&quot;,&quot;displayName&quot;:&quot;Bacterial colony selection and inoculation (in petri dish, with test tube and inoculation loop)&quot;,&quot;source&quot;:{&quot;id&quot;:&quot;6707e5d80d0b9728a2e9d765&quot;,&quot;type&quot;:&quot;ASSETS&quot;},&quot;isPremium&quot;:false},&quot;7a246504-98a1-4f7a-b08d-fc214b3a09ce&quot;:{&quot;type&quot;:&quot;FIGURE_OBJECT&quot;,&quot;id&quot;:&quot;7a246504-98a1-4f7a-b08d-fc214b3a09ce&quot;,&quot;name&quot;:&quot;Inoculation loop&quot;,&quot;relativeTransform&quot;:{&quot;translate&quot;:{&quot;x&quot;:-435.53936876113,&quot;y&quot;:1237.413069516357},&quot;rotate&quot;:5.391670364698458,&quot;skewX&quot;:1.7589483427592575e-16,&quot;scale&quot;:{&quot;x&quot;:-0.07022206354538219,&quot;y&quot;:0.07022206354538219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24ab9fec-e0e6-43fb-a8cb-0d8eb2997380&quot;,&quot;order&quot;:&quot;1&quot;}},&quot;7cb39938-aa4e-44da-8995-805d63ee2893&quot;:{&quot;type&quot;:&quot;FIGURE_OBJECT&quot;,&quot;id&quot;:&quot;7cb39938-aa4e-44da-8995-805d63ee2893&quot;,&quot;parent&quot;:{&quot;type&quot;:&quot;CHILD&quot;,&quot;parentId&quot;:&quot;24ab9fec-e0e6-43fb-a8cb-0d8eb2997380&quot;,&quot;order&quot;:&quot;05&quot;},&quot;relativeTransform&quot;:{&quot;translate&quot;:{&quot;x&quot;:-152.2513813557169,&quot;y&quot;:1063.4658670154683},&quot;rotate&quot;:0}},&quot;447c8cfc-3a82-47b1-9a73-91965c249dc1&quot;:{&quot;type&quot;:&quot;FIGURE_OBJECT&quot;,&quot;id&quot;:&quot;447c8cfc-3a82-47b1-9a73-91965c249dc1&quot;,&quot;name&quot;:&quot;Petri dish&quot;,&quot;relativeTransform&quot;:{&quot;translate&quot;:{&quot;x&quot;:-292.3068285574646,&quot;y&quot;:204.1946005924825},&quot;rotate&quot;:0,&quot;skewX&quot;:0,&quot;scale&quot;:{&quot;x&quot;:0.2306030341952469,&quot;y&quot;:0.23060303419524686}},&quot;opacity&quot;:1,&quot;image&quot;:{&quot;url&quot;:&quot;https://icons.biorender.com/biorender/5ee274bf88e8df0028d0e386/petri-dish-2.png&quot;,&quot;fallbackUrl&quot;:&quot;https://res.cloudinary.com/dlcjuc3ej/image/upload/v1591899318/oczdzlkvdpbsx61kyazd.svg#/keystone/api/icons/5ee274bf88e8df0028d0e386/petri-dish-2.svg&quot;,&quot;size&quot;:{&quot;x&quot;:325,&quot;y&quot;:243},&quot;isPremium&quot;:false},&quot;source&quot;:{&quot;id&quot;:&quot;5ee0f3bac4e9c30027d95cee&quot;,&quot;type&quot;:&quot;ASSETS&quot;},&quot;pathStyles&quot;:[{&quot;type&quot;:&quot;FILL&quot;,&quot;fillStyle&quot;:&quot;rgb(0,0,0)&quot;}],&quot;isLocked&quot;:false,&quot;parent&quot;:{&quot;type&quot;:&quot;CHILD&quot;,&quot;parentId&quot;:&quot;7cb39938-aa4e-44da-8995-805d63ee2893&quot;,&quot;order&quot;:&quot;01&quot;}},&quot;447c8780-0b95-4c9c-a38a-f8496475d64e&quot;:{&quot;type&quot;:&quot;FIGURE_OBJECT&quot;,&quot;id&quot;:&quot;447c8780-0b95-4c9c-a38a-f8496475d64e&quot;,&quot;parent&quot;:{&quot;type&quot;:&quot;CHILD&quot;,&quot;parentId&quot;:&quot;7cb39938-aa4e-44da-8995-805d63ee2893&quot;,&quot;order&quot;:&quot;95&quot;},&quot;relativeTransform&quot;:{&quot;translate&quot;:{&quot;x&quot;:0,&quot;y&quot;:0},&quot;rotate&quot;:0}},&quot;281d1d91-0fb5-4b24-b784-2c475f3d8fbe&quot;:{&quot;type&quot;:&quot;FIGURE_OBJECT&quot;,&quot;id&quot;:&quot;281d1d91-0fb5-4b24-b784-2c475f3d8fbe&quot;,&quot;relativeTransform&quot;:{&quot;translate&quot;:{&quot;x&quot;:-280.9648582323718,&quot;y&quot;:212.3955983823578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1&quot;}},&quot;9bb27c2c-4fc7-4f9c-8138-519a5b90f303&quot;:{&quot;type&quot;:&quot;FIGURE_OBJECT&quot;,&quot;id&quot;:&quot;9bb27c2c-4fc7-4f9c-8138-519a5b90f303&quot;,&quot;relativeTransform&quot;:{&quot;translate&quot;:{&quot;x&quot;:-280.66724438222667,&quot;y&quot;:221.03573788958414},&quot;rotate&quot;:0},&quot;opacity&quot;:0.63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2&quot;}},&quot;6673cee9-83f4-4650-9b8b-059c925c8656&quot;:{&quot;type&quot;:&quot;FIGURE_OBJECT&quot;,&quot;id&quot;:&quot;6673cee9-83f4-4650-9b8b-059c925c8656&quot;,&quot;relativeTransform&quot;:{&quot;translate&quot;:{&quot;x&quot;:-275.466742405814,&quot;y&quot;:212.91159299488578},&quot;rotate&quot;:0},&quot;opacity&quot;:0.63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3&quot;}},&quot;3e227ff9-647c-4ed4-b701-f3267e8ee208&quot;:{&quot;type&quot;:&quot;FIGURE_OBJECT&quot;,&quot;id&quot;:&quot;3e227ff9-647c-4ed4-b701-f3267e8ee208&quot;,&quot;relativeTransform&quot;:{&quot;translate&quot;:{&quot;x&quot;:-289.66076271584126,&quot;y&quot;:216.23498627294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5&quot;}},&quot;de75a2c4-675a-4149-a769-ac61e410ad30&quot;:{&quot;type&quot;:&quot;FIGURE_OBJECT&quot;,&quot;id&quot;:&quot;de75a2c4-675a-4149-a769-ac61e410ad30&quot;,&quot;relativeTransform&quot;:{&quot;translate&quot;:{&quot;x&quot;:-308.0358063173516,&quot;y&quot;:205.4018899036870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6&quot;}},&quot;c296f8c4-0f4d-43ba-b7a3-5f3b3a9a6723&quot;:{&quot;type&quot;:&quot;FIGURE_OBJECT&quot;,&quot;id&quot;:&quot;c296f8c4-0f4d-43ba-b7a3-5f3b3a9a6723&quot;,&quot;relativeTransform&quot;:{&quot;translate&quot;:{&quot;x&quot;:-285.35736419320665,&quot;y&quot;:197.9875987801132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7&quot;}},&quot;150fb5e5-7e20-4b1f-98ed-d5d490ca4e97&quot;:{&quot;type&quot;:&quot;FIGURE_OBJECT&quot;,&quot;id&quot;:&quot;150fb5e5-7e20-4b1f-98ed-d5d490ca4e97&quot;,&quot;relativeTransform&quot;:{&quot;translate&quot;:{&quot;x&quot;:-265.06199115368304,&quot;y&quot;:205.4020051863175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&quot;}},&quot;d7aa27fa-8dd7-402b-9bd5-699693f45eec&quot;:{&quot;type&quot;:&quot;FIGURE_OBJECT&quot;,&quot;id&quot;:&quot;d7aa27fa-8dd7-402b-9bd5-699693f45eec&quot;,&quot;relativeTransform&quot;:{&quot;translate&quot;:{&quot;x&quot;:-268.6691414653236,&quot;y&quot;:207.57543878360758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1&quot;}},&quot;2ace27a5-05f1-4699-9f90-afb09c42985e&quot;:{&quot;type&quot;:&quot;FIGURE_OBJECT&quot;,&quot;id&quot;:&quot;2ace27a5-05f1-4699-9f90-afb09c42985e&quot;,&quot;relativeTransform&quot;:{&quot;translate&quot;:{&quot;x&quot;:-303.10907046403975,&quot;y&quot;:203.73970321432094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2&quot;}},&quot;cf71814b-8da0-4912-8302-450a0c555baf&quot;:{&quot;type&quot;:&quot;FIGURE_OBJECT&quot;,&quot;id&quot;:&quot;cf71814b-8da0-4912-8302-450a0c555baf&quot;,&quot;relativeTransform&quot;:{&quot;translate&quot;:{&quot;x&quot;:-322.74267044618153,&quot;y&quot;:213.59809822768486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3&quot;}},&quot;252d2042-a23d-48a3-814c-9bc21ea7081a&quot;:{&quot;type&quot;:&quot;FIGURE_OBJECT&quot;,&quot;id&quot;:&quot;252d2042-a23d-48a3-814c-9bc21ea7081a&quot;,&quot;relativeTransform&quot;:{&quot;translate&quot;:{&quot;x&quot;:-275.466742405814,&quot;y&quot;:208.3691167765491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5&quot;}},&quot;e9b8ca1c-deac-4438-a86f-17928d7314db&quot;:{&quot;type&quot;:&quot;FIGURE_OBJECT&quot;,&quot;id&quot;:&quot;e9b8ca1c-deac-4438-a86f-17928d7314db&quot;,&quot;relativeTransform&quot;:{&quot;translate&quot;:{&quot;x&quot;:-307.1059399034703,&quot;y&quot;:211.4246646303946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6&quot;}},&quot;3b4d62f5-7b85-4c01-91a5-28370b1147be&quot;:{&quot;type&quot;:&quot;FIGURE_OBJECT&quot;,&quot;id&quot;:&quot;3b4d62f5-7b85-4c01-91a5-28370b1147be&quot;,&quot;relativeTransform&quot;:{&quot;translate&quot;:{&quot;x&quot;:-291.0037947869941,&quot;y&quot;:200.16103237740347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7&quot;}},&quot;47c9eeb1-e6af-4e62-8fa4-0b0f75395605&quot;:{&quot;type&quot;:&quot;FIGURE_OBJECT&quot;,&quot;id&quot;:&quot;47c9eeb1-e6af-4e62-8fa4-0b0f75395605&quot;,&quot;relativeTransform&quot;:{&quot;translate&quot;:{&quot;x&quot;:-301.01957787200047,&quot;y&quot;:215.52589385783597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&quot;}},&quot;5d29be12-0c74-4e33-bf74-e3f48d935a48&quot;:{&quot;type&quot;:&quot;FIGURE_OBJECT&quot;,&quot;id&quot;:&quot;5d29be12-0c74-4e33-bf74-e3f48d935a48&quot;,&quot;relativeTransform&quot;:{&quot;translate&quot;:{&quot;x&quot;:-271.55092677132666,&quot;y&quot;:195.568941877542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1&quot;}},&quot;6eef1cc3-be0c-46fc-b0e6-a342fe660aae&quot;:{&quot;type&quot;:&quot;FIGURE_OBJECT&quot;,&quot;id&quot;:&quot;6eef1cc3-be0c-46fc-b0e6-a342fe660aae&quot;,&quot;relativeTransform&quot;:{&quot;translate&quot;:{&quot;x&quot;:-294.13664914647757,&quot;y&quot;:196.8003044293865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2&quot;}},&quot;d9a74dd1-c0e0-4e53-b2e5-c0c6aa1da726&quot;:{&quot;type&quot;:&quot;FIGURE_OBJECT&quot;,&quot;id&quot;:&quot;d9a74dd1-c0e0-4e53-b2e5-c0c6aa1da726&quot;,&quot;relativeTransform&quot;:{&quot;translate&quot;:{&quot;x&quot;:-303.1084331441191,&quot;y&quot;:208.11979913348844},&quot;rotate&quot;:0},&quot;opacity&quot;:0.54,&quot;path&quot;:{&quot;type&quot;:&quot;ELLIPSE&quot;,&quot;size&quot;:{&quot;x&quot;:4.409043686948905,&quot;y&quot;:1.25664922375002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3&quot;}},&quot;be983c13-d354-430f-ab9a-ee2b0238f2a4&quot;:{&quot;type&quot;:&quot;FIGURE_OBJECT&quot;,&quot;id&quot;:&quot;be983c13-d354-430f-ab9a-ee2b0238f2a4&quot;,&quot;relativeTransform&quot;:{&quot;translate&quot;:{&quot;x&quot;:-299.38286817441934,&quot;y&quot;:211.44651261295854},&quot;rotate&quot;:0},&quot;opacity&quot;:0.54,&quot;path&quot;:{&quot;type&quot;:&quot;ELLIPSE&quot;,&quot;size&quot;:{&quot;x&quot;:4.409043686948905,&quot;y&quot;:1.7974815552774785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5&quot;}},&quot;041a7395-c19a-4b57-a78f-2ec690028fdc&quot;:{&quot;type&quot;:&quot;FIGURE_OBJECT&quot;,&quot;id&quot;:&quot;041a7395-c19a-4b57-a78f-2ec690028fdc&quot;,&quot;relativeTransform&quot;:{&quot;translate&quot;:{&quot;x&quot;:-272.5776867810809,&quot;y&quot;:204.26342572656463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6&quot;}},&quot;3f42d4b9-4d8a-4512-a57d-aca056dd441d&quot;:{&quot;type&quot;:&quot;FIGURE_OBJECT&quot;,&quot;id&quot;:&quot;3f42d4b9-4d8a-4512-a57d-aca056dd441d&quot;,&quot;relativeTransform&quot;:{&quot;translate&quot;:{&quot;x&quot;:-273.14502789595974,&quot;y&quot;:200.6847548896469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7&quot;}},&quot;220dff2f-2227-49a3-a6f2-ebd52b245298&quot;:{&quot;type&quot;:&quot;FIGURE_OBJECT&quot;,&quot;id&quot;:&quot;220dff2f-2227-49a3-a6f2-ebd52b245298&quot;,&quot;relativeTransform&quot;:{&quot;translate&quot;:{&quot;x&quot;:-305.49546280183284,&quot;y&quot;:199.7898998154523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&quot;}},&quot;833c9b98-b0a1-4ec9-aa34-fcf191df8c73&quot;:{&quot;type&quot;:&quot;FIGURE_OBJECT&quot;,&quot;id&quot;:&quot;833c9b98-b0a1-4ec9-aa34-fcf191df8c73&quot;,&quot;relativeTransform&quot;:{&quot;translate&quot;:{&quot;x&quot;:-318.26700829542665,&quot;y&quot;:216.7584205313997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2&quot;}},&quot;62b124fe-f37c-49ee-8e16-690f7946670a&quot;:{&quot;type&quot;:&quot;FIGURE_OBJECT&quot;,&quot;id&quot;:&quot;62b124fe-f37c-49ee-8e16-690f7946670a&quot;,&quot;relativeTransform&quot;:{&quot;translate&quot;:{&quot;x&quot;:-317.3841445790102,&quot;y&quot;:198.8950447412576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5&quot;}},&quot;ca3c4753-8241-4620-959b-39715ad98928&quot;:{&quot;type&quot;:&quot;FIGURE_OBJECT&quot;,&quot;id&quot;:&quot;ca3c4753-8241-4620-959b-39715ad98928&quot;,&quot;relativeTransform&quot;:{&quot;translate&quot;:{&quot;x&quot;:-298.63340831328486,&quot;y&quot;:204.26342572656463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&quot;}},&quot;9b268dff-1eba-4dc3-9e4b-b978951b5a87&quot;:{&quot;type&quot;:&quot;FIGURE_OBJECT&quot;,&quot;id&quot;:&quot;9b268dff-1eba-4dc3-9e4b-b978951b5a87&quot;,&quot;relativeTransform&quot;:{&quot;translate&quot;:{&quot;x&quot;:-292.54329748170545,&quot;y&quot;:205.90249444286587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2&quot;}},&quot;e572548e-d219-4f34-9cd3-ce460e9b3631&quot;:{&quot;type&quot;:&quot;FIGURE_OBJECT&quot;,&quot;id&quot;:&quot;e572548e-d219-4f34-9cd3-ce460e9b3631&quot;,&quot;relativeTransform&quot;:{&quot;translate&quot;:{&quot;x&quot;:-293.3789452268705,&quot;y&quot;:191.30001850852017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5&quot;}},&quot;b071b7d9-ccd0-4817-a396-0292e2c7b489&quot;:{&quot;type&quot;:&quot;FIGURE_OBJECT&quot;,&quot;id&quot;:&quot;b071b7d9-ccd0-4817-a396-0292e2c7b489&quot;,&quot;relativeTransform&quot;:{&quot;translate&quot;:{&quot;x&quot;:-267.9864956717707,&quot;y&quot;:199.78989981545254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&quot;}},&quot;cae96f64-3dc3-43d4-ab1b-f8902bd300dc&quot;:{&quot;type&quot;:&quot;FIGURE_OBJECT&quot;,&quot;id&quot;:&quot;cae96f64-3dc3-43d4-ab1b-f8902bd300dc&quot;,&quot;relativeTransform&quot;:{&quot;translate&quot;:{&quot;x&quot;:-270.991080255059,&quot;y&quot;:210.5299508053489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1&quot;}},&quot;aa4bc0b8-9067-4a6b-8add-2e42decefe70&quot;:{&quot;type&quot;:&quot;FIGURE_OBJECT&quot;,&quot;id&quot;:&quot;aa4bc0b8-9067-4a6b-8add-2e42decefe70&quot;,&quot;relativeTransform&quot;:{&quot;translate&quot;:{&quot;x&quot;:-279.98459858867375,&quot;y&quot;:202.02770194768524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2&quot;}},&quot;9bdff14c-c690-4688-bc64-3b0d6f285733&quot;:{&quot;type&quot;:&quot;FIGURE_OBJECT&quot;,&quot;id&quot;:&quot;9bdff14c-c690-4688-bc64-3b0d6f285733&quot;,&quot;relativeTransform&quot;:{&quot;translate&quot;:{&quot;x&quot;:-277.7362190052701,&quot;y&quot;:197.463576406490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3&quot;}},&quot;99b31fba-ffe9-4ca8-8c7b-ff137d240317&quot;:{&quot;type&quot;:&quot;FIGURE_OBJECT&quot;,&quot;id&quot;:&quot;99b31fba-ffe9-4ca8-8c7b-ff137d240317&quot;,&quot;relativeTransform&quot;:{&quot;translate&quot;:{&quot;x&quot;:-301.7024464446308,&quot;y&quot;:222.32465892004598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5&quot;}},&quot;0e87a753-102b-42b3-b980-d65b34815e7a&quot;:{&quot;type&quot;:&quot;FIGURE_OBJECT&quot;,&quot;id&quot;:&quot;0e87a753-102b-42b3-b980-d65b34815e7a&quot;,&quot;relativeTransform&quot;:{&quot;translate&quot;:{&quot;x&quot;:-313.10847607123753,&quot;y&quot;:210.2725948931413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6&quot;}},&quot;6b77c31c-692e-41d4-9c2a-74446b2a4815&quot;:{&quot;type&quot;:&quot;FIGURE_OBJECT&quot;,&quot;id&quot;:&quot;6b77c31c-692e-41d4-9c2a-74446b2a4815&quot;,&quot;relativeTransform&quot;:{&quot;translate&quot;:{&quot;x&quot;:-286.04023426664094,&quot;y&quot;:225.38545299291957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7&quot;}},&quot;b7a69bf8-235b-48c3-9427-a3d2f6fa587c&quot;:{&quot;type&quot;:&quot;FIGURE_OBJECT&quot;,&quot;id&quot;:&quot;b7a69bf8-235b-48c3-9427-a3d2f6fa587c&quot;,&quot;relativeTransform&quot;:{&quot;translate&quot;:{&quot;x&quot;:-274.78409661226124,&quot;y&quot;:221.55946040182764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&quot;}},&quot;19d065aa-ccd6-4d3a-b91b-64191d321e35&quot;:{&quot;type&quot;:&quot;FIGURE_OBJECT&quot;,&quot;id&quot;:&quot;19d065aa-ccd6-4d3a-b91b-64191d321e35&quot;,&quot;relativeTransform&quot;:{&quot;translate&quot;:{&quot;x&quot;:-262.8669353603607,&quot;y&quot;:212.5509528709904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1&quot;}},&quot;47f70362-ddba-402f-8c59-5e434fb80456&quot;:{&quot;type&quot;:&quot;FIGURE_OBJECT&quot;,&quot;id&quot;:&quot;47f70362-ddba-402f-8c59-5e434fb80456&quot;,&quot;relativeTransform&quot;:{&quot;translate&quot;:{&quot;x&quot;:-262.8669353603607,&quot;y&quot;:202.0277869608001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2&quot;}},&quot;a8a022d4-ab07-41cf-b7aa-52608bef8934&quot;:{&quot;type&quot;:&quot;FIGURE_OBJECT&quot;,&quot;id&quot;:&quot;a8a022d4-ab07-41cf-b7aa-52608bef8934&quot;,&quot;relativeTransform&quot;:{&quot;translate&quot;:{&quot;x&quot;:-311.38846568993375,&quot;y&quot;:202.0277869608001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3&quot;}},&quot;88a26674-c70b-4071-ae8e-41f8c99346a1&quot;:{&quot;type&quot;:&quot;FIGURE_OBJECT&quot;,&quot;id&quot;:&quot;88a26674-c70b-4071-ae8e-41f8c99346a1&quot;,&quot;relativeTransform&quot;:{&quot;translate&quot;:{&quot;x&quot;:-287.3847652575163,&quot;y&quot;:193.0012923932957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5&quot;}},&quot;c7c2f814-3e69-44d6-aab4-943607208e84&quot;:{&quot;type&quot;:&quot;FIGURE_OBJECT&quot;,&quot;id&quot;:&quot;c7c2f814-3e69-44d6-aab4-943607208e84&quot;,&quot;relativeTransform&quot;:{&quot;translate&quot;:{&quot;x&quot;:-281.4835183109427,&quot;y&quot;:207.84503011345518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6&quot;}},&quot;0fcba632-284a-475d-a4bc-7fa336198534&quot;:{&quot;type&quot;:&quot;FIGURE_OBJECT&quot;,&quot;id&quot;:&quot;0fcba632-284a-475d-a4bc-7fa336198534&quot;,&quot;relativeTransform&quot;:{&quot;translate&quot;:{&quot;x&quot;:-294.2243359502301,&quot;y&quot;:215.0048186251721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7&quot;}},&quot;063d0d39-090c-42dc-af1d-77a41c6aded8&quot;:{&quot;type&quot;:&quot;FIGURE_OBJECT&quot;,&quot;id&quot;:&quot;063d0d39-090c-42dc-af1d-77a41c6aded8&quot;,&quot;relativeTransform&quot;:{&quot;translate&quot;:{&quot;x&quot;:-316.7081317842668,&quot;y&quot;:207.3084811423543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&quot;}},&quot;e46b675b-a4c2-44a8-ac65-d989ccc0c3e9&quot;:{&quot;type&quot;:&quot;FIGURE_OBJECT&quot;,&quot;id&quot;:&quot;e46b675b-a4c2-44a8-ac65-d989ccc0c3e9&quot;,&quot;relativeTransform&quot;:{&quot;translate&quot;:{&quot;x&quot;:-303.7919405374739,&quot;y&quot;:194.52119699167645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1&quot;}},&quot;536ca547-fa42-412a-8c42-bab4be34928d&quot;:{&quot;type&quot;:&quot;FIGURE_OBJECT&quot;,&quot;id&quot;:&quot;536ca547-fa42-412a-8c42-bab4be34928d&quot;,&quot;relativeTransform&quot;:{&quot;translate&quot;:{&quot;x&quot;:-279.98459858867375,&quot;y&quot;:193.0012923932957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2&quot;}},&quot;ed483881-a085-4742-a383-b7b999724443&quot;:{&quot;type&quot;:&quot;FIGURE_OBJECT&quot;,&quot;id&quot;:&quot;ed483881-a085-4742-a383-b7b999724443&quot;,&quot;relativeTransform&quot;:{&quot;translate&quot;:{&quot;x&quot;:-286.3044751877453,&quot;y&quot;:213.14041983153075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3&quot;}},&quot;399f17c2-a8b7-4c66-b10a-4abc1d4640fc&quot;:{&quot;type&quot;:&quot;FIGURE_OBJECT&quot;,&quot;id&quot;:&quot;399f17c2-a8b7-4c66-b10a-4abc1d4640fc&quot;,&quot;relativeTransform&quot;:{&quot;translate&quot;:{&quot;x&quot;:-292.54329748170545,&quot;y&quot;:210.52965962551062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5&quot;}},&quot;60534438-742d-4441-bd6a-8e5c150b5d0a&quot;:{&quot;type&quot;:&quot;FIGURE_OBJECT&quot;,&quot;id&quot;:&quot;60534438-742d-4441-bd6a-8e5c150b5d0a&quot;,&quot;relativeTransform&quot;:{&quot;translate&quot;:{&quot;x&quot;:-293.88012373497304,&quot;y&quot;:223.62923171953094},&quot;rotate&quot;:0},&quot;opacity&quot;:0.43,&quot;path&quot;:{&quot;type&quot;:&quot;ELLIPSE&quot;,&quot;size&quot;:{&quot;x&quot;:6.275619019166631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6&quot;}},&quot;26ffe67d-2ef3-4a85-9b1e-0e3c1d5f3355&quot;:{&quot;type&quot;:&quot;FIGURE_OBJECT&quot;,&quot;id&quot;:&quot;26ffe67d-2ef3-4a85-9b1e-0e3c1d5f3355&quot;,&quot;relativeTransform&quot;:{&quot;translate&quot;:{&quot;x&quot;:-266.8658430403782,&quot;y&quot;:217.67477312281687},&quot;rotate&quot;:0},&quot;opacity&quot;:0.43,&quot;path&quot;:{&quot;type&quot;:&quot;ELLIPSE&quot;,&quot;size&quot;:{&quot;x&quot;:6.650348949733906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7&quot;}},&quot;130649ab-9512-4759-a4a0-801b4cec9607&quot;:{&quot;type&quot;:&quot;FIGURE_OBJECT&quot;,&quot;id&quot;:&quot;130649ab-9512-4759-a4a0-801b4cec9607&quot;,&quot;relativeTransform&quot;:{&quot;translate&quot;:{&quot;x&quot;:-286.2641126261238,&quot;y&quot;:204.21447401684037},&quot;rotate&quot;:0},&quot;opacity&quot;:0.54,&quot;path&quot;:{&quot;type&quot;:&quot;ELLIPSE&quot;,&quot;size&quot;:{&quot;x&quot;:6.650348949733906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&quot;}},&quot;b9e27a95-8ebc-4f83-9353-0d89d8d9ab6f&quot;:{&quot;type&quot;:&quot;FIGURE_OBJECT&quot;,&quot;id&quot;:&quot;b9e27a95-8ebc-4f83-9353-0d89d8d9ab6f&quot;,&quot;relativeTransform&quot;:{&quot;translate&quot;:{&quot;x&quot;:-298.61231129723234,&quot;y&quot;:192.5929866996668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2&quot;}},&quot;af3630b6-e344-4c7f-9136-408b3f9c73c1&quot;:{&quot;type&quot;:&quot;FIGURE_OBJECT&quot;,&quot;id&quot;:&quot;af3630b6-e344-4c7f-9136-408b3f9c73c1&quot;,&quot;relativeTransform&quot;:{&quot;translate&quot;:{&quot;x&quot;:-299.3160541068378,&quot;y&quot;:198.3713222290142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5&quot;}},&quot;b183e4f4-74a4-40df-bd6d-e893041d1c0b&quot;:{&quot;type&quot;:&quot;FIGURE_OBJECT&quot;,&quot;id&quot;:&quot;b183e4f4-74a4-40df-bd6d-e893041d1c0b&quot;,&quot;relativeTransform&quot;:{&quot;translate&quot;:{&quot;x&quot;:-296.4193917435526,&quot;y&quot;:200.8535332890917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&quot;}},&quot;6eddce5c-ffa0-4d29-a7a1-f2e94ce02ef3&quot;:{&quot;type&quot;:&quot;FIGURE_OBJECT&quot;,&quot;id&quot;:&quot;6eddce5c-ffa0-4d29-a7a1-f2e94ce02ef3&quot;,&quot;relativeTransform&quot;:{&quot;translate&quot;:{&quot;x&quot;:-310.70559561649947,&quot;y&quot;:194.766420296956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2&quot;}},&quot;bb629af2-c5b3-4cf6-8fe9-1147deab5fe1&quot;:{&quot;type&quot;:&quot;FIGURE_OBJECT&quot;,&quot;id&quot;:&quot;bb629af2-c5b3-4cf6-8fe9-1147deab5fe1&quot;,&quot;relativeTransform&quot;:{&quot;translate&quot;:{&quot;x&quot;:-320.30767535735544,&quot;y&quot;:202.4873557863651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5&quot;}},&quot;7af0e57d-b8c1-4091-a50a-9d1aafba9a44&quot;:{&quot;type&quot;:&quot;FIGURE_OBJECT&quot;,&quot;id&quot;:&quot;7af0e57d-b8c1-4091-a50a-9d1aafba9a44&quot;,&quot;relativeTransform&quot;:{&quot;translate&quot;:{&quot;x&quot;:-394.49261009619346,&quot;y&quot;:1245.5896346326883},&quot;rotate&quot;:0},&quot;opacity&quot;:1,&quot;path&quot;:{&quot;type&quot;:&quot;POLY_LINE&quot;,&quot;points&quot;:[{&quot;x&quot;:-13.441169940489003,&quot;y&quot;:0},{&quot;x&quot;:13.441169940489061,&quot;y&quot;:0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81868900&quot;,&quot;1&quot;:&quot;#818689&quot;,&quot;0.45&quot;:&quot;#818689&quot;}},&quot;lineWidth&quot;:1.7319977087488678,&quot;lineJoin&quot;:&quot;round&quot;}],&quot;pathMarkers&quot;:{&quot;markerEnd&quot;:{&quot;type&quot;:&quot;PATH&quot;,&quot;units&quot;:{&quot;type&quot;:&quot;STROKE_WIDTH&quot;,&quot;scale&quot;: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24ab9fec-e0e6-43fb-a8cb-0d8eb2997380&quot;,&quot;order&quot;:&quot;3&quot;}},&quot;7fc24164-0b04-4731-9b3e-a5d8397324e7&quot;:{&quot;type&quot;:&quot;FIGURE_OBJECT&quot;,&quot;id&quot;:&quot;7fc24164-0b04-4731-9b3e-a5d8397324e7&quot;,&quot;name&quot;:&quot;15mL test tube (1/2 liquid)&quot;,&quot;relativeTransform&quot;:{&quot;translate&quot;:{&quot;x&quot;:-369.7049995788727,&quot;y&quot;:1252.3993205086974},&quot;rotate&quot;:0,&quot;skewX&quot;:0,&quot;scale&quot;:{&quot;x&quot;:0.1446871376234895,&quot;y&quot;:0.14468713762348953}},&quot;opacity&quot;:1,&quot;image&quot;:{&quot;url&quot;:&quot;https://icons.biorender.com/biorender/5e56d2354b682f00285fd381/test-tube-15ml-half.png&quot;,&quot;fallbackUrl&quot;:&quot;https://res.cloudinary.com/dlcjuc3ej/image/upload/v1582748206/l2jfcfol3hjxd8d2gkz4.svg#/keystone/api/icons/5e56d2354b682f00285fd381/test-tube-15ml-half.svg&quot;,&quot;size&quot;:{&quot;x&quot;:114,&quot;y&quot;:508},&quot;isPremium&quot;:false,&quot;isPacked&quot;:true},&quot;source&quot;:{&quot;id&quot;:&quot;5e56940cc45c7c0028ca1e8e&quot;,&quot;type&quot;:&quot;ASSETS&quot;},&quot;pathStyles&quot;:[{&quot;type&quot;:&quot;FILL&quot;,&quot;fillStyle&quot;:&quot;rgb(0,0,0)&quot;}],&quot;isLocked&quot;:false,&quot;parent&quot;:{&quot;type&quot;:&quot;CHILD&quot;,&quot;parentId&quot;:&quot;24ab9fec-e0e6-43fb-a8cb-0d8eb2997380&quot;,&quot;order&quot;:&quot;35&quot;}},&quot;174a506b-3951-4daa-944d-2b00121a1166&quot;:{&quot;type&quot;:&quot;FIGURE_OBJECT&quot;,&quot;id&quot;:&quot;174a506b-3951-4daa-944d-2b00121a1166&quot;,&quot;parent&quot;:{&quot;type&quot;:&quot;CHILD&quot;,&quot;parentId&quot;:&quot;24ab9fec-e0e6-43fb-a8cb-0d8eb2997380&quot;,&quot;order&quot;:&quot;6&quot;},&quot;relativeTransform&quot;:{&quot;translate&quot;:{&quot;x&quot;:131.5263852764739,&quot;y&quot;:-344.782978324379},&quot;rotate&quot;:0}},&quot;ed367d81-7133-4fc3-8876-01db310db750&quot;:{&quot;type&quot;:&quot;FIGURE_OBJECT&quot;,&quot;id&quot;:&quot;ed367d81-7133-4fc3-8876-01db310db750&quot;,&quot;relativeTransform&quot;:{&quot;translate&quot;:{&quot;x&quot;:-629.7026284496508,&quot;y&quot;:1564.0643356468638},&quot;rotate&quot;:-1.133107779529596e-15,&quot;skewX&quot;:-1.2767564783189298e-15},&quot;opacity&quot;:1,&quot;path&quot;:{&quot;type&quot;:&quot;ELLIPSE&quot;,&quot;size&quot;:{&quot;x&quot;:67.27406163200764,&quot;y&quot;:68.05361587184349}},&quot;pathStyles&quot;:[{&quot;type&quot;:&quot;FILL&quot;,&quot;fillStyle&quot;:&quot;rgba(255,252,244,1)&quot;},{&quot;type&quot;:&quot;STROKE&quot;,&quot;strokeStyle&quot;:&quot;rgb(198, 141, 50)&quot;,&quot;lineWidth&quot;:0.8659988543744339,&quot;lineJoin&quot;:&quot;round&quot;,&quot;dashArray&quot;:[0,0]}],&quot;isLocked&quot;:false,&quot;parent&quot;:{&quot;type&quot;:&quot;CHILD&quot;,&quot;parentId&quot;:&quot;174a506b-3951-4daa-944d-2b00121a1166&quot;,&quot;order&quot;:&quot;5&quot;},&quot;layout&quot;:{&quot;sizeRatio&quot;:{&quot;x&quot;:0.7071067811865476,&quot;y&quot;:0.7071067811865476},&quot;keepAspectRatio&quot;:true}},&quot;a40defbc-35df-4d43-b197-d32b35b4f51a&quot;:{&quot;id&quot;:&quot;a40defbc-35df-4d43-b197-d32b35b4f51a&quot;,&quot;type&quot;:&quot;FIGURE_OBJECT&quot;,&quot;relativeTransform&quot;:{&quot;translate&quot;:{&quot;x&quot;:0,&quot;y&quot;:0},&quot;rotate&quot;:0,&quot;skewX&quot;:-6.383782391594649e-15},&quot;text&quot;:{&quot;textData&quot;:{&quot;lineSpacing&quot;:&quot;normal&quot;,&quot;alignment&quot;:&quot;center&quot;,&quot;verticalAlign&quot;:&quot;TOP&quot;,&quot;lines&quot;:[{&quot;runs&quot;:[],&quot;text&quot;:&quot;&quot;,&quot;baseStyle&quot;:{&quot;fontFamily&quot;:&quot;Roboto&quot;,&quot;fontSize&quot;:20.648356959328108,&quot;color&quot;:&quot;black&quot;,&quot;fontWeight&quot;:&quot;normal&quot;,&quot;fontStyle&quot;:&quot;normal&quot;,&quot;decoration&quot;:&quot;none&quot;}}]},&quot;format&quot;:&quot;BETTER_TEXT&quot;,&quot;size&quot;:{&quot;x&quot;:47.569945177954345,&quot;y&quot;:24.115523715786146},&quot;targetSize&quot;:{&quot;x&quot;:47.569945177954345,&quot;y&quot;:2}},&quot;parent&quot;:{&quot;type&quot;:&quot;CHILD&quot;,&quot;parentId&quot;:&quot;ed367d81-7133-4fc3-8876-01db310db750&quot;,&quot;order&quot;:&quot;5&quot;}},&quot;fed42cbe-85c9-4da1-a22d-63b85fffb681&quot;:{&quot;type&quot;:&quot;FIGURE_OBJECT&quot;,&quot;id&quot;:&quot;fed42cbe-85c9-4da1-a22d-63b85fffb681&quot;,&quot;relativeTransform&quot;:{&quot;translate&quot;:{&quot;x&quot;:-746.2206375436209,&quot;y&quot;:1556.2068601654616},&quot;rotate&quot;:-2.449293598294706e-16},&quot;opacity&quot;:0.86,&quot;path&quot;:{&quot;type&quot;:&quot;POLY_LINE&quot;,&quot;points&quot;:[{&quot;x&quot;:157.10346666957108,&quot;y&quot;:51.99065801533471},{&quot;x&quot;:149.77489300013127,&quot;y&quot;:1.4758696473287964},{&quot;x&quot;:103.47538005608862,&quot;y&quot;:39.68355156298669}],&quot;closed&quot;:true},&quot;pathStyles&quot;:[{&quot;type&quot;:&quot;FILL&quot;,&quot;fillStyle&quot;:&quot;rgba(201, 160, 5, 0.5019607843137255)&quot;},{&quot;type&quot;:&quot;STROKE&quot;,&quot;strokeStyle&quot;:&quot;rgba(0,0,0,0)&quot;,&quot;lineWidth&quot;:0.953807645361852,&quot;lineJoin&quot;:&quot;round&quot;}],&quot;isLocked&quot;:false,&quot;parent&quot;:{&quot;type&quot;:&quot;CHILD&quot;,&quot;parentId&quot;:&quot;174a506b-3951-4daa-944d-2b00121a1166&quot;,&quot;order&quot;:&quot;2&quot;},&quot;connectorInfo&quot;:{&quot;connectedObjects&quot;:[],&quot;type&quot;:&quot;ELBOW&quot;,&quot;offset&quot;:{&quot;x&quot;:0,&quot;y&quot;:0},&quot;bending&quot;:-0.1,&quot;firstElementIsHead&quot;:true,&quot;customized&quot;:true}},&quot;53adb940-4ca6-48a5-a634-3fed271de8ee&quot;:{&quot;type&quot;:&quot;FIGURE_OBJECT&quot;,&quot;id&quot;:&quot;53adb940-4ca6-48a5-a634-3fed271de8ee&quot;,&quot;parent&quot;:{&quot;type&quot;:&quot;CHILD&quot;,&quot;parentId&quot;:&quot;24ab9fec-e0e6-43fb-a8cb-0d8eb2997380&quot;,&quot;order&quot;:&quot;5&quot;},&quot;relativeTransform&quot;:{&quot;translate&quot;:{&quot;x&quot;:0,&quot;y&quot;:0},&quot;rotate&quot;:0}},&quot;146c7ead-00a7-4b0e-b9b8-bf98b0e2f197&quot;:{&quot;type&quot;:&quot;FIGURE_OBJECT&quot;,&quot;id&quot;:&quot;146c7ead-00a7-4b0e-b9b8-bf98b0e2f197&quot;,&quot;parent&quot;:{&quot;type&quot;:&quot;CHILD&quot;,&quot;parentId&quot;:&quot;53adb940-4ca6-48a5-a634-3fed271de8ee&quot;,&quot;order&quot;:&quot;2&quot;},&quot;relativeTransform&quot;:{&quot;translate&quot;:{&quot;x&quot;:-200.3339601917883,&quot;y&quot;:1081.8260853455301},&quot;rotate&quot;:0}},&quot;2cf2833b-7202-4db3-9184-47f036700efe&quot;:{&quot;type&quot;:&quot;FIGURE_OBJECT&quot;,&quot;id&quot;:&quot;2cf2833b-7202-4db3-9184-47f036700efe&quot;,&quot;name&quot;:&quot;Inoculation loop&quot;,&quot;relativeTransform&quot;:{&quot;translate&quot;:{&quot;x&quot;:-169.41558650089743,&quot;y&quot;:149.4343064885711},&quot;rotate&quot;:4.71238898038469,&quot;skewX&quot;:-1.4991650651924604e-31,&quot;scale&quot;:{&quot;x&quot;:-0.07168454149912785,&quot;y&quot;:0.07168454149912777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146c7ead-00a7-4b0e-b9b8-bf98b0e2f197&quot;,&quot;order&quot;:&quot;5&quot;}},&quot;93e2b077-cea6-41be-acd9-60002f9964a4&quot;:{&quot;type&quot;:&quot;FIGURE_OBJECT&quot;,&quot;id&quot;:&quot;93e2b077-cea6-41be-acd9-60002f9964a4&quot;,&quot;parent&quot;:{&quot;type&quot;:&quot;CROP&quot;,&quot;parentId&quot;:&quot;146c7ead-00a7-4b0e-b9b8-bf98b0e2f197&quot;,&quot;order&quot;:&quot;5&quot;},&quot;relativeTransform&quot;:{&quot;translate&quot;:{&quot;x&quot;:-169.41558650089743,&quot;y&quot;:124.6987292334231},&quot;rotate&quot;:0,&quot;skewX&quot;:0,&quot;scale&quot;:{&quot;x&quot;:2.9749084722137997,&quot;y&quot;:12.361172970650669}},&quot;path&quot;:{&quot;type&quot;:&quot;RECT&quot;,&quot;size&quot;:{&quot;x&quot;:2,&quot;y&quot;:2}},&quot;pathStyles&quot;:[{&quot;type&quot;:&quot;FILL&quot;,&quot;fillStyle&quot;:&quot;#fff&quot;}],&quot;isFrozen&quot;:true},&quot;62e14f46-f892-4fcb-829a-6f56a6e4797e&quot;:{&quot;type&quot;:&quot;FIGURE_OBJECT&quot;,&quot;id&quot;:&quot;62e14f46-f892-4fcb-829a-6f56a6e4797e&quot;,&quot;parent&quot;:{&quot;type&quot;:&quot;CHILD&quot;,&quot;parentId&quot;:&quot;53adb940-4ca6-48a5-a634-3fed271de8ee&quot;,&quot;order&quot;:&quot;5&quot;},&quot;relativeTransform&quot;:{&quot;translate&quot;:{&quot;x&quot;:-200.3339601917883,&quot;y&quot;:1081.8260853455301},&quot;rotate&quot;:0},&quot;opacity&quot;:0.52},&quot;c36a3aef-70b9-4dc9-9046-59bf1581960c&quot;:{&quot;type&quot;:&quot;FIGURE_OBJECT&quot;,&quot;id&quot;:&quot;c36a3aef-70b9-4dc9-9046-59bf1581960c&quot;,&quot;name&quot;:&quot;Inoculation loop&quot;,&quot;relativeTransform&quot;:{&quot;translate&quot;:{&quot;x&quot;:-169.41558650089743,&quot;y&quot;:149.4343064885711},&quot;rotate&quot;:4.71238898038469,&quot;skewX&quot;:-1.4991650651924604e-31,&quot;scale&quot;:{&quot;x&quot;:-0.07168454149912785,&quot;y&quot;:0.07168454149912777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62e14f46-f892-4fcb-829a-6f56a6e4797e&quot;,&quot;order&quot;:&quot;5&quot;}},&quot;f3213350-0cc9-4615-9de7-2ec8b8cf7352&quot;:{&quot;type&quot;:&quot;FIGURE_OBJECT&quot;,&quot;id&quot;:&quot;f3213350-0cc9-4615-9de7-2ec8b8cf7352&quot;,&quot;parent&quot;:{&quot;type&quot;:&quot;CROP&quot;,&quot;parentId&quot;:&quot;62e14f46-f892-4fcb-829a-6f56a6e4797e&quot;,&quot;order&quot;:&quot;5&quot;},&quot;relativeTransform&quot;:{&quot;translate&quot;:{&quot;x&quot;:-169.41558650089743,&quot;y&quot;:160.9549863060373},&quot;rotate&quot;:0,&quot;skewX&quot;:0,&quot;scale&quot;:{&quot;x&quot;:2.9749084722137997,&quot;y&quot;:24.05127455013843}},&quot;path&quot;:{&quot;type&quot;:&quot;RECT&quot;,&quot;size&quot;:{&quot;x&quot;:2,&quot;y&quot;:2}},&quot;pathStyles&quot;:[{&quot;type&quot;:&quot;FILL&quot;,&quot;fillStyle&quot;:&quot;#fff&quot;}],&quot;isFrozen&quot;:true},&quot;bd5180a9-7f0f-430c-afbd-c7a4988deca4&quot;:{&quot;relativeTransform&quot;:{&quot;translate&quot;:{&quot;x&quot;:-95.28301423075933,&quot;y&quot;:-66.58043788419951},&quot;rotate&quot;:3.141592653589793},&quot;type&quot;:&quot;FIGURE_OBJECT&quot;,&quot;id&quot;:&quot;bd5180a9-7f0f-430c-afbd-c7a4988deca4&quot;,&quot;parent&quot;:{&quot;type&quot;:&quot;CHILD&quot;,&quot;parentId&quot;:&quot;a71f5267-345f-4636-9d56-1d7c98ef3f99&quot;,&quot;order&quot;:&quot;7&quot;},&quot;name&quot;:&quot;Mycobacteria &quot;,&quot;displayName&quot;:&quot;Mycobacteria &quot;,&quot;source&quot;:{&quot;id&quot;:&quot;67069e1d9c4f3555e331da0a&quot;,&quot;type&quot;:&quot;ASSETS&quot;},&quot;isPremium&quot;:false},&quot;9c1c5aea-b3f9-4163-8b6d-2144b7d82fae&quot;:{&quot;id&quot;:&quot;9c1c5aea-b3f9-4163-8b6d-2144b7d82fae&quot;,&quot;name&quot;:&quot;Mycobacterium&quot;,&quot;displayName&quot;:&quot;&quot;,&quot;type&quot;:&quot;FIGURE_OBJECT&quot;,&quot;relativeTransform&quot;:{&quot;translate&quot;:{&quot;x&quot;:-31.902120010708735,&quot;y&quot;:19.426338756543544},&quot;rotate&quot;:2.7928758690413265,&quot;skewX&quot;:1.8261131963054307e-16,&quot;scale&quot;:{&quot;x&quot;:0.16881534001889714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1&quot;}},&quot;a8732276-c17f-4fe6-804d-528ffa0536c8&quot;:{&quot;id&quot;:&quot;a8732276-c17f-4fe6-804d-528ffa0536c8&quot;,&quot;name&quot;:&quot;Mycobacterium&quot;,&quot;displayName&quot;:&quot;&quot;,&quot;type&quot;:&quot;FIGURE_OBJECT&quot;,&quot;relativeTransform&quot;:{&quot;translate&quot;:{&quot;x&quot;:-48.385177900906086,&quot;y&quot;:17.19410396903235},&quot;rotate&quot;:0.2808234766458876,&quot;skewX&quot;:1.521760996921193e-16,&quot;scale&quot;:{&quot;x&quot;:0.1688153400188971,&quot;y&quot;:0.16881534001889723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2&quot;}},&quot;e80ef45a-ce15-4e09-8161-ebef3753076d&quot;:{&quot;id&quot;:&quot;e80ef45a-ce15-4e09-8161-ebef3753076d&quot;,&quot;name&quot;:&quot;Mycobacterium&quot;,&quot;displayName&quot;:&quot;&quot;,&quot;type&quot;:&quot;FIGURE_OBJECT&quot;,&quot;relativeTransform&quot;:{&quot;translate&quot;:{&quot;x&quot;:-42.5715228271522,&quot;y&quot;:9.436261536805066},&quot;rotate&quot;:1.2135274289116575,&quot;skewX&quot;:5.478339588916297e-16,&quot;scale&quot;:{&quot;x&quot;:0.16881534001889706,&quot;y&quot;:0.168815340018897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3&quot;}},&quot;5f588688-b804-4462-936a-fe0b506ff0ae&quot;:{&quot;id&quot;:&quot;5f588688-b804-4462-936a-fe0b506ff0ae&quot;,&quot;name&quot;:&quot;Mycobacterium&quot;,&quot;displayName&quot;:&quot;&quot;,&quot;type&quot;:&quot;FIGURE_OBJECT&quot;,&quot;relativeTransform&quot;:{&quot;translate&quot;:{&quot;x&quot;:-33.13598024451665,&quot;y&quot;:9.935026617098776},&quot;rotate&quot;:0.2808234766458875,&quot;skewX&quot;:3.3478741932266247e-16,&quot;scale&quot;:{&quot;x&quot;:0.1688153400188971,&quot;y&quot;:0.1688153400188974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5&quot;}},&quot;b2b9d92e-e088-49a9-9541-502b4d300dcc&quot;:{&quot;id&quot;:&quot;b2b9d92e-e088-49a9-9541-502b4d300dcc&quot;,&quot;name&quot;:&quot;Mycobacterium&quot;,&quot;displayName&quot;:&quot;&quot;,&quot;type&quot;:&quot;FIGURE_OBJECT&quot;,&quot;relativeTransform&quot;:{&quot;translate&quot;:{&quot;x&quot;:-29.200662510991375,&quot;y&quot;:2.3756749178213683},&quot;rotate&quot;:2.8317967113608,&quot;skewX&quot;:3.652226392610863e-16,&quot;scale&quot;:{&quot;x&quot;:0.1688153400188971,&quot;y&quot;:0.16881534001889734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6&quot;}},&quot;cc07ef8b-f275-4d18-9a3f-bbbd3429b51e&quot;:{&quot;id&quot;:&quot;cc07ef8b-f275-4d18-9a3f-bbbd3429b51e&quot;,&quot;name&quot;:&quot;Mycobacterium&quot;,&quot;displayName&quot;:&quot;&quot;,&quot;type&quot;:&quot;FIGURE_OBJECT&quot;,&quot;relativeTransform&quot;:{&quot;translate&quot;:{&quot;x&quot;:-17.627542087629696,&quot;y&quot;:10.000418331873322},&quot;rotate&quot;:-2.516939314301023,&quot;skewX&quot;:3.0435219938423855e-16,&quot;scale&quot;:{&quot;x&quot;:0.16881534001889711,&quot;y&quot;:0.16881534001889736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7&quot;}},&quot;901a81fb-81d0-4e60-ae07-90a05f10bac1&quot;:{&quot;id&quot;:&quot;901a81fb-81d0-4e60-ae07-90a05f10bac1&quot;,&quot;name&quot;:&quot;Mycobacterium&quot;,&quot;displayName&quot;:&quot;&quot;,&quot;type&quot;:&quot;FIGURE_OBJECT&quot;,&quot;relativeTransform&quot;:{&quot;translate&quot;:{&quot;x&quot;:-9.292435125584166,&quot;y&quot;:7.45747843643372},&quot;rotate&quot;:-2.809107431084873,&quot;skewX&quot;:4.869635190147819e-16,&quot;scale&quot;:{&quot;x&quot;:0.16881534001889706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8&quot;}},&quot;a71f5267-345f-4636-9d56-1d7c98ef3f99&quot;:{&quot;type&quot;:&quot;FIGURE_OBJECT&quot;,&quot;id&quot;:&quot;a71f5267-345f-4636-9d56-1d7c98ef3f99&quot;,&quot;parent&quot;:{&quot;type&quot;:&quot;CHILD&quot;,&quot;parentId&quot;:&quot;f2649530-61e9-41f1-9f94-86db36006b6b&quot;,&quot;order&quot;:&quot;9999999995&quot;},&quot;relativeTransform&quot;:{&quot;translate&quot;:{&quot;x&quot;:-82.42813760504518,&quot;y&quot;:-78.44246206824688},&quot;rotate&quot;:0,&quot;skewX&quot;:0,&quot;scale&quot;:{&quot;x&quot;:1,&quot;y&quot;:1}}},&quot;1d2f3ef6-7ebf-4839-b277-f193e0873fe3&quot;:{&quot;id&quot;:&quot;1d2f3ef6-7ebf-4839-b277-f193e0873fe3&quot;,&quot;name&quot;:&quot;Sequencer (Illumina MiSeq)&quot;,&quot;displayName&quot;:&quot;&quot;,&quot;type&quot;:&quot;FIGURE_OBJECT&quot;,&quot;relativeTransform&quot;:{&quot;translate&quot;:{&quot;x&quot;:127.97843440828024,&quot;y&quot;:-117.75869353527645},&quot;rotate&quot;:0,&quot;skewX&quot;:0,&quot;scale&quot;:{&quot;x&quot;:0.6551264098414391,&quot;y&quot;:0.6551264098414391}},&quot;image&quot;:{&quot;url&quot;:&quot;https://icons.cdn.biorender.com/biorender/5d1230f784fc6c04006a9875/20191112162512/image/5d1230f784fc6c04006a9875.png&quot;,&quot;isPremium&quot;:false,&quot;isOrgIcon&quot;:false,&quot;size&quot;:{&quot;x&quot;:250,&quot;y&quot;:175.1453488372093}},&quot;source&quot;:{&quot;id&quot;:&quot;5d1230f784fc6c04006a9875&quot;,&quot;version&quot;:&quot;20191112162512&quot;,&quot;type&quot;:&quot;ASSETS&quot;},&quot;isPremium&quot;:false,&quot;parent&quot;:{&quot;type&quot;:&quot;CHILD&quot;,&quot;parentId&quot;:&quot;f2649530-61e9-41f1-9f94-86db36006b6b&quot;,&quot;order&quot;:&quot;9999999997&quot;}},&quot;679ae14d-0621-4e77-9abd-011b383bda37&quot;:{&quot;relativeTransform&quot;:{&quot;translate&quot;:{&quot;x&quot;:-665.2490159347401,&quot;y&quot;:-406.67816722713667},&quot;rotate&quot;:0,&quot;skewX&quot;:0,&quot;scale&quot;:{&quot;x&quot;:1,&quot;y&quot;:1}},&quot;type&quot;:&quot;FIGURE_OBJECT&quot;,&quot;id&quot;:&quot;679ae14d-0621-4e77-9abd-011b383bda37&quot;,&quot;parent&quot;:{&quot;type&quot;:&quot;CHILD&quot;,&quot;parentId&quot;:&quot;f2649530-61e9-41f1-9f94-86db36006b6b&quot;,&quot;order&quot;:&quot;9999999998&quot;},&quot;name&quot;:&quot;Sputum sample (in bottle)&quot;,&quot;displayName&quot;:&quot;Sputum sample (in bottle)&quot;,&quot;source&quot;:{&quot;id&quot;:&quot;66feadfb0e39d578e1ac598f&quot;,&quot;type&quot;:&quot;ASSETS&quot;},&quot;isPremium&quot;:false},&quot;c87c79c7-1aba-4e16-867b-e2016765ed53&quot;:{&quot;type&quot;:&quot;FIGURE_OBJECT&quot;,&quot;id&quot;:&quot;c87c79c7-1aba-4e16-867b-e2016765ed53&quot;,&quot;name&quot;:&quot;Universal bottle&quot;,&quot;relativeTransform&quot;:{&quot;translate&quot;:{&quot;x&quot;:711.372152759021,&quot;y&quot;:150.9344703487927},&quot;rotate&quot;:0,&quot;skewX&quot;:0,&quot;scale&quot;:{&quot;x&quot;:0.2985956968129192,&quot;y&quot;:0.23691253227878523}},&quot;opacity&quot;:1,&quot;image&quot;:{&quot;url&quot;:&quot;https://icons.biorender.com/biorender/5d49ede730c1eb0004de8a8e/universal-bottle.png&quot;,&quot;fallbackUrl&quot;:&quot;https://res.cloudinary.com/dlcjuc3ej/image/upload/v1565126116/w92ucy6a79mzb1vhdwnn.svg#/keystone/api/icons/5d49ede730c1eb0004de8a8e/universal-bottle.svg&quot;,&quot;size&quot;:{&quot;x&quot;:148,&quot;y&quot;:400},&quot;isPremium&quot;:false},&quot;source&quot;:{&quot;id&quot;:&quot;5cdad0cb344d5c3300588e9e&quot;,&quot;type&quot;:&quot;ASSETS&quot;},&quot;pathStyles&quot;:[{&quot;type&quot;:&quot;FILL&quot;,&quot;fillStyle&quot;:&quot;rgb(0,0,0)&quot;}],&quot;isLocked&quot;:false,&quot;parent&quot;:{&quot;type&quot;:&quot;CHILD&quot;,&quot;parentId&quot;:&quot;679ae14d-0621-4e77-9abd-011b383bda37&quot;,&quot;order&quot;:&quot;2&quot;}},&quot;3c6cfb62-d9b8-4121-a95c-2cc47e47abae&quot;:{&quot;type&quot;:&quot;FIGURE_OBJECT&quot;,&quot;id&quot;:&quot;3c6cfb62-d9b8-4121-a95c-2cc47e47abae&quot;,&quot;relativeTransform&quot;:{&quot;translate&quot;:{&quot;x&quot;:711.3724499846583,&quot;y&quot;:172.69641154759097},&quot;rotate&quot;:0},&quot;opacity&quot;:1,&quot;source&quot;:{&quot;id&quot;:&quot;5e0bc2be2b78d800957687f7&quot;,&quot;type&quot;:&quot;ASSETS&quot;},&quot;pathStyles&quot;:[{&quot;type&quot;:&quot;FILL&quot;,&quot;fillStyle&quot;:&quot;rgb(0,0,0)&quot;}],&quot;isLocked&quot;:false,&quot;parent&quot;:{&quot;type&quot;:&quot;CHILD&quot;,&quot;parentId&quot;:&quot;679ae14d-0621-4e77-9abd-011b383bda37&quot;,&quot;order&quot;:&quot;5&quot;}},&quot;f3b5dd05-f62a-47cb-9702-f9cebf8ffad5&quot;:{&quot;type&quot;:&quot;FIGURE_OBJECT&quot;,&quot;id&quot;:&quot;f3b5dd05-f62a-47cb-9702-f9cebf8ffad5&quot;,&quot;name&quot;:&quot;Bacillus&quot;,&quot;relativeTransform&quot;:{&quot;translate&quot;:{&quot;x&quot;:12.012105691295242,&quot;y&quot;:-2.9532940609028855},&quot;rotate&quot;:0.19250981649497456,&quot;skewX&quot;:-1.088583933558638e-16,&quot;scale&quot;:{&quot;x&quot;:0.09979853738449945,&quot;y&quot;:0.10164665844717517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05&quot;}},&quot;ddebb8f2-9738-4f3b-948e-a84d5b4d7eda&quot;:{&quot;type&quot;:&quot;FIGURE_OBJECT&quot;,&quot;id&quot;:&quot;ddebb8f2-9738-4f3b-948e-a84d5b4d7eda&quot;,&quot;name&quot;:&quot;Bacillus&quot;,&quot;relativeTransform&quot;:{&quot;translate&quot;:{&quot;x&quot;:5.12788705559944,&quot;y&quot;:14.176928016056552},&quot;rotate&quot;:-0.8169741544452824,&quot;skewX&quot;:5.225202881081462e-16,&quot;scale&quot;:{&quot;x&quot;:0.09979853738449947,&quot;y&quot;:0.10164665844717616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1&quot;}},&quot;1610a7c6-32be-42e6-a164-f498b4552879&quot;:{&quot;type&quot;:&quot;FIGURE_OBJECT&quot;,&quot;id&quot;:&quot;1610a7c6-32be-42e6-a164-f498b4552879&quot;,&quot;name&quot;:&quot;Bacillus&quot;,&quot;relativeTransform&quot;:{&quot;translate&quot;:{&quot;x&quot;:1.9881972572915145,&quot;y&quot;:-6.082526104973892},&quot;rotate&quot;:1.0272301492317302,&quot;skewX&quot;:-2.6126014405407314e-16,&quot;scale&quot;:{&quot;x&quot;:0.09979853738449945,&quot;y&quot;:0.10164665844717563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15&quot;}},&quot;61b2b824-744b-4312-b275-9543a4f9f3ef&quot;:{&quot;type&quot;:&quot;FIGURE_OBJECT&quot;,&quot;id&quot;:&quot;61b2b824-744b-4312-b275-9543a4f9f3ef&quot;,&quot;name&quot;:&quot;Bacillus&quot;,&quot;relativeTransform&quot;:{&quot;translate&quot;:{&quot;x&quot;:-9.38023919725773,&quot;y&quot;:-7.421779146109166},&quot;rotate&quot;:0.7066838141325043,&quot;skewX&quot;:-1.1321272909009837e-15,&quot;scale&quot;:{&quot;x&quot;:0.09979853738449944,&quot;y&quot;:0.10164665844717533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2&quot;}},&quot;40abe02f-1b42-4269-a12f-b7e75f22a3bc&quot;:{&quot;type&quot;:&quot;FIGURE_OBJECT&quot;,&quot;id&quot;:&quot;40abe02f-1b42-4269-a12f-b7e75f22a3bc&quot;,&quot;name&quot;:&quot;Bacillus&quot;,&quot;relativeTransform&quot;:{&quot;translate&quot;:{&quot;x&quot;:7.249357101518899,&quot;y&quot;:-14.461208942298107},&quot;rotate&quot;:2.023185668911827,&quot;skewX&quot;:-4.3543357342345463e-16,&quot;scale&quot;:{&quot;x&quot;:0.09979853738449952,&quot;y&quot;:0.10164665844717556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25&quot;}},&quot;861727f4-4be8-458a-ba64-ff54c1be7577&quot;:{&quot;type&quot;:&quot;FIGURE_OBJECT&quot;,&quot;id&quot;:&quot;861727f4-4be8-458a-ba64-ff54c1be7577&quot;,&quot;name&quot;:&quot;Bacillus&quot;,&quot;relativeTransform&quot;:{&quot;translate&quot;:{&quot;x&quot;:-7.790951371790917,&quot;y&quot;:-13.290122505795843},&quot;rotate&quot;:-0.09058258817850577,&quot;skewX&quot;:-4.3543357342345686e-17,&quot;scale&quot;:{&quot;x&quot;:0.09979853738449926,&quot;y&quot;:0.10164665844717394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3&quot;}},&quot;38f9f80b-0ae6-43ab-80a6-23b402b1484d&quot;:{&quot;type&quot;:&quot;FIGURE_OBJECT&quot;,&quot;id&quot;:&quot;38f9f80b-0ae6-43ab-80a6-23b402b1484d&quot;,&quot;name&quot;:&quot;Coccus&quot;,&quot;relativeTransform&quot;:{&quot;translate&quot;:{&quot;x&quot;:12.011794763256493,&quot;y&quot;:-9.85941166617185},&quot;rotate&quot;:0.7066838141325041,&quot;skewX&quot;:2.6233973142619685e-16,&quot;scale&quot;:{&quot;x&quot;:0.04065866337887019,&quot;y&quot;:0.04065866337887002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4&quot;}},&quot;9efbcd51-c8c1-40cc-91df-4d71578a48ef&quot;:{&quot;type&quot;:&quot;FIGURE_OBJECT&quot;,&quot;id&quot;:&quot;9efbcd51-c8c1-40cc-91df-4d71578a48ef&quot;,&quot;name&quot;:&quot;Bacillus&quot;,&quot;relativeTransform&quot;:{&quot;translate&quot;:{&quot;x&quot;:12.210491188982989,&quot;y&quot;:11.030576017308139},&quot;rotate&quot;:1.5379841368574032,&quot;skewX&quot;:-3.102464210642131e-16,&quot;scale&quot;:{&quot;x&quot;:0.09979853738449924,&quot;y&quot;:0.1016466584471755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5&quot;}},&quot;172462ae-8a3c-428d-8931-dc859f1d4d0d&quot;:{&quot;type&quot;:&quot;FIGURE_OBJECT&quot;,&quot;id&quot;:&quot;172462ae-8a3c-428d-8931-dc859f1d4d0d&quot;,&quot;name&quot;:&quot;Bacillus&quot;,&quot;relativeTransform&quot;:{&quot;translate&quot;:{&quot;x&quot;:-2.316646845873867,&quot;y&quot;:-2.517610804752531},&quot;rotate&quot;:1.2397073676915722,&quot;skewX&quot;:4.789769307658009e-16,&quot;scale&quot;:{&quot;x&quot;:0.09979853738449944,&quot;y&quot;:0.10164665844717523}},&quot;opacity&quot;:0.54,&quot;image&quot;:{&quot;url&quot;:&quot;https://icons.biorender.com/biorender/5b0709f1bd399f0014847cb8/bacillus.png&quot;,&quot;fallbackUrl&quot;:&quot;https://res.cloudinary.com/dlcjuc3ej/image/upload/v1527187947/kzk2malzvtkjd5kbardi.svg#/keystone/api/icons/5b0709f1bd399f0014847cb8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55&quot;}},&quot;3880db56-c68c-47aa-83b8-00b04585e728&quot;:{&quot;type&quot;:&quot;FIGURE_OBJECT&quot;,&quot;id&quot;:&quot;3880db56-c68c-47aa-83b8-00b04585e728&quot;,&quot;name&quot;:&quot;Bacillus&quot;,&quot;relativeTransform&quot;:{&quot;translate&quot;:{&quot;x&quot;:-10.43246405521592,&quot;y&quot;:-3.64214950125637},&quot;rotate&quot;:1.147379450261072,&quot;skewX&quot;:2.6126014405407314e-16,&quot;scale&quot;:{&quot;x&quot;:0.09979853738449945,&quot;y&quot;:0.10164665844717528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6&quot;}},&quot;25abc96b-e106-4bd7-8e56-5ef26a1b3650&quot;:{&quot;type&quot;:&quot;FIGURE_OBJECT&quot;,&quot;id&quot;:&quot;25abc96b-e106-4bd7-8e56-5ef26a1b3650&quot;,&quot;name&quot;:&quot;Bacillus&quot;,&quot;relativeTransform&quot;:{&quot;translate&quot;:{&quot;x&quot;:-13.575137304219325,&quot;y&quot;:9.056340331688688},&quot;rotate&quot;:1.2397073676915722,&quot;skewX&quot;:3.0480350139641875e-16,&quot;scale&quot;:{&quot;x&quot;:0.09979853738449944,&quot;y&quot;:0.10164665844717542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65&quot;}},&quot;33016403-8190-467d-a024-476e7b606778&quot;:{&quot;type&quot;:&quot;FIGURE_OBJECT&quot;,&quot;id&quot;:&quot;33016403-8190-467d-a024-476e7b606778&quot;,&quot;name&quot;:&quot;Yeast (Saccharomyces 2, budding 2)&quot;,&quot;relativeTransform&quot;:{&quot;translate&quot;:{&quot;x&quot;:1.988278641107464,&quot;y&quot;:4.993228654057934},&quot;rotate&quot;:0.3659034076214156,&quot;skewX&quot;:-1.0916291651364303e-16,&quot;scale&quot;:{&quot;x&quot;:0.03151501886772166,&quot;y&quot;:0.03151501886772165}},&quot;opacity&quot;:0.54,&quot;image&quot;:{&quot;url&quot;:&quot;https://icons.biorender.com/biorender/5aeb69cef9dff00014e8c9ff/yeast-saccharomyces-2-budding-2.png&quot;,&quot;fallbackUrl&quot;:&quot;https://res.cloudinary.com/dlcjuc3ej/image/upload/v1525377483/fenms8aa9qudcjlcq2c1.svg#/keystone/api/icons/5aeb69cef9dff00014e8c9ff/yeast-saccharomyces-2-budding-2.svg&quot;,&quot;size&quot;:{&quot;x&quot;:270,&quot;y&quot;:277},&quot;isPremium&quot;:false},&quot;source&quot;:{&quot;id&quot;:&quot;5aeb69abc644c8001480f5cf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7&quot;}},&quot;8eb8d410-c150-4c8c-8d46-42109413598a&quot;:{&quot;type&quot;:&quot;FIGURE_OBJECT&quot;,&quot;id&quot;:&quot;8eb8d410-c150-4c8c-8d46-42109413598a&quot;,&quot;name&quot;:&quot;Coccus&quot;,&quot;relativeTransform&quot;:{&quot;translate&quot;:{&quot;x&quot;:-6.412660630848208,&quot;y&quot;:3.6930146393105274},&quot;rotate&quot;:0.7066838141325041,&quot;skewX&quot;:2.6233973142619685e-16,&quot;scale&quot;:{&quot;x&quot;:0.04065866337887019,&quot;y&quot;:0.04065866337887002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75&quot;}},&quot;83a5a862-2907-4c78-b683-67df20653b90&quot;:{&quot;type&quot;:&quot;FIGURE_OBJECT&quot;,&quot;id&quot;:&quot;83a5a862-2907-4c78-b683-67df20653b90&quot;,&quot;name&quot;:&quot;Aspergillus&quot;,&quot;relativeTransform&quot;:{&quot;translate&quot;:{&quot;x&quot;:-1.9129630268482964,&quot;y&quot;:14.253216669047664},&quot;rotate&quot;:-0.7853981633974485,&quot;skewX&quot;:4.2365005398881653e-16,&quot;scale&quot;:{&quot;x&quot;:0.050588465195661174,&quot;y&quot;:0.05058846519566124}},&quot;opacity&quot;:0.54,&quot;image&quot;:{&quot;url&quot;:&quot;https://icons.biorender.com/biorender/5af59ce003ebea00142ea35c/aspergillus.png&quot;,&quot;fallbackUrl&quot;:&quot;https://res.cloudinary.com/dlcjuc3ej/image/upload/v1526045917/ewzgn07mienmugmgowdv.svg#/keystone/api/icons/5af59ce003ebea00142ea35c/aspergillus.svg&quot;,&quot;size&quot;:{&quot;x&quot;:272,&quot;y&quot;:298},&quot;isPremium&quot;:false},&quot;source&quot;:{&quot;id&quot;:&quot;5af59c91234de7001436329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8&quot;}},&quot;a3ce91b2-83b9-4b58-95fe-df73e6b94993&quot;:{&quot;type&quot;:&quot;FIGURE_OBJECT&quot;,&quot;id&quot;:&quot;a3ce91b2-83b9-4b58-95fe-df73e6b94993&quot;,&quot;relativeTransform&quot;:{&quot;translate&quot;:{&quot;x&quot;:-4.547e-13,&quot;y&quot;:-77.522415875982},&quot;rotate&quot;:0,&quot;skewX&quot;:0,&quot;scale&quot;:{&quot;x&quot;:1,&quot;y&quot;:0.4814554122007716}},&quot;opacity&quot;:1,&quot;path&quot;:{&quot;type&quot;:&quot;RECT&quot;,&quot;size&quot;:{&quot;x&quot;:272,&quot;y&quot;:298}},&quot;pathStyles&quot;:[{&quot;type&quot;:&quot;FILL&quot;,&quot;fillStyle&quot;:&quot;#fff&quot;}],&quot;isFrozen&quot;:true,&quot;isLocked&quot;:false,&quot;parent&quot;:{&quot;type&quot;:&quot;CROP&quot;,&quot;parentId&quot;:&quot;83a5a862-2907-4c78-b683-67df20653b90&quot;,&quot;order&quot;:&quot;5&quot;}},&quot;166c45ea-5872-4840-94a7-79053305d78d&quot;:{&quot;type&quot;:&quot;FIGURE_OBJECT&quot;,&quot;id&quot;:&quot;166c45ea-5872-4840-94a7-79053305d78d&quot;,&quot;name&quot;:&quot;Coccus&quot;,&quot;relativeTransform&quot;:{&quot;translate&quot;:{&quot;x&quot;:8.370617263512521,&quot;y&quot;:7.175875164892437},&quot;rotate&quot;:0.706683814132504,&quot;skewX&quot;:8.526041271351427e-16,&quot;scale&quot;:{&quot;x&quot;:0.04065866337887012,&quot;y&quot;:0.040658663378870044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9&quot;}},&quot;1e07b2a5-7f32-4a92-8f03-84d5717a459a&quot;:{&quot;relativeTransform&quot;:{&quot;translate&quot;:{&quot;x&quot;:-59.63244722645749,&quot;y&quot;:195.47802143844768},&quot;rotate&quot;:0,&quot;skewX&quot;:0,&quot;scale&quot;:{&quot;x&quot;:1,&quot;y&quot;:1}},&quot;type&quot;:&quot;FIGURE_OBJECT&quot;,&quot;id&quot;:&quot;1e07b2a5-7f32-4a92-8f03-84d5717a459a&quot;,&quot;opacity&quot;:1,&quot;source&quot;:{&quot;id&quot;:&quot;66fd55ff18259f9d9ae17de5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99998&quot;},&quot;name&quot;:&quot;FASTQ file (next-generation sequencing)&quot;,&quot;displayName&quot;:&quot;FASTQ file (next-generation sequencing)&quot;,&quot;isPremium&quot;:false},&quot;9e3fb55b-07c9-468e-9038-4557ca085d56&quot;:{&quot;type&quot;:&quot;FIGURE_OBJECT&quot;,&quot;id&quot;:&quot;9e3fb55b-07c9-468e-9038-4557ca085d56&quot;,&quot;relativeTransform&quot;:{&quot;translate&quot;:{&quot;x&quot;:4.7288766820395844,&quot;y&quot;:-5.935677021558273},&quot;rotate&quot;:0},&quot;opacity&quot;:1,&quot;path&quot;:{&quot;type&quot;:&quot;RECT&quot;,&quot;size&quot;:{&quot;x&quot;:60.862068679283,&quot;y&quot;:79.35256808474462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540808868753181,&quot;lineJoin&quot;:&quot;round&quot;}],&quot;isLocked&quot;:false,&quot;parent&quot;:{&quot;type&quot;:&quot;CHILD&quot;,&quot;parentId&quot;:&quot;1e07b2a5-7f32-4a92-8f03-84d5717a459a&quot;,&quot;order&quot;:&quot;2&quot;}},&quot;e7ad62cc-896a-4dd3-ba7b-53e2f53041b3&quot;:{&quot;type&quot;:&quot;FIGURE_OBJECT&quot;,&quot;id&quot;:&quot;e7ad62cc-896a-4dd3-ba7b-53e2f53041b3&quot;,&quot;relativeTransform&quot;:{&quot;translate&quot;:{&quot;x&quot;:-4.019753073539434,&quot;y&quot;:5.935677021558273},&quot;rotate&quot;:0},&quot;layout&quot;:{&quot;sizeRatio&quot;:{&quot;x&quot;:0.88,&quot;y&quot;:0.88},&quot;keepAspectRatio&quot;:false},&quot;opacity&quot;:1,&quot;path&quot;:{&quot;type&quot;:&quot;RECT&quot;,&quot;size&quot;:{&quot;x&quot;:62.280315896283824,&quot;y&quot;:79.35256808474462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540808868753181,&quot;lineJoin&quot;:&quot;round&quot;}],&quot;isLocked&quot;:false,&quot;parent&quot;:{&quot;type&quot;:&quot;CHILD&quot;,&quot;parentId&quot;:&quot;1e07b2a5-7f32-4a92-8f03-84d5717a459a&quot;,&quot;order&quot;:&quot;5&quot;}},&quot;d756c8ed-81b7-4ba7-a8ab-be49df1ffb23&quot;:{&quot;type&quot;:&quot;FIGURE_OBJECT&quot;,&quot;id&quot;:&quot;d756c8ed-81b7-4ba7-a8ab-be49df1ffb23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4.380882775029686,&quot;color&quot;:&quot;rgb(0,0,0)&quot;,&quot;fontWeight&quot;:&quot;normal&quot;,&quot;fontStyle&quot;:&quot;normal&quot;,&quot;decoration&quot;:&quot;none&quot;,&quot;script&quot;:&quot;none&quot;},&quot;range&quot;:[0,4]}],&quot;text&quot;:&quot;FASTQ&quot;}],&quot;verticalAlign&quot;:&quot;TOP&quot;,&quot;_lastCaretLocation&quot;:{&quot;lineIndex&quot;:0,&quot;runIndex&quot;:-1,&quot;charIndex&quot;:-1,&quot;endOfLine&quot;:true}},&quot;size&quot;:{&quot;x&quot;:54.806677988729774,&quot;y&quot;:17},&quot;targetSize&quot;:{&quot;x&quot;:42.22330775596729,&quot;y&quot;:2},&quot;format&quot;:&quot;BETTER_TEXT&quot;},&quot;parent&quot;:{&quot;type&quot;:&quot;CHILD&quot;,&quot;parentId&quot;:&quot;e7ad62cc-896a-4dd3-ba7b-53e2f53041b3&quot;,&quot;order&quot;:&quot;5&quot;}},&quot;3590b086-eb09-4f15-990e-56474d23c95e&quot;:{&quot;type&quot;:&quot;FIGURE_OBJECT&quot;,&quot;id&quot;:&quot;3590b086-eb09-4f15-990e-56474d23c95e&quot;,&quot;parent&quot;:{&quot;type&quot;:&quot;CHILD&quot;,&quot;parentId&quot;:&quot;f2649530-61e9-41f1-9f94-86db36006b6b&quot;,&quot;order&quot;:&quot;99999999997&quot;},&quot;relativeTransform&quot;:{&quot;translate&quot;:{&quot;x&quot;:-330.47098418949747,&quot;y&quot;:115.89075002479666},&quot;rotate&quot;:0,&quot;skewX&quot;:0,&quot;scale&quot;:{&quot;x&quot;:1,&quot;y&quot;:1}}},&quot;3e0f761d-e77e-4920-a6c9-aa9c22f8836d&quot;:{&quot;type&quot;:&quot;FIGURE_OBJECT&quot;,&quot;id&quot;:&quot;3e0f761d-e77e-4920-a6c9-aa9c22f8836d&quot;,&quot;relativeTransform&quot;:{&quot;translate&quot;:{&quot;x&quot;:684.371543708495,&quot;y&quot;:76.82283497803898},&quot;rotate&quot;:0,&quot;skewX&quot;:0,&quot;scale&quot;:{&quot;x&quot;:1,&quot;y&quot;:1}},&quot;opacity&quot;:1,&quot;path&quot;:{&quot;type&quot;:&quot;RECT&quot;,&quot;size&quot;:{&quot;x&quot;:60.862068679283,&quot;y&quot;:79.35256808474462},&quot;cornerRounding&quot;:{&quot;type&quot;:&quot;ARC_LENGTH&quot;,&quot;global&quot;:0}},&quot;pathStyles&quot;:[{&quot;type&quot;:&quot;FILL&quot;,&quot;fillStyle&quot;:&quot;rgba(229, 235, 251, 1)&quot;},{&quot;type&quot;:&quot;STROKE&quot;,&quot;strokeStyle&quot;:&quot;rgba(79, 96, 156, 1)&quot;,&quot;lineWidth&quot;:1.540808868753181,&quot;lineJoin&quot;:&quot;round&quot;}],&quot;isLocked&quot;:false,&quot;parent&quot;:{&quot;type&quot;:&quot;CHILD&quot;,&quot;parentId&quot;:&quot;3590b086-eb09-4f15-990e-56474d23c95e&quot;,&quot;order&quot;:&quot;2&quot;}},&quot;fd12510e-1538-4adc-bf19-dac97178f449&quot;:{&quot;type&quot;:&quot;FIGURE_OBJECT&quot;,&quot;id&quot;:&quot;fd12510e-1538-4adc-bf19-dac97178f449&quot;,&quot;relativeTransform&quot;:{&quot;translate&quot;:{&quot;x&quot;:675.622913952916,&quot;y&quot;:88.69418902115554},&quot;rotate&quot;:0,&quot;skewX&quot;:0,&quot;scale&quot;:{&quot;x&quot;:1,&quot;y&quot;:1}},&quot;layout&quot;:{&quot;sizeRatio&quot;:{&quot;x&quot;:0.88,&quot;y&quot;:0.88},&quot;keepAspectRatio&quot;:false},&quot;opacity&quot;:1,&quot;path&quot;:{&quot;type&quot;:&quot;RECT&quot;,&quot;size&quot;:{&quot;x&quot;:62.280315896283824,&quot;y&quot;:79.35256808474462},&quot;cornerRounding&quot;:{&quot;type&quot;:&quot;ARC_LENGTH&quot;,&quot;global&quot;:0}},&quot;pathStyles&quot;:[{&quot;type&quot;:&quot;FILL&quot;,&quot;fillStyle&quot;:&quot;rgba(229, 235, 251, 1)&quot;},{&quot;type&quot;:&quot;STROKE&quot;,&quot;strokeStyle&quot;:&quot;rgba(79, 96, 156, 1)&quot;,&quot;lineWidth&quot;:1.540808868753181,&quot;lineJoin&quot;:&quot;round&quot;}],&quot;isLocked&quot;:false,&quot;parent&quot;:{&quot;type&quot;:&quot;CHILD&quot;,&quot;parentId&quot;:&quot;3590b086-eb09-4f15-990e-56474d23c95e&quot;,&quot;order&quot;:&quot;5&quot;}},&quot;84c813ba-b4d2-4016-b1f8-27a4a4164d3e&quot;:{&quot;type&quot;:&quot;FIGURE_OBJECT&quot;,&quot;id&quot;:&quot;84c813ba-b4d2-4016-b1f8-27a4a4164d3e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4.380882775029686,&quot;color&quot;:&quot;rgb(0,0,0)&quot;,&quot;fontWeight&quot;:&quot;normal&quot;,&quot;fontStyle&quot;:&quot;normal&quot;,&quot;decoration&quot;:&quot;none&quot;,&quot;script&quot;:&quot;none&quot;},&quot;range&quot;:[0,2]}],&quot;text&quot;:&quot;BAM&quot;}],&quot;verticalAlign&quot;:&quot;TOP&quot;,&quot;_lastCaretLocation&quot;:{&quot;lineIndex&quot;:0,&quot;runIndex&quot;:-1,&quot;charIndex&quot;:-1,&quot;endOfLine&quot;:true}},&quot;size&quot;:{&quot;x&quot;:54.806677988729774,&quot;y&quot;:17},&quot;targetSize&quot;:{&quot;x&quot;:42.22330775596729,&quot;y&quot;:2},&quot;format&quot;:&quot;BETTER_TEXT&quot;},&quot;parent&quot;:{&quot;type&quot;:&quot;CHILD&quot;,&quot;parentId&quot;:&quot;fd12510e-1538-4adc-bf19-dac97178f449&quot;,&quot;order&quot;:&quot;5&quot;}},&quot;cbfe945b-6020-42bb-ba68-150be6d14f58&quot;:{&quot;type&quot;:&quot;FIGURE_OBJECT&quot;,&quot;id&quot;:&quot;cbfe945b-6020-42bb-ba68-150be6d14f58&quot;,&quot;parent&quot;:{&quot;type&quot;:&quot;CHILD&quot;,&quot;parentId&quot;:&quot;f2649530-61e9-41f1-9f94-86db36006b6b&quot;,&quot;order&quot;:&quot;99999999996&quot;},&quot;relativeTransform&quot;:{&quot;translate&quot;:{&quot;x&quot;:171.15099894056584,&quot;y&quot;:-8.693027369558138},&quot;rotate&quot;:0,&quot;skewX&quot;:0,&quot;scale&quot;:{&quot;x&quot;:1,&quot;y&quot;:1}}},&quot;a3a4e250-d1f3-4b5f-8b04-76e40cfa093c&quot;:{&quot;type&quot;:&quot;FIGURE_OBJECT&quot;,&quot;id&quot;:&quot;a3a4e250-d1f3-4b5f-8b04-76e40cfa093c&quot;,&quot;relativeTransform&quot;:{&quot;translate&quot;:{&quot;x&quot;:-29.7570527661789,&quot;y&quot;:121.36117185455532},&quot;rotate&quot;:0,&quot;skewX&quot;:0,&quot;scale&quot;:{&quot;x&quot;:1,&quot;y&quot;:1}},&quot;layout&quot;:{&quot;sizeRatio&quot;:{&quot;x&quot;:0.9782135076252723,&quot;y&quot;:0.95},&quot;keepAspectRatio&quot;:false},&quot;opacity&quot;:1,&quot;path&quot;:{&quot;type&quot;:&quot;RECT&quot;,&quot;size&quot;:{&quot;x&quot;:84.85326635532742,&quot;y&quot;:50.55791658766414},&quot;cornerRounding&quot;:{&quot;type&quot;:&quot;ARC_LENGTH&quot;,&quot;global&quot;:5.084905411806606}},&quot;pathStyles&quot;:[{&quot;type&quot;:&quot;FILL&quot;,&quot;fillStyle&quot;:&quot;rgba(63, 120, 193, 1)&quot;},{&quot;type&quot;:&quot;STROKE&quot;,&quot;strokeStyle&quot;:&quot;rgba(19,54,122,1)&quot;,&quot;lineWidth&quot;:1.2948605303100014,&quot;lineJoin&quot;:&quot;round&quot;}],&quot;isLocked&quot;:false,&quot;parent&quot;:{&quot;type&quot;:&quot;CHILD&quot;,&quot;parentId&quot;:&quot;cbfe945b-6020-42bb-ba68-150be6d14f58&quot;,&quot;order&quot;:&quot;1&quot;}},&quot;ae06733d-9ebe-4b17-915c-2ba4a39da987&quot;:{&quot;type&quot;:&quot;FIGURE_OBJECT&quot;,&quot;id&quot;:&quot;ae06733d-9ebe-4b17-915c-2ba4a39da987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3.333333333333332,&quot;color&quot;:&quot;rgba(255,255,255,1)&quot;,&quot;fontWeight&quot;:&quot;normal&quot;,&quot;fontStyle&quot;:&quot;normal&quot;,&quot;decoration&quot;:&quot;none&quot;,&quot;script&quot;:&quot;none&quot;},&quot;range&quot;:[0,5]}],&quot;text&quot;:&quot;Step 1&quot;}],&quot;verticalAlign&quot;:&quot;TOP&quot;,&quot;_lastCaretLocation&quot;:{&quot;lineIndex&quot;:0,&quot;runIndex&quot;:-1,&quot;charIndex&quot;:-1,&quot;endOfLine&quot;:true}},&quot;size&quot;:{&quot;x&quot;:83.00461131490633,&quot;y&quot;:15},&quot;targetSize&quot;:{&quot;x&quot;:83.00461131490633,&quot;y&quot;:2},&quot;format&quot;:&quot;BETTER_TEXT&quot;},&quot;parent&quot;:{&quot;type&quot;:&quot;CHILD&quot;,&quot;parentId&quot;:&quot;a3a4e250-d1f3-4b5f-8b04-76e40cfa093c&quot;,&quot;order&quot;:&quot;5&quot;}},&quot;ea341679-7667-4792-8bf2-96316d4008a9&quot;:{&quot;type&quot;:&quot;FIGURE_OBJECT&quot;,&quot;id&quot;:&quot;ea341679-7667-4792-8bf2-96316d4008a9&quot;,&quot;relativeTransform&quot;:{&quot;translate&quot;:{&quot;x&quot;:-29.7575112835259,&quot;y&quot;:200.50630209321753},&quot;rotate&quot;:0,&quot;skewX&quot;:0,&quot;scale&quot;:{&quot;x&quot;:1,&quot;y&quot;:1}},&quot;layout&quot;:{&quot;sizeRatio&quot;:{&quot;x&quot;:0.9782135076252723,&quot;y&quot;:0.95},&quot;keepAspectRatio&quot;:false},&quot;opacity&quot;:1,&quot;path&quot;:{&quot;type&quot;:&quot;RECT&quot;,&quot;size&quot;:{&quot;x&quot;:84.85326635532742,&quot;y&quot;:50.55791658766414},&quot;cornerRounding&quot;:{&quot;type&quot;:&quot;ARC_LENGTH&quot;,&quot;global&quot;:5.084905411806606}},&quot;pathStyles&quot;:[{&quot;type&quot;:&quot;FILL&quot;,&quot;fillStyle&quot;:&quot;rgba(63, 120, 193, 1)&quot;},{&quot;type&quot;:&quot;STROKE&quot;,&quot;strokeStyle&quot;:&quot;rgba(19,54,122,1)&quot;,&quot;lineWidth&quot;:1.2948605303100014,&quot;lineJoin&quot;:&quot;round&quot;}],&quot;isLocked&quot;:false,&quot;parent&quot;:{&quot;type&quot;:&quot;CHILD&quot;,&quot;parentId&quot;:&quot;cbfe945b-6020-42bb-ba68-150be6d14f58&quot;,&quot;order&quot;:&quot;2&quot;}},&quot;5b8b12fb-9fef-4710-860e-13600c65aae7&quot;:{&quot;type&quot;:&quot;FIGURE_OBJECT&quot;,&quot;id&quot;:&quot;5b8b12fb-9fef-4710-860e-13600c65aae7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3.333333333333332,&quot;color&quot;:&quot;rgba(255,255,255,1)&quot;,&quot;fontWeight&quot;:&quot;normal&quot;,&quot;fontStyle&quot;:&quot;normal&quot;,&quot;decoration&quot;:&quot;none&quot;,&quot;script&quot;:&quot;none&quot;},&quot;range&quot;:[0,5]}],&quot;text&quot;:&quot;Step 2&quot;}],&quot;verticalAlign&quot;:&quot;TOP&quot;,&quot;_lastCaretLocation&quot;:{&quot;lineIndex&quot;:0,&quot;runIndex&quot;:-1,&quot;charIndex&quot;:-1,&quot;endOfLine&quot;:true}},&quot;size&quot;:{&quot;x&quot;:83.00461131490633,&quot;y&quot;:15},&quot;targetSize&quot;:{&quot;x&quot;:83.00461131490633,&quot;y&quot;:2},&quot;format&quot;:&quot;BETTER_TEXT&quot;},&quot;parent&quot;:{&quot;type&quot;:&quot;CHILD&quot;,&quot;parentId&quot;:&quot;ea341679-7667-4792-8bf2-96316d4008a9&quot;,&quot;order&quot;:&quot;5&quot;}},&quot;5dd56067-18af-4f97-aa97-ce6e41e0b9e8&quot;:{&quot;type&quot;:&quot;FIGURE_OBJECT&quot;,&quot;id&quot;:&quot;5dd56067-18af-4f97-aa97-ce6e41e0b9e8&quot;,&quot;relativeTransform&quot;:{&quot;translate&quot;:{&quot;x&quot;:-29.7575112835259,&quot;y&quot;:279.65107162389455},&quot;rotate&quot;:0,&quot;skewX&quot;:0,&quot;scale&quot;:{&quot;x&quot;:1,&quot;y&quot;:1}},&quot;layout&quot;:{&quot;sizeRatio&quot;:{&quot;x&quot;:0.9782135076252723,&quot;y&quot;:0.95},&quot;keepAspectRatio&quot;:false},&quot;opacity&quot;:1,&quot;path&quot;:{&quot;type&quot;:&quot;RECT&quot;,&quot;size&quot;:{&quot;x&quot;:84.85326635532742,&quot;y&quot;:50.55791658766414},&quot;cornerRounding&quot;:{&quot;type&quot;:&quot;ARC_LENGTH&quot;,&quot;global&quot;:5.084905411806606}},&quot;pathStyles&quot;:[{&quot;type&quot;:&quot;FILL&quot;,&quot;fillStyle&quot;:&quot;rgba(63, 120, 193, 1)&quot;},{&quot;type&quot;:&quot;STROKE&quot;,&quot;strokeStyle&quot;:&quot;rgba(19,54,122,1)&quot;,&quot;lineWidth&quot;:1.2948605303100014,&quot;lineJoin&quot;:&quot;round&quot;}],&quot;isLocked&quot;:false,&quot;parent&quot;:{&quot;type&quot;:&quot;CHILD&quot;,&quot;parentId&quot;:&quot;cbfe945b-6020-42bb-ba68-150be6d14f58&quot;,&quot;order&quot;:&quot;5&quot;}},&quot;847d702d-ba0f-45bb-8259-06e3bb586efd&quot;:{&quot;type&quot;:&quot;FIGURE_OBJECT&quot;,&quot;id&quot;:&quot;847d702d-ba0f-45bb-8259-06e3bb586efd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3.333333333333332,&quot;color&quot;:&quot;rgba(255,255,255,1)&quot;,&quot;fontWeight&quot;:&quot;normal&quot;,&quot;fontStyle&quot;:&quot;normal&quot;,&quot;decoration&quot;:&quot;none&quot;,&quot;script&quot;:&quot;none&quot;},&quot;range&quot;:[0,5]}],&quot;text&quot;:&quot;Step N&quot;}],&quot;verticalAlign&quot;:&quot;TOP&quot;,&quot;_lastCaretLocation&quot;:{&quot;lineIndex&quot;:0,&quot;runIndex&quot;:-1,&quot;charIndex&quot;:-1,&quot;endOfLine&quot;:true}},&quot;size&quot;:{&quot;x&quot;:83.00461131490633,&quot;y&quot;:15},&quot;targetSize&quot;:{&quot;x&quot;:83.00461131490633,&quot;y&quot;:2},&quot;format&quot;:&quot;BETTER_TEXT&quot;},&quot;parent&quot;:{&quot;type&quot;:&quot;CHILD&quot;,&quot;parentId&quot;:&quot;5dd56067-18af-4f97-aa97-ce6e41e0b9e8&quot;,&quot;order&quot;:&quot;5&quot;}},&quot;6b7f700e-a2aa-4d82-8a17-c1f554eacd79&quot;:{&quot;type&quot;:&quot;FIGURE_OBJECT&quot;,&quot;id&quot;:&quot;6b7f700e-a2aa-4d82-8a17-c1f554eacd79&quot;,&quot;relativeTransform&quot;:{&quot;translate&quot;:{&quot;x&quot;:0,&quot;y&quot;:0},&quot;rotate&quot;:0,&quot;skewX&quot;:0,&quot;scale&quot;:{&quot;x&quot;:1,&quot;y&quot;:1}},&quot;opacity&quot;:1,&quot;path&quot;:{&quot;type&quot;:&quot;POLY_LINE&quot;,&quot;points&quot;:[{&quot;x&quot;:12.66912189413781,&quot;y&quot;:200.50630209321753},{&quot;x&quot;:49.198459655065335,&quot;y&quot;:200.50630209321753},{&quot;x&quot;:48.80753248967608,&quot;y&quot;:121.27014915743692},{&quot;x&quot;:12.669580411484809,&quot;y&quot;:121.36117185455532}],&quot;closed&quot;:false},&quot;pathStyles&quot;:[{&quot;type&quot;:&quot;FILL&quot;,&quot;fillStyle&quot;:&quot;rgba(0,0,0,0)&quot;},{&quot;type&quot;:&quot;STROKE&quot;,&quot;strokeStyle&quot;:&quot;rgba(19,54,122,1)&quot;,&quot;lineWidth&quot;:1.2777426789906843,&quot;lineJoin&quot;:&quot;round&quot;}],&quot;pathMarkers&quot;:{&quot;markerStart&quot;:{&quot;type&quot;:&quot;PATH&quot;,&quot;units&quot;:{&quot;type&quot;:&quot;STROKE_WIDTH&quot;,&quot;scale&quot;:1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cbfe945b-6020-42bb-ba68-150be6d14f58&quot;,&quot;order&quot;:&quot;6&quot;},&quot;connectorInfo&quot;:{&quot;connectedObjects&quot;:[{&quot;objectId&quot;:&quot;ea341679-7667-4792-8bf2-96316d4008a9&quot;,&quot;coordinates&quot;:{&quot;x&quot;:1,&quot;y&quot;:0.5}},{&quot;objectId&quot;:&quot;a3a4e250-d1f3-4b5f-8b04-76e40cfa093c&quot;,&quot;coordinates&quot;:{&quot;x&quot;:1,&quot;y&quot;:0.5}}],&quot;type&quot;:&quot;ELBOW&quot;,&quot;offset&quot;:{&quot;x&quot;:0,&quot;y&quot;:0},&quot;bending&quot;:0.1,&quot;firstElementIsHead&quot;:true,&quot;customized&quot;:true}},&quot;5729b1aa-bafd-4b41-9007-5d9a99ea6ecb&quot;:{&quot;type&quot;:&quot;FIGURE_OBJECT&quot;,&quot;id&quot;:&quot;5729b1aa-bafd-4b41-9007-5d9a99ea6ecb&quot;,&quot;relativeTransform&quot;:{&quot;translate&quot;:{&quot;x&quot;:0,&quot;y&quot;:0},&quot;rotate&quot;:0,&quot;skewX&quot;:0,&quot;scale&quot;:{&quot;x&quot;:1,&quot;y&quot;:1}},&quot;opacity&quot;:1,&quot;path&quot;:{&quot;type&quot;:&quot;POLY_LINE&quot;,&quot;points&quot;:[{&quot;x&quot;:-72.18414446118962,&quot;y&quot;:279.65107162389455},{&quot;x&quot;:-108.32426027247362,&quot;y&quot;:279.5945340268457},{&quot;x&quot;:-108.32426027247362,&quot;y&quot;:200.91049011715282},{&quot;x&quot;:-72.18414446118962,&quot;y&quot;:200.50630209321753}],&quot;closed&quot;:false},&quot;pathStyles&quot;:[{&quot;type&quot;:&quot;FILL&quot;,&quot;fillStyle&quot;:&quot;rgba(0,0,0,0)&quot;},{&quot;type&quot;:&quot;STROKE&quot;,&quot;strokeStyle&quot;:&quot;rgba(19,54,122,1)&quot;,&quot;lineWidth&quot;:1.2777426789906843,&quot;lineJoin&quot;:&quot;round&quot;}],&quot;pathMarkers&quot;:{&quot;markerStart&quot;:{&quot;type&quot;:&quot;PATH&quot;,&quot;units&quot;:{&quot;type&quot;:&quot;STROKE_WIDTH&quot;,&quot;scale&quot;:1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cbfe945b-6020-42bb-ba68-150be6d14f58&quot;,&quot;order&quot;:&quot;7&quot;},&quot;connectorInfo&quot;:{&quot;connectedObjects&quot;:[{&quot;objectId&quot;:&quot;5dd56067-18af-4f97-aa97-ce6e41e0b9e8&quot;,&quot;coordinates&quot;:{&quot;x&quot;:0,&quot;y&quot;:0.5}},{&quot;objectId&quot;:&quot;ea341679-7667-4792-8bf2-96316d4008a9&quot;,&quot;coordinates&quot;:{&quot;x&quot;:0,&quot;y&quot;:0.5}}],&quot;type&quot;:&quot;ELBOW&quot;,&quot;offset&quot;:{&quot;x&quot;:0,&quot;y&quot;:0},&quot;bending&quot;:0.1,&quot;firstElementIsHead&quot;:true,&quot;customized&quot;:true}},&quot;712e7b2a-1c71-4731-802f-81e007666edb&quot;:{&quot;id&quot;:&quot;712e7b2a-1c71-4731-802f-81e007666edb&quot;,&quot;type&quot;:&quot;FIGURE_OBJECT&quot;,&quot;document&quot;:{&quot;type&quot;:&quot;DOCUMENT_GROUP&quot;,&quot;canvasType&quot;:&quot;FIGURE&quot;,&quot;units&quot;:&quot;in&quot;}}}}"/>
  <p:tag name="TRANSPARENTBACKGROUND" val="false"/>
  <p:tag name="VERSION" val="1743793757376"/>
  <p:tag name="FIGURESLIDEID" val="f2649530-61e9-41f1-9f94-86db36006b6b"/>
  <p:tag name="TITLE" val="Untitled"/>
  <p:tag name="CREATORNAME" val="Sanjana Kulkarni"/>
  <p:tag name="DATEINSERTED" val="174379376325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ddcf9e3e0c3a2d6ec7fb89"/>
  <p:tag name="BIOJSON" val="{&quot;id&quot;:&quot;712e7b2a-1c71-4731-802f-81e007666edb&quot;,&quot;objects&quot;:{&quot;f2649530-61e9-41f1-9f94-86db36006b6b&quot;:{&quot;id&quot;:&quot;f2649530-61e9-41f1-9f94-86db36006b6b&quot;,&quot;type&quot;:&quot;FIGURE_OBJECT&quot;,&quot;document&quot;:{&quot;type&quot;:&quot;FIGURE&quot;,&quot;canvasType&quot;:&quot;FIGURE&quot;,&quot;units&quot;:&quot;in&quot;},&quot;parent&quot;:{&quot;parentId&quot;:&quot;712e7b2a-1c71-4731-802f-81e007666edb&quot;,&quot;type&quot;:&quot;DOCUMENT&quot;,&quot;order&quot;:&quot;5&quot;}},&quot;9b279821-4243-4427-8d6c-ebd5ec3860cb&quot;:{&quot;id&quot;:&quot;9b279821-4243-4427-8d6c-ebd5ec3860cb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f2649530-61e9-41f1-9f94-86db36006b6b&quot;,&quot;order&quot;:&quot;5&quot;}},&quot;c4373e79-fa67-4653-bfa0-cef7b5646e3a&quot;:{&quot;relativeTransform&quot;:{&quot;translate&quot;:{&quot;x&quot;:-366.9079307372355,&quot;y&quot;:113.27577553069302},&quot;rotate&quot;:0,&quot;skewX&quot;:0,&quot;scale&quot;:{&quot;x&quot;:1,&quot;y&quot;:1}},&quot;type&quot;:&quot;FIGURE_OBJECT&quot;,&quot;id&quot;:&quot;c4373e79-fa67-4653-bfa0-cef7b5646e3a&quot;,&quot;name&quot;:&quot;Simple QC graph (generic)&quot;,&quot;displayName&quot;:&quot;Simple QC graph (generic)&quot;,&quot;opacity&quot;:1,&quot;source&quot;:{&quot;id&quot;:&quot;5f9879b6023b8300a229fbd0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5&quot;},&quot;isPremium&quot;:true},&quot;217e8bdc-5a9c-4c5a-91f5-e77c6b18db9a&quot;:{&quot;type&quot;:&quot;FIGURE_OBJECT&quot;,&quot;id&quot;:&quot;217e8bdc-5a9c-4c5a-91f5-e77c6b18db9a&quot;,&quot;relativeTransform&quot;:{&quot;translate&quot;:{&quot;x&quot;:-63.7014343103838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2&quot;}},&quot;6e7f5487-51da-4530-b25e-f5455feb5d34&quot;:{&quot;type&quot;:&quot;FIGURE_OBJECT&quot;,&quot;id&quot;:&quot;6e7f5487-51da-4530-b25e-f5455feb5d34&quot;,&quot;relativeTransform&quot;:{&quot;translate&quot;:{&quot;x&quot;:-63.57479486188623,&quot;y&quot;:-5.809390826203155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5&quot;}},&quot;214081e2-5ac2-493f-989c-450eb74a0f07&quot;:{&quot;type&quot;:&quot;FIGURE_OBJECT&quot;,&quot;id&quot;:&quot;214081e2-5ac2-493f-989c-450eb74a0f07&quot;,&quot;relativeTransform&quot;:{&quot;translate&quot;:{&quot;x&quot;:-63.57479486188623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&quot;}},&quot;2f6445f9-088b-4979-8906-1666417e8133&quot;:{&quot;type&quot;:&quot;FIGURE_OBJECT&quot;,&quot;id&quot;:&quot;2f6445f9-088b-4979-8906-1666417e8133&quot;,&quot;relativeTransform&quot;:{&quot;translate&quot;:{&quot;x&quot;:-47.7363215777046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2&quot;}},&quot;24220193-f18d-42e2-936f-3cc48ffba21b&quot;:{&quot;type&quot;:&quot;FIGURE_OBJECT&quot;,&quot;id&quot;:&quot;24220193-f18d-42e2-936f-3cc48ffba21b&quot;,&quot;relativeTransform&quot;:{&quot;translate&quot;:{&quot;x&quot;:-47.736268747956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5&quot;}},&quot;163e04bf-d7b7-4d69-b7d6-78eda2b5537c&quot;:{&quot;type&quot;:&quot;FIGURE_OBJECT&quot;,&quot;id&quot;:&quot;163e04bf-d7b7-4d69-b7d6-78eda2b5537c&quot;,&quot;relativeTransform&quot;:{&quot;translate&quot;:{&quot;x&quot;:-47.736268747956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&quot;}},&quot;e77b4141-fd7f-492f-bd63-fef051410e77&quot;:{&quot;type&quot;:&quot;FIGURE_OBJECT&quot;,&quot;id&quot;:&quot;e77b4141-fd7f-492f-bd63-fef051410e77&quot;,&quot;relativeTransform&quot;:{&quot;translate&quot;:{&quot;x&quot;:-31.771208845025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2&quot;}},&quot;72ff4c8c-33ef-45b5-8235-bdf348104072&quot;:{&quot;type&quot;:&quot;FIGURE_OBJECT&quot;,&quot;id&quot;:&quot;72ff4c8c-33ef-45b5-8235-bdf348104072&quot;,&quot;relativeTransform&quot;:{&quot;translate&quot;:{&quot;x&quot;:-31.77115601527715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5&quot;}},&quot;b8948351-f332-4da8-a0c7-90d922e6220e&quot;:{&quot;type&quot;:&quot;FIGURE_OBJECT&quot;,&quot;id&quot;:&quot;b8948351-f332-4da8-a0c7-90d922e6220e&quot;,&quot;relativeTransform&quot;:{&quot;translate&quot;:{&quot;x&quot;:-31.7711560152772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3&quot;}},&quot;f4ecf84f-1f7a-4e94-93b8-830dce159609&quot;:{&quot;type&quot;:&quot;FIGURE_OBJECT&quot;,&quot;id&quot;:&quot;f4ecf84f-1f7a-4e94-93b8-830dce159609&quot;,&quot;relativeTransform&quot;:{&quot;translate&quot;:{&quot;x&quot;:-15.8060961123464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4&quot;}},&quot;69b77829-8009-4e5d-b5cb-c2f46aff5398&quot;:{&quot;type&quot;:&quot;FIGURE_OBJECT&quot;,&quot;id&quot;:&quot;69b77829-8009-4e5d-b5cb-c2f46aff5398&quot;,&quot;relativeTransform&quot;:{&quot;translate&quot;:{&quot;x&quot;:-15.8060432825980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&quot;}},&quot;be1494d9-3b18-45c5-886c-267135b47866&quot;:{&quot;type&quot;:&quot;FIGURE_OBJECT&quot;,&quot;id&quot;:&quot;be1494d9-3b18-45c5-886c-267135b47866&quot;,&quot;relativeTransform&quot;:{&quot;translate&quot;:{&quot;x&quot;:-15.8060432825980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2&quot;}},&quot;b9dddb05-8e69-4713-a631-be6d19129fee&quot;:{&quot;type&quot;:&quot;FIGURE_OBJECT&quot;,&quot;id&quot;:&quot;b9dddb05-8e69-4713-a631-be6d19129fee&quot;,&quot;relativeTransform&quot;:{&quot;translate&quot;:{&quot;x&quot;:0.1590166203326937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5&quot;}},&quot;d864f44a-f6e4-40be-b645-5b78bb412f8a&quot;:{&quot;type&quot;:&quot;FIGURE_OBJECT&quot;,&quot;id&quot;:&quot;d864f44a-f6e4-40be-b645-5b78bb412f8a&quot;,&quot;relativeTransform&quot;:{&quot;translate&quot;:{&quot;x&quot;:0.1590694500811094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&quot;}},&quot;1ddb280a-f0d9-45ca-9e4f-8578641e1000&quot;:{&quot;type&quot;:&quot;FIGURE_OBJECT&quot;,&quot;id&quot;:&quot;1ddb280a-f0d9-45ca-9e4f-8578641e1000&quot;,&quot;relativeTransform&quot;:{&quot;translate&quot;:{&quot;x&quot;:0.15906945008104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5&quot;}},&quot;edf9d3bd-839e-45c4-bd3b-ad9a136f03a9&quot;:{&quot;type&quot;:&quot;FIGURE_OBJECT&quot;,&quot;id&quot;:&quot;edf9d3bd-839e-45c4-bd3b-ad9a136f03a9&quot;,&quot;relativeTransform&quot;:{&quot;translate&quot;:{&quot;x&quot;:16.12412935301185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&quot;}},&quot;46ae4c2d-84de-453d-b715-78f66a26bae0&quot;:{&quot;type&quot;:&quot;FIGURE_OBJECT&quot;,&quot;id&quot;:&quot;46ae4c2d-84de-453d-b715-78f66a26bae0&quot;,&quot;relativeTransform&quot;:{&quot;translate&quot;:{&quot;x&quot;:16.12418218276020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2&quot;}},&quot;86f615bf-246f-41c8-8849-84c774cd6b4f&quot;:{&quot;type&quot;:&quot;FIGURE_OBJECT&quot;,&quot;id&quot;:&quot;86f615bf-246f-41c8-8849-84c774cd6b4f&quot;,&quot;relativeTransform&quot;:{&quot;translate&quot;:{&quot;x&quot;:16.12418218276020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5&quot;}},&quot;5771f70a-14bd-40de-8600-7e2bc7d9de57&quot;:{&quot;type&quot;:&quot;FIGURE_OBJECT&quot;,&quot;id&quot;:&quot;5771f70a-14bd-40de-8600-7e2bc7d9de57&quot;,&quot;relativeTransform&quot;:{&quot;translate&quot;:{&quot;x&quot;:32.089242085690955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8&quot;}},&quot;8771d763-39c5-4820-ab00-19d60acfc4c4&quot;:{&quot;type&quot;:&quot;FIGURE_OBJECT&quot;,&quot;id&quot;:&quot;8771d763-39c5-4820-ab00-19d60acfc4c4&quot;,&quot;relativeTransform&quot;:{&quot;translate&quot;:{&quot;x&quot;:32.0892949154393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9&quot;}},&quot;da840c87-8c95-4fb7-a270-e9cf1ca796af&quot;:{&quot;type&quot;:&quot;FIGURE_OBJECT&quot;,&quot;id&quot;:&quot;da840c87-8c95-4fb7-a270-e9cf1ca796af&quot;,&quot;relativeTransform&quot;:{&quot;translate&quot;:{&quot;x&quot;:32.0892949154393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&quot;}},&quot;9107cd14-5343-4a87-8413-1d5554a2e813&quot;:{&quot;type&quot;:&quot;FIGURE_OBJECT&quot;,&quot;id&quot;:&quot;9107cd14-5343-4a87-8413-1d5554a2e813&quot;,&quot;relativeTransform&quot;:{&quot;translate&quot;:{&quot;x&quot;:48.054354818370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2&quot;}},&quot;f71b6ee2-e2ab-43de-82bb-dee679dcc4bd&quot;:{&quot;type&quot;:&quot;FIGURE_OBJECT&quot;,&quot;id&quot;:&quot;f71b6ee2-e2ab-43de-82bb-dee679dcc4bd&quot;,&quot;relativeTransform&quot;:{&quot;translate&quot;:{&quot;x&quot;:48.0544076481184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5&quot;}},&quot;57f426f2-7997-4506-bc40-054134cd8149&quot;:{&quot;type&quot;:&quot;FIGURE_OBJECT&quot;,&quot;id&quot;:&quot;57f426f2-7997-4506-bc40-054134cd8149&quot;,&quot;relativeTransform&quot;:{&quot;translate&quot;:{&quot;x&quot;:48.0544076481184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&quot;}},&quot;34c216ce-d6df-4f89-9590-b7732f2c8d23&quot;:{&quot;type&quot;:&quot;FIGURE_OBJECT&quot;,&quot;id&quot;:&quot;34c216ce-d6df-4f89-9590-b7732f2c8d23&quot;,&quot;relativeTransform&quot;:{&quot;translate&quot;:{&quot;x&quot;:64.0194675510492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5&quot;}},&quot;ee439fd4-e135-4958-8c3f-d000c592a5f2&quot;:{&quot;type&quot;:&quot;FIGURE_OBJECT&quot;,&quot;id&quot;:&quot;ee439fd4-e135-4958-8c3f-d000c592a5f2&quot;,&quot;relativeTransform&quot;:{&quot;translate&quot;:{&quot;x&quot;:64.0195203807975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&quot;}},&quot;f313b612-e32d-4d2d-9eab-d82041b39955&quot;:{&quot;type&quot;:&quot;FIGURE_OBJECT&quot;,&quot;id&quot;:&quot;f313b612-e32d-4d2d-9eab-d82041b39955&quot;,&quot;relativeTransform&quot;:{&quot;translate&quot;:{&quot;x&quot;:64.0195203807975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2&quot;}},&quot;9c1f4bb4-d12d-4c1a-b2c6-4b8ba832f460&quot;:{&quot;type&quot;:&quot;FIGURE_OBJECT&quot;,&quot;id&quot;:&quot;9c1f4bb4-d12d-4c1a-b2c6-4b8ba832f460&quot;,&quot;relativeTransform&quot;:{&quot;translate&quot;:{&quot;x&quot;:-58.3797300661574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5&quot;}},&quot;29be53de-9514-47f5-a3ea-7d57ee1b97a6&quot;:{&quot;type&quot;:&quot;FIGURE_OBJECT&quot;,&quot;id&quot;:&quot;29be53de-9514-47f5-a3ea-7d57ee1b97a6&quot;,&quot;relativeTransform&quot;:{&quot;translate&quot;:{&quot;x&quot;:-58.50005290757131,&quot;y&quot;:-5.809390826203274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3&quot;}},&quot;c9f8a54b-1ff8-4715-a433-fd7a45e9ffd8&quot;:{&quot;type&quot;:&quot;FIGURE_OBJECT&quot;,&quot;id&quot;:&quot;c9f8a54b-1ff8-4715-a433-fd7a45e9ffd8&quot;,&quot;relativeTransform&quot;:{&quot;translate&quot;:{&quot;x&quot;:-58.379677236409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4&quot;}},&quot;6aaf0733-c8d2-4736-98ee-01a53efb9477&quot;:{&quot;type&quot;:&quot;FIGURE_OBJECT&quot;,&quot;id&quot;:&quot;6aaf0733-c8d2-4736-98ee-01a53efb9477&quot;,&quot;relativeTransform&quot;:{&quot;translate&quot;:{&quot;x&quot;:-42.4146173334782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&quot;}},&quot;ab53f17c-3156-48f2-9879-bcb0320f7fc9&quot;:{&quot;type&quot;:&quot;FIGURE_OBJECT&quot;,&quot;id&quot;:&quot;ab53f17c-3156-48f2-9879-bcb0320f7fc9&quot;,&quot;relativeTransform&quot;:{&quot;translate&quot;:{&quot;x&quot;:-42.4145645037299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2&quot;}},&quot;6b2b5986-7d04-4539-a671-a043590663c7&quot;:{&quot;type&quot;:&quot;FIGURE_OBJECT&quot;,&quot;id&quot;:&quot;6b2b5986-7d04-4539-a671-a043590663c7&quot;,&quot;relativeTransform&quot;:{&quot;translate&quot;:{&quot;x&quot;:-42.414564503729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5&quot;}},&quot;b03eff11-1ad7-4be6-9ae3-b7104e689d13&quot;:{&quot;type&quot;:&quot;FIGURE_OBJECT&quot;,&quot;id&quot;:&quot;b03eff11-1ad7-4be6-9ae3-b7104e689d13&quot;,&quot;relativeTransform&quot;:{&quot;translate&quot;:{&quot;x&quot;:-26.4495046007991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&quot;}},&quot;495c1739-9fd5-4cf4-8fee-18e0f3bdcdae&quot;:{&quot;type&quot;:&quot;FIGURE_OBJECT&quot;,&quot;id&quot;:&quot;495c1739-9fd5-4cf4-8fee-18e0f3bdcdae&quot;,&quot;relativeTransform&quot;:{&quot;translate&quot;:{&quot;x&quot;:-26.44945177105078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5&quot;}},&quot;2ae4eeea-b366-4afe-aec2-bfa2a484e295&quot;:{&quot;type&quot;:&quot;FIGURE_OBJECT&quot;,&quot;id&quot;:&quot;2ae4eeea-b366-4afe-aec2-bfa2a484e295&quot;,&quot;relativeTransform&quot;:{&quot;translate&quot;:{&quot;x&quot;:-26.4494517710508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&quot;}},&quot;4dd1cd15-b77e-4314-92e5-13664b15b8c3&quot;:{&quot;type&quot;:&quot;FIGURE_OBJECT&quot;,&quot;id&quot;:&quot;4dd1cd15-b77e-4314-92e5-13664b15b8c3&quot;,&quot;relativeTransform&quot;:{&quot;translate&quot;:{&quot;x&quot;:-10.48439186811998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2&quot;}},&quot;59d9f600-0f34-44da-a4d0-3efc614b4779&quot;:{&quot;type&quot;:&quot;FIGURE_OBJECT&quot;,&quot;id&quot;:&quot;59d9f600-0f34-44da-a4d0-3efc614b4779&quot;,&quot;relativeTransform&quot;:{&quot;translate&quot;:{&quot;x&quot;:-10.48433903837162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5&quot;}},&quot;1af5f463-9eeb-4004-906c-812bbaeea689&quot;:{&quot;type&quot;:&quot;FIGURE_OBJECT&quot;,&quot;id&quot;:&quot;1af5f463-9eeb-4004-906c-812bbaeea689&quot;,&quot;relativeTransform&quot;:{&quot;translate&quot;:{&quot;x&quot;:-10.48433903837162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8&quot;}},&quot;b43f018c-d7e2-4c56-81e4-1848dd7e7f50&quot;:{&quot;type&quot;:&quot;FIGURE_OBJECT&quot;,&quot;id&quot;:&quot;b43f018c-d7e2-4c56-81e4-1848dd7e7f50&quot;,&quot;relativeTransform&quot;:{&quot;translate&quot;:{&quot;x&quot;:5.48072086455912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9&quot;}},&quot;c9504c12-a842-41f0-bff5-4f2ec1bd3ab7&quot;:{&quot;type&quot;:&quot;FIGURE_OBJECT&quot;,&quot;id&quot;:&quot;c9504c12-a842-41f0-bff5-4f2ec1bd3ab7&quot;,&quot;relativeTransform&quot;:{&quot;translate&quot;:{&quot;x&quot;:5.480773694307537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&quot;}},&quot;4facef6b-d4a5-4904-80f4-1e25ed1590a6&quot;:{&quot;type&quot;:&quot;FIGURE_OBJECT&quot;,&quot;id&quot;:&quot;4facef6b-d4a5-4904-80f4-1e25ed1590a6&quot;,&quot;relativeTransform&quot;:{&quot;translate&quot;:{&quot;x&quot;:5.498081738511207,&quot;y&quot;:-32.235543253785224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2&quot;}},&quot;f1648612-d080-4dd1-85e5-50e9a046ab5f&quot;:{&quot;type&quot;:&quot;FIGURE_OBJECT&quot;,&quot;id&quot;:&quot;f1648612-d080-4dd1-85e5-50e9a046ab5f&quot;,&quot;relativeTransform&quot;:{&quot;translate&quot;:{&quot;x&quot;:21.44583359723827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5&quot;}},&quot;ad8eb57b-ef2f-440b-b22f-99fdbf03d212&quot;:{&quot;type&quot;:&quot;FIGURE_OBJECT&quot;,&quot;id&quot;:&quot;ad8eb57b-ef2f-440b-b22f-99fdbf03d212&quot;,&quot;relativeTransform&quot;:{&quot;translate&quot;:{&quot;x&quot;:21.44588642698663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&quot;}},&quot;7162c458-ffc4-4f55-848d-3292a1552ef8&quot;:{&quot;type&quot;:&quot;FIGURE_OBJECT&quot;,&quot;id&quot;:&quot;7162c458-ffc4-4f55-848d-3292a1552ef8&quot;,&quot;relativeTransform&quot;:{&quot;translate&quot;:{&quot;x&quot;:21.44588642698663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2&quot;}},&quot;96972992-0fa3-4539-9e7f-4508f136137c&quot;:{&quot;type&quot;:&quot;FIGURE_OBJECT&quot;,&quot;id&quot;:&quot;96972992-0fa3-4539-9e7f-4508f136137c&quot;,&quot;relativeTransform&quot;:{&quot;translate&quot;:{&quot;x&quot;:37.4109463299174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5&quot;}},&quot;2c9063cf-6196-4e4e-8de8-5cdd00277b1c&quot;:{&quot;type&quot;:&quot;FIGURE_OBJECT&quot;,&quot;id&quot;:&quot;2c9063cf-6196-4e4e-8de8-5cdd00277b1c&quot;,&quot;relativeTransform&quot;:{&quot;translate&quot;:{&quot;x&quot;:37.410999159665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&quot;}},&quot;520a96c6-527b-4726-a9d8-67effa794a28&quot;:{&quot;type&quot;:&quot;FIGURE_OBJECT&quot;,&quot;id&quot;:&quot;520a96c6-527b-4726-a9d8-67effa794a28&quot;,&quot;relativeTransform&quot;:{&quot;translate&quot;:{&quot;x&quot;:37.354492426614506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2&quot;}},&quot;77427ba3-47fd-402d-bc79-d6cb33a60caa&quot;:{&quot;type&quot;:&quot;FIGURE_OBJECT&quot;,&quot;id&quot;:&quot;77427ba3-47fd-402d-bc79-d6cb33a60caa&quot;,&quot;relativeTransform&quot;:{&quot;translate&quot;:{&quot;x&quot;:53.3760590625964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5&quot;}},&quot;f61144a7-bdfb-4e15-9bf5-585935cd3f66&quot;:{&quot;type&quot;:&quot;FIGURE_OBJECT&quot;,&quot;id&quot;:&quot;f61144a7-bdfb-4e15-9bf5-585935cd3f66&quot;,&quot;relativeTransform&quot;:{&quot;translate&quot;:{&quot;x&quot;:53.3761118923449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3&quot;}},&quot;a66daf7b-1205-423d-aaee-5958ce4b11f7&quot;:{&quot;type&quot;:&quot;FIGURE_OBJECT&quot;,&quot;id&quot;:&quot;a66daf7b-1205-423d-aaee-5958ce4b11f7&quot;,&quot;relativeTransform&quot;:{&quot;translate&quot;:{&quot;x&quot;:53.3761118923449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4&quot;}},&quot;377c112d-0582-4bf5-8cd2-5e1314cb0cfb&quot;:{&quot;type&quot;:&quot;FIGURE_OBJECT&quot;,&quot;id&quot;:&quot;377c112d-0582-4bf5-8cd2-5e1314cb0cfb&quot;,&quot;relativeTransform&quot;:{&quot;translate&quot;:{&quot;x&quot;:69.3411717952756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&quot;}},&quot;3b6d96de-7999-49d7-90de-291303561667&quot;:{&quot;type&quot;:&quot;FIGURE_OBJECT&quot;,&quot;id&quot;:&quot;3b6d96de-7999-49d7-90de-291303561667&quot;,&quot;relativeTransform&quot;:{&quot;translate&quot;:{&quot;x&quot;:69.3412246250240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2&quot;}},&quot;7c9b9768-1ce3-4b3d-9f79-c3d28bbbd86b&quot;:{&quot;type&quot;:&quot;FIGURE_OBJECT&quot;,&quot;id&quot;:&quot;7c9b9768-1ce3-4b3d-9f79-c3d28bbbd86b&quot;,&quot;relativeTransform&quot;:{&quot;translate&quot;:{&quot;x&quot;:69.3412246250240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5&quot;}},&quot;b3d6b2ae-7b41-4474-9874-564a790fc67c&quot;:{&quot;type&quot;:&quot;FIGURE_OBJECT&quot;,&quot;id&quot;:&quot;b3d6b2ae-7b41-4474-9874-564a790fc67c&quot;,&quot;relativeTransform&quot;:{&quot;translate&quot;:{&quot;x&quot;:-53.05802582193109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&quot;}},&quot;21195641-394f-4cb6-9972-364a9c244f8c&quot;:{&quot;type&quot;:&quot;FIGURE_OBJECT&quot;,&quot;id&quot;:&quot;21195641-394f-4cb6-9972-364a9c244f8c&quot;,&quot;relativeTransform&quot;:{&quot;translate&quot;:{&quot;x&quot;:-53.057972992182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5&quot;}},&quot;a4379036-2562-4e09-bc88-6378fa08b9fb&quot;:{&quot;type&quot;:&quot;FIGURE_OBJECT&quot;,&quot;id&quot;:&quot;a4379036-2562-4e09-bc88-6378fa08b9fb&quot;,&quot;relativeTransform&quot;:{&quot;translate&quot;:{&quot;x&quot;:-53.0579729921826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&quot;}},&quot;577d3ea2-addc-4323-b164-89f2a89f7ca0&quot;:{&quot;type&quot;:&quot;FIGURE_OBJECT&quot;,&quot;id&quot;:&quot;577d3ea2-addc-4323-b164-89f2a89f7ca0&quot;,&quot;relativeTransform&quot;:{&quot;translate&quot;:{&quot;x&quot;:-37.09291308925199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2&quot;}},&quot;81d23e61-7bf8-4f8f-8fc4-57968a29fa2f&quot;:{&quot;type&quot;:&quot;FIGURE_OBJECT&quot;,&quot;id&quot;:&quot;81d23e61-7bf8-4f8f-8fc4-57968a29fa2f&quot;,&quot;relativeTransform&quot;:{&quot;translate&quot;:{&quot;x&quot;:-37.0928602595035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5&quot;}},&quot;38a1fa8e-75d1-47a1-95c1-1630558eeb1d&quot;:{&quot;type&quot;:&quot;FIGURE_OBJECT&quot;,&quot;id&quot;:&quot;38a1fa8e-75d1-47a1-95c1-1630558eeb1d&quot;,&quot;relativeTransform&quot;:{&quot;translate&quot;:{&quot;x&quot;:-37.0928602595035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8&quot;}},&quot;4ed6ed91-b3bf-4f75-8a39-f2203def35c9&quot;:{&quot;type&quot;:&quot;FIGURE_OBJECT&quot;,&quot;id&quot;:&quot;4ed6ed91-b3bf-4f75-8a39-f2203def35c9&quot;,&quot;relativeTransform&quot;:{&quot;translate&quot;:{&quot;x&quot;:-21.12780035657271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9&quot;}},&quot;5408bfe0-7247-47b9-8994-1ff323a428e7&quot;:{&quot;type&quot;:&quot;FIGURE_OBJECT&quot;,&quot;id&quot;:&quot;5408bfe0-7247-47b9-8994-1ff323a428e7&quot;,&quot;relativeTransform&quot;:{&quot;translate&quot;:{&quot;x&quot;:-21.1277475268244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&quot;}},&quot;911ead1e-d592-4c86-bcec-a822f025514b&quot;:{&quot;type&quot;:&quot;FIGURE_OBJECT&quot;,&quot;id&quot;:&quot;911ead1e-d592-4c86-bcec-a822f025514b&quot;,&quot;relativeTransform&quot;:{&quot;translate&quot;:{&quot;x&quot;:-21.1277475268244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05&quot;}},&quot;32b69e02-7f26-4e3d-8969-4efc38a0e7e6&quot;:{&quot;type&quot;:&quot;FIGURE_OBJECT&quot;,&quot;id&quot;:&quot;32b69e02-7f26-4e3d-8969-4efc38a0e7e6&quot;,&quot;relativeTransform&quot;:{&quot;translate&quot;:{&quot;x&quot;:-5.16268762389367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1&quot;}},&quot;ef6957df-d196-4eb0-bb73-528235c64dbc&quot;:{&quot;type&quot;:&quot;FIGURE_OBJECT&quot;,&quot;id&quot;:&quot;ef6957df-d196-4eb0-bb73-528235c64dbc&quot;,&quot;relativeTransform&quot;:{&quot;translate&quot;:{&quot;x&quot;:-5.162634794145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2&quot;}},&quot;6e93a4c9-6883-48cd-b5a2-affc0427ecc0&quot;:{&quot;type&quot;:&quot;FIGURE_OBJECT&quot;,&quot;id&quot;:&quot;6e93a4c9-6883-48cd-b5a2-affc0427ecc0&quot;,&quot;relativeTransform&quot;:{&quot;translate&quot;:{&quot;x&quot;:-5.162634794145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3&quot;}},&quot;d58f7a68-6fd7-4ba7-b957-530def1ee73a&quot;:{&quot;type&quot;:&quot;FIGURE_OBJECT&quot;,&quot;id&quot;:&quot;d58f7a68-6fd7-4ba7-b957-530def1ee73a&quot;,&quot;relativeTransform&quot;:{&quot;translate&quot;:{&quot;x&quot;:10.80242510878548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&quot;}},&quot;98740cee-c6e4-43a6-9d28-1e4a97607b9a&quot;:{&quot;type&quot;:&quot;FIGURE_OBJECT&quot;,&quot;id&quot;:&quot;98740cee-c6e4-43a6-9d28-1e4a97607b9a&quot;,&quot;relativeTransform&quot;:{&quot;translate&quot;:{&quot;x&quot;:10.80247793853384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5&quot;}},&quot;fe79a041-582e-4ca8-8855-0404bcd6a74d&quot;:{&quot;type&quot;:&quot;FIGURE_OBJECT&quot;,&quot;id&quot;:&quot;fe79a041-582e-4ca8-8855-0404bcd6a74d&quot;,&quot;relativeTransform&quot;:{&quot;translate&quot;:{&quot;x&quot;:10.80247793853384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6&quot;}},&quot;2644de69-bce3-4f47-b3b7-f814d598a146&quot;:{&quot;type&quot;:&quot;FIGURE_OBJECT&quot;,&quot;id&quot;:&quot;2644de69-bce3-4f47-b3b7-f814d598a146&quot;,&quot;relativeTransform&quot;:{&quot;translate&quot;:{&quot;x&quot;:26.76753784146458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7&quot;}},&quot;bfb882c0-6362-434f-86d6-eb4103528a6f&quot;:{&quot;type&quot;:&quot;FIGURE_OBJECT&quot;,&quot;id&quot;:&quot;bfb882c0-6362-434f-86d6-eb4103528a6f&quot;,&quot;relativeTransform&quot;:{&quot;translate&quot;:{&quot;x&quot;:26.76759067121282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8&quot;}},&quot;105fd3d8-82da-44c5-a4f9-8264bb22a22a&quot;:{&quot;type&quot;:&quot;FIGURE_OBJECT&quot;,&quot;id&quot;:&quot;105fd3d8-82da-44c5-a4f9-8264bb22a22a&quot;,&quot;relativeTransform&quot;:{&quot;translate&quot;:{&quot;x&quot;:26.76759067121282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&quot;}},&quot;aacd45aa-4503-4eda-9e58-e1a5146094a1&quot;:{&quot;type&quot;:&quot;FIGURE_OBJECT&quot;,&quot;id&quot;:&quot;aacd45aa-4503-4eda-9e58-e1a5146094a1&quot;,&quot;relativeTransform&quot;:{&quot;translate&quot;:{&quot;x&quot;:42.732650574143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05&quot;}},&quot;38726344-f8d4-436b-b7d6-42c60639f4d7&quot;:{&quot;type&quot;:&quot;FIGURE_OBJECT&quot;,&quot;id&quot;:&quot;38726344-f8d4-436b-b7d6-42c60639f4d7&quot;,&quot;relativeTransform&quot;:{&quot;translate&quot;:{&quot;x&quot;:42.73270340389204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1&quot;}},&quot;b0a7532d-8728-45b2-aac4-3ad572591e17&quot;:{&quot;type&quot;:&quot;FIGURE_OBJECT&quot;,&quot;id&quot;:&quot;b0a7532d-8728-45b2-aac4-3ad572591e17&quot;,&quot;relativeTransform&quot;:{&quot;translate&quot;:{&quot;x&quot;:42.7327034038920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2&quot;}},&quot;2de96f58-bf5f-40b3-b968-a7d8a57f82ad&quot;:{&quot;type&quot;:&quot;FIGURE_OBJECT&quot;,&quot;id&quot;:&quot;2de96f58-bf5f-40b3-b968-a7d8a57f82ad&quot;,&quot;relativeTransform&quot;:{&quot;translate&quot;:{&quot;x&quot;:58.6977633068229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3&quot;}},&quot;3db354c7-c715-44ae-b82b-7e6c5355bc29&quot;:{&quot;type&quot;:&quot;FIGURE_OBJECT&quot;,&quot;id&quot;:&quot;3db354c7-c715-44ae-b82b-7e6c5355bc29&quot;,&quot;relativeTransform&quot;:{&quot;translate&quot;:{&quot;x&quot;:58.6978161365711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&quot;}},&quot;507a14e6-7c75-41b3-983e-ce388ca743bb&quot;:{&quot;type&quot;:&quot;FIGURE_OBJECT&quot;,&quot;id&quot;:&quot;507a14e6-7c75-41b3-983e-ce388ca743bb&quot;,&quot;relativeTransform&quot;:{&quot;translate&quot;:{&quot;x&quot;:58.6978161365711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5&quot;}},&quot;8d004f53-7aa7-4d66-a31e-9d5d8eecf828&quot;:{&quot;type&quot;:&quot;FIGURE_OBJECT&quot;,&quot;id&quot;:&quot;8d004f53-7aa7-4d66-a31e-9d5d8eecf828&quot;,&quot;relativeTransform&quot;:{&quot;translate&quot;:{&quot;x&quot;:74.6628760395020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6&quot;}},&quot;9701d976-e09c-4bbb-b44d-398dc6416c92&quot;:{&quot;type&quot;:&quot;FIGURE_OBJECT&quot;,&quot;id&quot;:&quot;9701d976-e09c-4bbb-b44d-398dc6416c92&quot;,&quot;relativeTransform&quot;:{&quot;translate&quot;:{&quot;x&quot;:74.6629288692502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7&quot;}},&quot;dffd054b-1f42-4501-bd27-16765d468af4&quot;:{&quot;type&quot;:&quot;FIGURE_OBJECT&quot;,&quot;id&quot;:&quot;dffd054b-1f42-4501-bd27-16765d468af4&quot;,&quot;relativeTransform&quot;:{&quot;translate&quot;:{&quot;x&quot;:74.6629288692502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8&quot;}},&quot;f883d95a-415a-4060-96ca-69d5c9095b6b&quot;:{&quot;type&quot;:&quot;FIGURE_OBJECT&quot;,&quot;id&quot;:&quot;f883d95a-415a-4060-96ca-69d5c9095b6b&quot;,&quot;relativeTransform&quot;:{&quot;translate&quot;:{&quot;x&quot;:80.1892615425524,&quot;y&quot;:24.76343807463799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&quot;}},&quot;7b63a154-5347-418b-bdbe-90d778982687&quot;:{&quot;type&quot;:&quot;FIGURE_OBJECT&quot;,&quot;id&quot;:&quot;7b63a154-5347-418b-bdbe-90d778982687&quot;,&quot;relativeTransform&quot;:{&quot;translate&quot;:{&quot;x&quot;:79.9846331134767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2&quot;}},&quot;a0478145-a6a2-4a3b-9c8e-a6a22fdcfcdf&quot;:{&quot;type&quot;:&quot;FIGURE_OBJECT&quot;,&quot;id&quot;:&quot;a0478145-a6a2-4a3b-9c8e-a6a22fdcfcdf&quot;,&quot;relativeTransform&quot;:{&quot;translate&quot;:{&quot;x&quot;:79.98463311347673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5&quot;}},&quot;9e8d6216-c0b4-4eb3-ab56-2c36abbaf80c&quot;:{&quot;type&quot;:&quot;FIGURE_OBJECT&quot;,&quot;id&quot;:&quot;9e8d6216-c0b4-4eb3-ab56-2c36abbaf80c&quot;,&quot;relativeTransform&quot;:{&quot;translate&quot;:{&quot;x&quot;:8.043127820712458,&quot;y&quot;:-0.9207517404147035},&quot;rotate&quot;:0},&quot;opacity&quot;:1,&quot;path&quot;:{&quot;type&quot;:&quot;RECT&quot;,&quot;size&quot;:{&quot;x&quot;:149.01157720484946,&quot;y&quot;:97.26371613122815},&quot;cornerRounding&quot;:{&quot;type&quot;:&quot;ARC_LENGTH&quot;,&quot;global&quot;:0}},&quot;pathStyles&quot;:[{&quot;type&quot;:&quot;FILL&quot;,&quot;fillStyle&quot;:&quot;rgba(0,0,0,0)&quot;},{&quot;type&quot;:&quot;STROKE&quot;,&quot;strokeStyle&quot;:&quot;rgba(39,39,39,1)&quot;,&quot;lineWidth&quot;:0.8457903257191524,&quot;lineJoin&quot;:&quot;round&quot;}],&quot;isLocked&quot;:false,&quot;parent&quot;:{&quot;type&quot;:&quot;CHILD&quot;,&quot;parentId&quot;:&quot;c4373e79-fa67-4653-bfa0-cef7b5646e3a&quot;,&quot;order&quot;:&quot;51&quot;}},&quot;dd0d17cb-8218-49b2-8b65-afb9d150ff2f&quot;:{&quot;type&quot;:&quot;FIGURE_OBJECT&quot;,&quot;id&quot;:&quot;dd0d17cb-8218-49b2-8b65-afb9d150ff2f&quot;,&quot;relativeTransform&quot;:{&quot;translate&quot;:{&quot;x&quot;:-63.74417818131469,&quot;y&quot;:-25.43558249509643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2&quot;}},&quot;6bd328b3-a6a8-4e64-9ead-079139e54eff&quot;:{&quot;type&quot;:&quot;FIGURE_OBJECT&quot;,&quot;id&quot;:&quot;6bd328b3-a6a8-4e64-9ead-079139e54eff&quot;,&quot;relativeTransform&quot;:{&quot;translate&quot;:{&quot;x&quot;:-5.942725052905958e-14,&quot;y&quot;:-1.7637959851625777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d0d17cb-8218-49b2-8b65-afb9d150ff2f&quot;,&quot;order&quot;:&quot;1&quot;}},&quot;1eff5795-ae95-4b38-b4a5-2553c6652b82&quot;:{&quot;type&quot;:&quot;FIGURE_OBJECT&quot;,&quot;id&quot;:&quot;1eff5795-ae95-4b38-b4a5-2553c6652b82&quot;,&quot;relativeTransform&quot;:{&quot;translate&quot;:{&quot;x&quot;:-5.990211609757413e-14,&quot;y&quot;:5.092858192178685},&quot;rotate&quot;:0},&quot;opacity&quot;:1,&quot;path&quot;:{&quot;type&quot;:&quot;POLY_LINE&quot;,&quot;points&quot;:[{&quot;x&quot;:0,&quot;y&quot;:-1.6734644135745436},{&quot;x&quot;:0,&quot;y&quot;:1.673464413574543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2&quot;}},&quot;0a3ac684-2fa8-4f69-83d0-ba67ea794c5c&quot;:{&quot;type&quot;:&quot;FIGURE_OBJECT&quot;,&quot;id&quot;:&quot;0a3ac684-2fa8-4f69-83d0-ba67ea794c5c&quot;,&quot;relativeTransform&quot;:{&quot;translate&quot;:{&quot;x&quot;:-2.9924715869324626e-14,&quot;y&quot;:6.7663226057532295},&quot;rotate&quot;:0},&quot;opacity&quot;:1,&quot;path&quot;:{&quot;type&quot;:&quot;POLY_LINE&quot;,&quot;points&quot;:[{&quot;x&quot;:1.609536293862607,&quot;y&quot;:0},{&quot;x&quot;:-1.60953629386260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5&quot;}},&quot;12cd1319-64c0-49be-a5e5-7e9e8bbd9d2c&quot;:{&quot;type&quot;:&quot;FIGURE_OBJECT&quot;,&quot;id&quot;:&quot;12cd1319-64c0-49be-a5e5-7e9e8bbd9d2c&quot;,&quot;relativeTransform&quot;:{&quot;translate&quot;:{&quot;x&quot;:-2.9924715869324626e-14,&quot;y&quot;:-4.3241703712042465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d0d17cb-8218-49b2-8b65-afb9d150ff2f&quot;,&quot;order&quot;:&quot;7&quot;}},&quot;ac2b4b98-f203-4c4c-b277-9f60f6a4b2e1&quot;:{&quot;type&quot;:&quot;FIGURE_OBJECT&quot;,&quot;id&quot;:&quot;ac2b4b98-f203-4c4c-b277-9f60f6a4b2e1&quot;,&quot;relativeTransform&quot;:{&quot;translate&quot;:{&quot;x&quot;:-58.4974588607702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5&quot;}},&quot;a471b496-a5db-48ed-8380-6d409525bf3a&quot;:{&quot;type&quot;:&quot;FIGURE_OBJECT&quot;,&quot;id&quot;:&quot;a471b496-a5db-48ed-8380-6d409525bf3a&quot;,&quot;relativeTransform&quot;:{&quot;translate&quot;:{&quot;x&quot;:-5.942725052905958e-14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ac2b4b98-f203-4c4c-b277-9f60f6a4b2e1&quot;,&quot;order&quot;:&quot;1&quot;}},&quot;2f5aec74-6721-4e7e-83b9-4e74a50c7ed4&quot;:{&quot;type&quot;:&quot;FIGURE_OBJECT&quot;,&quot;id&quot;:&quot;2f5aec74-6721-4e7e-83b9-4e74a50c7ed4&quot;,&quot;relativeTransform&quot;:{&quot;translate&quot;:{&quot;x&quot;:-5.990211609757413e-14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2&quot;}},&quot;6cafd209-e308-451b-9b60-daa30b8687a3&quot;:{&quot;type&quot;:&quot;FIGURE_OBJECT&quot;,&quot;id&quot;:&quot;6cafd209-e308-451b-9b60-daa30b8687a3&quot;,&quot;relativeTransform&quot;:{&quot;translate&quot;:{&quot;x&quot;:-1.4972894806447285e-13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5&quot;}},&quot;33f54c8b-afe7-4cca-bd9d-5947a236fc74&quot;:{&quot;type&quot;:&quot;FIGURE_OBJECT&quot;,&quot;id&quot;:&quot;33f54c8b-afe7-4cca-bd9d-5947a236fc74&quot;,&quot;relativeTransform&quot;:{&quot;translate&quot;:{&quot;x&quot;:0,&quot;y&quot;:-6.766249894838151},&quot;rotate&quot;:0},&quot;opacity&quot;:1,&quot;path&quot;:{&quot;type&quot;:&quot;POLY_LINE&quot;,&quot;points&quot;:[{&quot;x&quot;:-2.2018741479555386,&quot;y&quot;:0},{&quot;x&quot;:2.201874147955538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ac2b4b98-f203-4c4c-b277-9f60f6a4b2e1&quot;,&quot;order&quot;:&quot;7&quot;}},&quot;e8167071-6779-4664-b95f-c792aac44144&quot;:{&quot;type&quot;:&quot;FIGURE_OBJECT&quot;,&quot;id&quot;:&quot;e8167071-6779-4664-b95f-c792aac44144&quot;,&quot;relativeTransform&quot;:{&quot;translate&quot;:{&quot;x&quot;:-53.0790441041047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&quot;}},&quot;5203afcf-34fc-49d7-8c09-b3d0554ca60d&quot;:{&quot;type&quot;:&quot;FIGURE_OBJECT&quot;,&quot;id&quot;:&quot;5203afcf-34fc-49d7-8c09-b3d0554ca60d&quot;,&quot;relativeTransform&quot;:{&quot;translate&quot;:{&quot;x&quot;:4.679311065280283e-16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8167071-6779-4664-b95f-c792aac44144&quot;,&quot;order&quot;:&quot;1&quot;}},&quot;9980a970-17b2-4b6e-9e38-53010b37bea7&quot;:{&quot;type&quot;:&quot;FIGURE_OBJECT&quot;,&quot;id&quot;:&quot;9980a970-17b2-4b6e-9e38-53010b37bea7&quot;,&quot;relativeTransform&quot;:{&quot;translate&quot;:{&quot;x&quot;:0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2&quot;}},&quot;89418457-0205-420d-b728-2e63b30e1fcb&quot;:{&quot;type&quot;:&quot;FIGURE_OBJECT&quot;,&quot;id&quot;:&quot;89418457-0205-420d-b728-2e63b30e1fcb&quot;,&quot;relativeTransform&quot;:{&quot;translate&quot;:{&quot;x&quot;:-8.982683196689875e-14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5&quot;}},&quot;61b634ae-d757-48ab-983f-d21dc05325a0&quot;:{&quot;type&quot;:&quot;FIGURE_OBJECT&quot;,&quot;id&quot;:&quot;61b634ae-d757-48ab-983f-d21dc05325a0&quot;,&quot;relativeTransform&quot;:{&quot;translate&quot;:{&quot;x&quot;:0,&quot;y&quot;:-6.76624989483815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8167071-6779-4664-b95f-c792aac44144&quot;,&quot;order&quot;:&quot;7&quot;}},&quot;ee705b2c-08d1-4bbd-b150-38829946554f&quot;:{&quot;type&quot;:&quot;FIGURE_OBJECT&quot;,&quot;id&quot;:&quot;ee705b2c-08d1-4bbd-b150-38829946554f&quot;,&quot;relativeTransform&quot;:{&quot;translate&quot;:{&quot;x&quot;:-47.73618661653686,&quot;y&quot;:-34.6150176110414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2&quot;}},&quot;1b4a4408-0f39-4696-b4a7-1b9f52ad5061&quot;:{&quot;type&quot;:&quot;FIGURE_OBJECT&quot;,&quot;id&quot;:&quot;1b4a4408-0f39-4696-b4a7-1b9f52ad5061&quot;,&quot;relativeTransform&quot;:{&quot;translate&quot;:{&quot;x&quot;:-0.00013838493075985907,&quot;y&quot;:-1.866015195159824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e705b2c-08d1-4bbd-b150-38829946554f&quot;,&quot;order&quot;:&quot;1&quot;}},&quot;c23e6141-077b-45d2-8079-9a5e10b38f14&quot;:{&quot;type&quot;:&quot;FIGURE_OBJECT&quot;,&quot;id&quot;:&quot;c23e6141-077b-45d2-8079-9a5e10b38f14&quot;,&quot;relativeTransform&quot;:{&quot;translate&quot;:{&quot;x&quot;:0.0005140280889660652,&quot;y&quot;:2.397815573413803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2&quot;}},&quot;7487b0d1-8b60-4ed7-883f-16f079747a65&quot;:{&quot;type&quot;:&quot;FIGURE_OBJECT&quot;,&quot;id&quot;:&quot;7487b0d1-8b60-4ed7-883f-16f079747a65&quot;,&quot;relativeTransform&quot;:{&quot;translate&quot;:{&quot;x&quot;:0.0005140280889960426,&quot;y&quot;:4.07127998698840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5&quot;}},&quot;7dc8b503-99da-4c41-9f2f-03e337668761&quot;:{&quot;type&quot;:&quot;FIGURE_OBJECT&quot;,&quot;id&quot;:&quot;7dc8b503-99da-4c41-9f2f-03e337668761&quot;,&quot;relativeTransform&quot;:{&quot;translate&quot;:{&quot;x&quot;:0,&quot;y&quot;:-4.07127998698840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e705b2c-08d1-4bbd-b150-38829946554f&quot;,&quot;order&quot;:&quot;7&quot;}},&quot;16418527-1e9e-4d03-b103-ff693a6e0236&quot;:{&quot;type&quot;:&quot;FIGURE_OBJECT&quot;,&quot;id&quot;:&quot;16418527-1e9e-4d03-b103-ff693a6e0236&quot;,&quot;relativeTransform&quot;:{&quot;translate&quot;:{&quot;x&quot;:-42.50610117239827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5&quot;}},&quot;58527cec-45d1-47b7-a24e-fd624475951a&quot;:{&quot;type&quot;:&quot;FIGURE_OBJECT&quot;,&quot;id&quot;:&quot;58527cec-45d1-47b7-a24e-fd624475951a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6418527-1e9e-4d03-b103-ff693a6e0236&quot;,&quot;order&quot;:&quot;1&quot;}},&quot;3ea276ee-ee03-4e15-9b2d-79ff7d2da402&quot;:{&quot;type&quot;:&quot;FIGURE_OBJECT&quot;,&quot;id&quot;:&quot;3ea276ee-ee03-4e15-9b2d-79ff7d2da402&quot;,&quot;relativeTransform&quot;:{&quot;translate&quot;:{&quot;x&quot;:0.015738253951876807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2&quot;}},&quot;3c8bfe73-dc09-4377-a7a5-c2b1877969dc&quot;:{&quot;type&quot;:&quot;FIGURE_OBJECT&quot;,&quot;id&quot;:&quot;3c8bfe73-dc09-4377-a7a5-c2b1877969dc&quot;,&quot;relativeTransform&quot;:{&quot;translate&quot;:{&quot;x&quot;:0.015738253951846883,&quot;y&quot;:4.0148939652737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5&quot;}},&quot;a57e3ab1-e5b2-422c-8abc-aa417ffcf946&quot;:{&quot;type&quot;:&quot;FIGURE_OBJECT&quot;,&quot;id&quot;:&quot;a57e3ab1-e5b2-422c-8abc-aa417ffcf946&quot;,&quot;relativeTransform&quot;:{&quot;translate&quot;:{&quot;x&quot;:0,&quot;y&quot;:-4.014893965273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6418527-1e9e-4d03-b103-ff693a6e0236&quot;,&quot;order&quot;:&quot;7&quot;}},&quot;0f912d3f-a67a-4816-9970-e02d3dcf77b7&quot;:{&quot;type&quot;:&quot;FIGURE_OBJECT&quot;,&quot;id&quot;:&quot;0f912d3f-a67a-4816-9970-e02d3dcf77b7&quot;,&quot;relativeTransform&quot;:{&quot;translate&quot;:{&quot;x&quot;:-37.12800242125874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3&quot;}},&quot;e1b07f99-6637-4a61-972d-bff8d28afae9&quot;:{&quot;type&quot;:&quot;FIGURE_OBJECT&quot;,&quot;id&quot;:&quot;e1b07f99-6637-4a61-972d-bff8d28afae9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0f912d3f-a67a-4816-9970-e02d3dcf77b7&quot;,&quot;order&quot;:&quot;1&quot;}},&quot;dc0fbb92-aeb9-475e-b4a1-d3ec1834e83f&quot;:{&quot;type&quot;:&quot;FIGURE_OBJECT&quot;,&quot;id&quot;:&quot;dc0fbb92-aeb9-475e-b4a1-d3ec1834e83f&quot;,&quot;relativeTransform&quot;:{&quot;translate&quot;:{&quot;x&quot;:0.16628893192984256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2&quot;}},&quot;4638fcdf-8358-4a6a-a954-436c47446943&quot;:{&quot;type&quot;:&quot;FIGURE_OBJECT&quot;,&quot;id&quot;:&quot;4638fcdf-8358-4a6a-a954-436c47446943&quot;,&quot;relativeTransform&quot;:{&quot;translate&quot;:{&quot;x&quot;:0.09219114550339468,&quot;y&quot;:3.88788890813731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5&quot;}},&quot;797b212a-50de-4fcc-be93-bd30e2c51822&quot;:{&quot;type&quot;:&quot;FIGURE_OBJECT&quot;,&quot;id&quot;:&quot;797b212a-50de-4fcc-be93-bd30e2c51822&quot;,&quot;relativeTransform&quot;:{&quot;translate&quot;:{&quot;x&quot;:0,&quot;y&quot;:-4.0148939652738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0f912d3f-a67a-4816-9970-e02d3dcf77b7&quot;,&quot;order&quot;:&quot;7&quot;}},&quot;e4fce2f2-2949-414a-95b0-ae28ed3f8a59&quot;:{&quot;type&quot;:&quot;FIGURE_OBJECT&quot;,&quot;id&quot;:&quot;e4fce2f2-2949-414a-95b0-ae28ed3f8a59&quot;,&quot;relativeTransform&quot;:{&quot;translate&quot;:{&quot;x&quot;:-31.74990367011922,&quot;y&quot;:-34.7277896544707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4&quot;}},&quot;9730fc5e-10cb-43c4-ad17-71b1beb6b953&quot;:{&quot;type&quot;:&quot;FIGURE_OBJECT&quot;,&quot;id&quot;:&quot;9730fc5e-10cb-43c4-ad17-71b1beb6b953&quot;,&quot;relativeTransform&quot;:{&quot;translate&quot;:{&quot;x&quot;:0.03349985079194935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1&quot;}},&quot;909966db-fac7-45d2-8ea3-84f7c60eafb7&quot;:{&quot;type&quot;:&quot;FIGURE_OBJECT&quot;,&quot;id&quot;:&quot;909966db-fac7-45d2-8ea3-84f7c60eafb7&quot;,&quot;relativeTransform&quot;:{&quot;translate&quot;:{&quot;x&quot;:-0.021283143073774637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4fce2f2-2949-414a-95b0-ae28ed3f8a59&quot;,&quot;order&quot;:&quot;2&quot;}},&quot;e0543869-da9e-4d56-9fc1-5386a7306dae&quot;:{&quot;type&quot;:&quot;FIGURE_OBJECT&quot;,&quot;id&quot;:&quot;e0543869-da9e-4d56-9fc1-5386a7306dae&quot;,&quot;relativeTransform&quot;:{&quot;translate&quot;:{&quot;x&quot;:0.03349985079185953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5&quot;}},&quot;45999e8b-8827-454d-b295-0e8b850b8d34&quot;:{&quot;type&quot;:&quot;FIGURE_OBJECT&quot;,&quot;id&quot;:&quot;45999e8b-8827-454d-b295-0e8b850b8d34&quot;,&quot;relativeTransform&quot;:{&quot;translate&quot;:{&quot;x&quot;:0,&quot;y&quot;:-3.95850794355919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4fce2f2-2949-414a-95b0-ae28ed3f8a59&quot;,&quot;order&quot;:&quot;7&quot;}},&quot;75e116cc-b4dc-427f-993d-499bf48c5aa5&quot;:{&quot;type&quot;:&quot;FIGURE_OBJECT&quot;,&quot;id&quot;:&quot;75e116cc-b4dc-427f-993d-499bf48c5aa5&quot;,&quot;relativeTransform&quot;:{&quot;translate&quot;:{&quot;x&quot;:-26.56238967237515,&quot;y&quot;:-34.727789654470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&quot;}},&quot;f85d958f-c1ef-43e6-a633-08d451d3f260&quot;:{&quot;type&quot;:&quot;FIGURE_OBJECT&quot;,&quot;id&quot;:&quot;f85d958f-c1ef-43e6-a633-08d451d3f260&quot;,&quot;relativeTransform&quot;:{&quot;translate&quot;:{&quot;x&quot;:-0.028806703202641122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1&quot;}},&quot;ff3c55da-446e-4903-83ae-6ae0712c0b8d&quot;:{&quot;type&quot;:&quot;FIGURE_OBJECT&quot;,&quot;id&quot;:&quot;ff3c55da-446e-4903-83ae-6ae0712c0b8d&quot;,&quot;relativeTransform&quot;:{&quot;translate&quot;:{&quot;x&quot;:0.00014354517773381106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5e116cc-b4dc-427f-993d-499bf48c5aa5&quot;,&quot;order&quot;:&quot;2&quot;}},&quot;4ca38afd-69d0-4aa1-9b55-a33230671f36&quot;:{&quot;type&quot;:&quot;FIGURE_OBJECT&quot;,&quot;id&quot;:&quot;4ca38afd-69d0-4aa1-9b55-a33230671f36&quot;,&quot;relativeTransform&quot;:{&quot;translate&quot;:{&quot;x&quot;:-0.028806703202671105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5&quot;}},&quot;750fd1ac-dba6-487e-8d73-a4da42ac085f&quot;:{&quot;type&quot;:&quot;FIGURE_OBJECT&quot;,&quot;id&quot;:&quot;750fd1ac-dba6-487e-8d73-a4da42ac085f&quot;,&quot;relativeTransform&quot;:{&quot;translate&quot;:{&quot;x&quot;:0,&quot;y&quot;:-3.9585079435590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5e116cc-b4dc-427f-993d-499bf48c5aa5&quot;,&quot;order&quot;:&quot;7&quot;}},&quot;7afed2ff-9000-4c3c-8a52-8a28e393c1cc&quot;:{&quot;type&quot;:&quot;FIGURE_OBJECT&quot;,&quot;id&quot;:&quot;7afed2ff-9000-4c3c-8a52-8a28e393c1cc&quot;,&quot;relativeTransform&quot;:{&quot;translate&quot;:{&quot;x&quot;:-21.127747526824503,&quot;y&quot;:-39.11398557273527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2&quot;}},&quot;dec2fba7-a445-4587-bcae-712b7a38eb2f&quot;:{&quot;type&quot;:&quot;FIGURE_OBJECT&quot;,&quot;id&quot;:&quot;dec2fba7-a445-4587-bcae-712b7a38eb2f&quot;,&quot;relativeTransform&quot;:{&quot;translate&quot;:{&quot;x&quot;:0,&quot;y&quot;:2.03007410223791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1&quot;}},&quot;97b4aacb-5881-44b3-a023-224d06681e2d&quot;:{&quot;type&quot;:&quot;FIGURE_OBJECT&quot;,&quot;id&quot;:&quot;97b4aacb-5881-44b3-a023-224d06681e2d&quot;,&quot;relativeTransform&quot;:{&quot;translate&quot;:{&quot;x&quot;:4.679311065280283e-16,&quot;y&quot;:-2.3414220691290355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afed2ff-9000-4c3c-8a52-8a28e393c1cc&quot;,&quot;order&quot;:&quot;2&quot;}},&quot;6160f161-5cd3-4ddf-bbd3-e202cafd1ccd&quot;:{&quot;type&quot;:&quot;FIGURE_OBJECT&quot;,&quot;id&quot;:&quot;6160f161-5cd3-4ddf-bbd3-e202cafd1ccd&quot;,&quot;relativeTransform&quot;:{&quot;translate&quot;:{&quot;x&quot;:-8.982683196689875e-14,&quot;y&quot;:4.54668686095761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5&quot;}},&quot;f13eb4fa-32a9-4082-8890-0536cd1f90bd&quot;:{&quot;type&quot;:&quot;FIGURE_OBJECT&quot;,&quot;id&quot;:&quot;f13eb4fa-32a9-4082-8890-0536cd1f90bd&quot;,&quot;relativeTransform&quot;:{&quot;translate&quot;:{&quot;x&quot;:0,&quot;y&quot;:-4.546686860957497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afed2ff-9000-4c3c-8a52-8a28e393c1cc&quot;,&quot;order&quot;:&quot;7&quot;}},&quot;8d3d5e3d-bb36-4798-a603-3b4edda52a21&quot;:{&quot;type&quot;:&quot;FIGURE_OBJECT&quot;,&quot;id&quot;:&quot;8d3d5e3d-bb36-4798-a603-3b4edda52a21&quot;,&quot;relativeTransform&quot;:{&quot;translate&quot;:{&quot;x&quot;:-15.839459922907583,&quot;y&quot;:-39.1656151380615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5&quot;}},&quot;7458ce12-982c-40c2-95ae-7c591207758b&quot;:{&quot;type&quot;:&quot;FIGURE_OBJECT&quot;,&quot;id&quot;:&quot;7458ce12-982c-40c2-95ae-7c591207758b&quot;,&quot;relativeTransform&quot;:{&quot;translate&quot;:{&quot;x&quot;:-1.1980423219514826e-13,&quot;y&quot;:1.9784445369112953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1&quot;}},&quot;1b72fee6-3304-4bd3-b969-3e684a41d2a2&quot;:{&quot;type&quot;:&quot;FIGURE_OBJECT&quot;,&quot;id&quot;:&quot;1b72fee6-3304-4bd3-b969-3e684a41d2a2&quot;,&quot;relativeTransform&quot;:{&quot;translate&quot;:{&quot;x&quot;:-5.942725052905958e-14,&quot;y&quot;:-2.289792503802541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d3d5e3d-bb36-4798-a603-3b4edda52a21&quot;,&quot;order&quot;:&quot;2&quot;}},&quot;255836d3-712b-4829-bb5a-3bbe979c8593&quot;:{&quot;type&quot;:&quot;FIGURE_OBJECT&quot;,&quot;id&quot;:&quot;255836d3-712b-4829-bb5a-3bbe979c8593&quot;,&quot;relativeTransform&quot;:{&quot;translate&quot;:{&quot;x&quot;:-5.990211609757413e-14,&quot;y&quot;:4.495057295631122},&quot;rotate&quot;:0},&quot;opacity&quot;:1,&quot;path&quot;:{&quot;type&quot;:&quot;POLY_LINE&quot;,&quot;points&quot;:[{&quot;x&quot;:2.0772112078380967,&quot;y&quot;:0},{&quot;x&quot;:-2.07721120783809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5&quot;}},&quot;40d89f5f-238e-4bf3-acb9-45fc6209e876&quot;:{&quot;type&quot;:&quot;FIGURE_OBJECT&quot;,&quot;id&quot;:&quot;40d89f5f-238e-4bf3-acb9-45fc6209e876&quot;,&quot;relativeTransform&quot;:{&quot;translate&quot;:{&quot;x&quot;:-2.9924715869324626e-14,&quot;y&quot;:-3.9875831001996063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d3d5e3d-bb36-4798-a603-3b4edda52a21&quot;,&quot;order&quot;:&quot;7&quot;}},&quot;3fe1a78a-efe4-4960-b2f9-4bb31c8fb251&quot;:{&quot;type&quot;:&quot;FIGURE_OBJECT&quot;,&quot;id&quot;:&quot;3fe1a78a-efe4-4960-b2f9-4bb31c8fb251&quot;,&quot;relativeTransform&quot;:{&quot;translate&quot;:{&quot;x&quot;:-10.61839624224342,&quot;y&quot;:-40.19790547268626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&quot;}},&quot;88fb19f1-3686-4627-915c-e3fb7727217f&quot;:{&quot;type&quot;:&quot;FIGURE_OBJECT&quot;,&quot;id&quot;:&quot;88fb19f1-3686-4627-915c-e3fb7727217f&quot;,&quot;relativeTransform&quot;:{&quot;translate&quot;:{&quot;x&quot;:4.679311065280283e-16,&quot;y&quot;:-4.8429879224977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fe1a78a-efe4-4960-b2f9-4bb31c8fb251&quot;,&quot;order&quot;:&quot;1&quot;}},&quot;95d6c94e-7ef4-4041-9afb-47c9d71133c2&quot;:{&quot;type&quot;:&quot;FIGURE_OBJECT&quot;,&quot;id&quot;:&quot;95d6c94e-7ef4-4041-9afb-47c9d71133c2&quot;,&quot;relativeTransform&quot;:{&quot;translate&quot;:{&quot;x&quot;:0,&quot;y&quot;:3.679509444529049},&quot;rotate&quot;:0},&quot;opacity&quot;:1,&quot;path&quot;:{&quot;type&quot;:&quot;POLY_LINE&quot;,&quot;points&quot;:[{&quot;x&quot;:0,&quot;y&quot;:-4.598421035880761},{&quot;x&quot;:0,&quot;y&quot;:4.59842103588076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2&quot;}},&quot;2fecf2e6-c440-4842-a7af-303ccb2d1c56&quot;:{&quot;type&quot;:&quot;FIGURE_OBJECT&quot;,&quot;id&quot;:&quot;2fecf2e6-c440-4842-a7af-303ccb2d1c56&quot;,&quot;relativeTransform&quot;:{&quot;translate&quot;:{&quot;x&quot;:-8.982683196689875e-14,&quot;y&quot;:8.5598605889829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5&quot;}},&quot;6f15d87e-cd35-42a7-b23e-42efd08df8aa&quot;:{&quot;type&quot;:&quot;FIGURE_OBJECT&quot;,&quot;id&quot;:&quot;6f15d87e-cd35-42a7-b23e-42efd08df8aa&quot;,&quot;relativeTransform&quot;:{&quot;translate&quot;:{&quot;x&quot;:0,&quot;y&quot;:-6.664365273961863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fe1a78a-efe4-4960-b2f9-4bb31c8fb251&quot;,&quot;order&quot;:&quot;7&quot;}},&quot;209f552a-8838-4cbe-9bcc-2d66a820780f&quot;:{&quot;type&quot;:&quot;FIGURE_OBJECT&quot;,&quot;id&quot;:&quot;209f552a-8838-4cbe-9bcc-2d66a820780f&quot;,&quot;relativeTransform&quot;:{&quot;translate&quot;:{&quot;x&quot;:-5.219152732960824,&quot;y&quot;:-39.7707417606561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5&quot;}},&quot;61ee672a-f04c-45e0-aad6-6a460b114f1f&quot;:{&quot;type&quot;:&quot;FIGURE_OBJECT&quot;,&quot;id&quot;:&quot;61ee672a-f04c-45e0-aad6-6a460b114f1f&quot;,&quot;relativeTransform&quot;:{&quot;translate&quot;:{&quot;x&quot;:0,&quot;y&quot;:3.908115165039649},&quot;rotate&quot;:0},&quot;opacity&quot;:1,&quot;path&quot;:{&quot;type&quot;:&quot;POLY_LINE&quot;,&quot;points&quot;:[{&quot;x&quot;:0,&quot;y&quot;:-4.7971817624248},{&quot;x&quot;:0,&quot;y&quot;:4.797181762424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1&quot;}},&quot;d71cb032-f574-43a9-a284-e490d14f9786&quot;:{&quot;type&quot;:&quot;FIGURE_OBJECT&quot;,&quot;id&quot;:&quot;d71cb032-f574-43a9-a284-e490d14f9786&quot;,&quot;relativeTransform&quot;:{&quot;translate&quot;:{&quot;x&quot;:4.679311065280283e-16,&quot;y&quot;:-5.021521743405518},&quot;rotate&quot;:0},&quot;opacity&quot;:1,&quot;path&quot;:{&quot;type&quot;:&quot;RECT&quot;,&quot;size&quot;:{&quot;x&quot;:3.9275735027780376,&quot;y&quot;:7.93141058526388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09f552a-8838-4cbe-9bcc-2d66a820780f&quot;,&quot;order&quot;:&quot;2&quot;}},&quot;dbb4af56-88f8-4305-8255-673b951604c2&quot;:{&quot;type&quot;:&quot;FIGURE_OBJECT&quot;,&quot;id&quot;:&quot;dbb4af56-88f8-4305-8255-673b951604c2&quot;,&quot;relativeTransform&quot;:{&quot;translate&quot;:{&quot;x&quot;:-8.982683196689875e-14,&quot;y&quot;:8.987227036037421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5&quot;}},&quot;22ddf52b-877c-4dfd-9160-e1db7b8458d4&quot;:{&quot;type&quot;:&quot;FIGURE_OBJECT&quot;,&quot;id&quot;:&quot;22ddf52b-877c-4dfd-9160-e1db7b8458d4&quot;,&quot;relativeTransform&quot;:{&quot;translate&quot;:{&quot;x&quot;:0,&quot;y&quot;:-6.5276687688461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09f552a-8838-4cbe-9bcc-2d66a820780f&quot;,&quot;order&quot;:&quot;7&quot;}},&quot;95e111e8-4f4b-4c9d-a62a-76b72d607e02&quot;:{&quot;type&quot;:&quot;FIGURE_OBJECT&quot;,&quot;id&quot;:&quot;95e111e8-4f4b-4c9d-a62a-76b72d607e02&quot;,&quot;relativeTransform&quot;:{&quot;translate&quot;:{&quot;x&quot;:0.23675872814481175,&quot;y&quot;:-38.7959684102647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&quot;}},&quot;d1f9418c-127b-495f-996a-55f72b245d84&quot;:{&quot;type&quot;:&quot;FIGURE_OBJECT&quot;,&quot;id&quot;:&quot;d1f9418c-127b-495f-996a-55f72b245d84&quot;,&quot;relativeTransform&quot;:{&quot;translate&quot;:{&quot;x&quot;:0,&quot;y&quot;:3.6650914114497657},&quot;rotate&quot;:0},&quot;opacity&quot;:1,&quot;path&quot;:{&quot;type&quot;:&quot;POLY_LINE&quot;,&quot;points&quot;:[{&quot;x&quot;:0,&quot;y&quot;:-4.683141033506947},{&quot;x&quot;:0,&quot;y&quot;:4.68314103350694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1&quot;}},&quot;d041ce75-539c-4003-9c45-021e81a6c06d&quot;:{&quot;type&quot;:&quot;FIGURE_OBJECT&quot;,&quot;id&quot;:&quot;d041ce75-539c-4003-9c45-021e81a6c06d&quot;,&quot;relativeTransform&quot;:{&quot;translate&quot;:{&quot;x&quot;:4.679311065280283e-16,&quot;y&quot;:-4.913289887044294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5e111e8-4f4b-4c9d-a62a-76b72d607e02&quot;,&quot;order&quot;:&quot;2&quot;}},&quot;afc754ed-8711-4e96-90d8-a1ab53c8706e&quot;:{&quot;type&quot;:&quot;FIGURE_OBJECT&quot;,&quot;id&quot;:&quot;afc754ed-8711-4e96-90d8-a1ab53c8706e&quot;,&quot;relativeTransform&quot;:{&quot;translate&quot;:{&quot;x&quot;:-8.982683196689875e-14,&quot;y&quot;:8.630162553529683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5&quot;}},&quot;c317b2c0-0bd2-4dd1-a703-3dd2c1120f8a&quot;:{&quot;type&quot;:&quot;FIGURE_OBJECT&quot;,&quot;id&quot;:&quot;c317b2c0-0bd2-4dd1-a703-3dd2c1120f8a&quot;,&quot;relativeTransform&quot;:{&quot;translate&quot;:{&quot;x&quot;:0,&quot;y&quot;:-6.245033835001689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5e111e8-4f4b-4c9d-a62a-76b72d607e02&quot;,&quot;order&quot;:&quot;7&quot;}},&quot;4039f150-e787-4b1a-b154-8ee2235974ee&quot;:{&quot;type&quot;:&quot;FIGURE_OBJECT&quot;,&quot;id&quot;:&quot;4039f150-e787-4b1a-b154-8ee2235974ee&quot;,&quot;relativeTransform&quot;:{&quot;translate&quot;:{&quot;x&quot;:5.424272725888946,&quot;y&quot;:-40.0456236165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2&quot;}},&quot;2ccff51e-7e96-4fbb-b300-526f28f8d131&quot;:{&quot;type&quot;:&quot;FIGURE_OBJECT&quot;,&quot;id&quot;:&quot;2ccff51e-7e96-4fbb-b300-526f28f8d131&quot;,&quot;relativeTransform&quot;:{&quot;translate&quot;:{&quot;x&quot;:0,&quot;y&quot;:3.626185056466678},&quot;rotate&quot;:0},&quot;opacity&quot;:1,&quot;path&quot;:{&quot;type&quot;:&quot;POLY_LINE&quot;,&quot;points&quot;:[{&quot;x&quot;:0,&quot;y&quot;:-4.8042300151390585},{&quot;x&quot;:0,&quot;y&quot;:4.804230015139058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1&quot;}},&quot;3455c39f-cc2f-4dd8-ab5f-e40e8f44b62f&quot;:{&quot;type&quot;:&quot;FIGURE_OBJECT&quot;,&quot;id&quot;:&quot;3455c39f-cc2f-4dd8-ab5f-e40e8f44b62f&quot;,&quot;relativeTransform&quot;:{&quot;translate&quot;:{&quot;x&quot;:4.679311065280283e-16,&quot;y&quot;:-4.995472513693318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039f150-e787-4b1a-b154-8ee2235974ee&quot;,&quot;order&quot;:&quot;2&quot;}},&quot;480beeec-2825-4b26-8298-23de5bc78a69&quot;:{&quot;type&quot;:&quot;FIGURE_OBJECT&quot;,&quot;id&quot;:&quot;480beeec-2825-4b26-8298-23de5bc78a69&quot;,&quot;relativeTransform&quot;:{&quot;translate&quot;:{&quot;x&quot;:-8.982683196689875e-14,&quot;y&quot;:8.712345180178708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5&quot;}},&quot;b8c70ce7-9b42-4402-b925-d7e28c64a7b1&quot;:{&quot;type&quot;:&quot;FIGURE_OBJECT&quot;,&quot;id&quot;:&quot;b8c70ce7-9b42-4402-b925-d7e28c64a7b1&quot;,&quot;relativeTransform&quot;:{&quot;translate&quot;:{&quot;x&quot;:0,&quot;y&quot;:-6.81664713013348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039f150-e787-4b1a-b154-8ee2235974ee&quot;,&quot;order&quot;:&quot;7&quot;}},&quot;2b970e99-bb1c-4a1f-b11d-4af7bdc462bc&quot;:{&quot;type&quot;:&quot;FIGURE_OBJECT&quot;,&quot;id&quot;:&quot;2b970e99-bb1c-4a1f-b11d-4af7bdc462bc&quot;,&quot;relativeTransform&quot;:{&quot;translate&quot;:{&quot;x&quot;:10.778971278016904,&quot;y&quot;:-39.911706814942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5&quot;}},&quot;8a5c8541-2845-4305-a9b2-8dbb5ea85910&quot;:{&quot;type&quot;:&quot;FIGURE_OBJECT&quot;,&quot;id&quot;:&quot;8a5c8541-2845-4305-a9b2-8dbb5ea85910&quot;,&quot;relativeTransform&quot;:{&quot;translate&quot;:{&quot;x&quot;:0,&quot;y&quot;:3.6261145739392555},&quot;rotate&quot;:0},&quot;opacity&quot;:1,&quot;path&quot;:{&quot;type&quot;:&quot;POLY_LINE&quot;,&quot;points&quot;:[{&quot;x&quot;:0,&quot;y&quot;:-4.938076334184102},{&quot;x&quot;:0,&quot;y&quot;:4.93807633418410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1&quot;}},&quot;970d516b-d671-4df5-8749-81fe6b3727a1&quot;:{&quot;type&quot;:&quot;FIGURE_OBJECT&quot;,&quot;id&quot;:&quot;970d516b-d671-4df5-8749-81fe6b3727a1&quot;,&quot;relativeTransform&quot;:{&quot;translate&quot;:{&quot;x&quot;:4.679311065280283e-16,&quot;y&quot;:-5.12938931526566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b970e99-bb1c-4a1f-b11d-4af7bdc462bc&quot;,&quot;order&quot;:&quot;2&quot;}},&quot;0a2fb747-ceda-49ad-b051-c5d8ef957501&quot;:{&quot;type&quot;:&quot;FIGURE_OBJECT&quot;,&quot;id&quot;:&quot;0a2fb747-ceda-49ad-b051-c5d8ef957501&quot;,&quot;relativeTransform&quot;:{&quot;translate&quot;:{&quot;x&quot;:-8.982683196689875e-14,&quot;y&quot;:8.84626198175081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5&quot;}},&quot;82ebf2a2-818e-4033-b1c7-12002e8921cd&quot;:{&quot;type&quot;:&quot;FIGURE_OBJECT&quot;,&quot;id&quot;:&quot;82ebf2a2-818e-4033-b1c7-12002e8921cd&quot;,&quot;relativeTransform&quot;:{&quot;translate&quot;:{&quot;x&quot;:0,&quot;y&quot;:-6.95056393170583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b970e99-bb1c-4a1f-b11d-4af7bdc462bc&quot;,&quot;order&quot;:&quot;7&quot;}},&quot;662d9c65-96de-4294-a838-08f858a6335c&quot;:{&quot;type&quot;:&quot;FIGURE_OBJECT&quot;,&quot;id&quot;:&quot;662d9c65-96de-4294-a838-08f858a6335c&quot;,&quot;relativeTransform&quot;:{&quot;translate&quot;:{&quot;x&quot;:16.067134324521607,&quot;y&quot;:-39.54012293184331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8&quot;}},&quot;0584f855-65b7-4cf7-a274-32575a1ff15d&quot;:{&quot;type&quot;:&quot;FIGURE_OBJECT&quot;,&quot;id&quot;:&quot;0584f855-65b7-4cf7-a274-32575a1ff15d&quot;,&quot;relativeTransform&quot;:{&quot;translate&quot;:{&quot;x&quot;:4.679311065280283e-16,&quot;y&quot;:-5.251832672078273},&quot;rotate&quot;:0},&quot;opacity&quot;:1,&quot;path&quot;:{&quot;type&quot;:&quot;RECT&quot;,&quot;size&quot;:{&quot;x&quot;:3.9275735027780376,&quot;y&quot;:8.0921626872130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62d9c65-96de-4294-a838-08f858a6335c&quot;,&quot;order&quot;:&quot;1&quot;}},&quot;f2ed8e19-c7d5-4667-ad0b-dc06452d48e7&quot;:{&quot;type&quot;:&quot;FIGURE_OBJECT&quot;,&quot;id&quot;:&quot;f2ed8e19-c7d5-4667-ad0b-dc06452d48e7&quot;,&quot;relativeTransform&quot;:{&quot;translate&quot;:{&quot;x&quot;:0,&quot;y&quot;:4.101730667102181},&quot;rotate&quot;:0},&quot;opacity&quot;:1,&quot;path&quot;:{&quot;type&quot;:&quot;POLY_LINE&quot;,&quot;points&quot;:[{&quot;x&quot;:0,&quot;y&quot;:-4.93948598472699},{&quot;x&quot;:0,&quot;y&quot;:4.9394859847269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2&quot;}},&quot;ad2b31ab-da07-4b15-a943-81b597bff16a&quot;:{&quot;type&quot;:&quot;FIGURE_OBJECT&quot;,&quot;id&quot;:&quot;ad2b31ab-da07-4b15-a943-81b597bff16a&quot;,&quot;relativeTransform&quot;:{&quot;translate&quot;:{&quot;x&quot;:-8.982683196689875e-14,&quot;y&quot;:9.297914015684892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5&quot;}},&quot;53db1763-08cc-4de8-859e-7e121b740ac4&quot;:{&quot;type&quot;:&quot;FIGURE_OBJECT&quot;,&quot;id&quot;:&quot;53db1763-08cc-4de8-859e-7e121b740ac4&quot;,&quot;relativeTransform&quot;:{&quot;translate&quot;:{&quot;x&quot;:0,&quot;y&quot;:-7.322147814804945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62d9c65-96de-4294-a838-08f858a6335c&quot;,&quot;order&quot;:&quot;7&quot;}},&quot;93ccc0b2-6469-40fb-a5be-8f734af014c3&quot;:{&quot;type&quot;:&quot;FIGURE_OBJECT&quot;,&quot;id&quot;:&quot;93ccc0b2-6469-40fb-a5be-8f734af014c3&quot;,&quot;relativeTransform&quot;:{&quot;translate&quot;:{&quot;x&quot;:21.389692844272123,&quot;y&quot;:-38.5401168367346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9&quot;}},&quot;ecc45386-c178-4ed0-9f14-c74e6a9fe91e&quot;:{&quot;type&quot;:&quot;FIGURE_OBJECT&quot;,&quot;id&quot;:&quot;ecc45386-c178-4ed0-9f14-c74e6a9fe91e&quot;,&quot;relativeTransform&quot;:{&quot;translate&quot;:{&quot;x&quot;:0,&quot;y&quot;:4.883170445539626},&quot;rotate&quot;:0},&quot;opacity&quot;:1,&quot;path&quot;:{&quot;type&quot;:&quot;POLY_LINE&quot;,&quot;points&quot;:[{&quot;x&quot;:0,&quot;y&quot;:-5.029351206834683},{&quot;x&quot;:0,&quot;y&quot;:5.0293512068346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1&quot;}},&quot;4a5a9ca6-be7e-4241-9644-8dad0c29c89b&quot;:{&quot;type&quot;:&quot;FIGURE_OBJECT&quot;,&quot;id&quot;:&quot;4a5a9ca6-be7e-4241-9644-8dad0c29c89b&quot;,&quot;relativeTransform&quot;:{&quot;translate&quot;:{&quot;x&quot;:4.679311065280283e-16,&quot;y&quot;:-5.227187887491963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3ccc0b2-6469-40fb-a5be-8f734af014c3&quot;,&quot;order&quot;:&quot;2&quot;}},&quot;3e3b2a9b-ceea-47e6-8952-3242f6fc6bb7&quot;:{&quot;type&quot;:&quot;FIGURE_OBJECT&quot;,&quot;id&quot;:&quot;3e3b2a9b-ceea-47e6-8952-3242f6fc6bb7&quot;,&quot;relativeTransform&quot;:{&quot;translate&quot;:{&quot;x&quot;:-5.990211609757413e-14,&quot;y&quot;:10.19445176094728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5&quot;}},&quot;2b5449ea-391a-409e-b758-38c8fcace3aa&quot;:{&quot;type&quot;:&quot;FIGURE_OBJECT&quot;,&quot;id&quot;:&quot;2b5449ea-391a-409e-b758-38c8fcace3aa&quot;,&quot;relativeTransform&quot;:{&quot;translate&quot;:{&quot;x&quot;:-2.9924715869324626e-14,&quot;y&quot;:-8.322153909913501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3ccc0b2-6469-40fb-a5be-8f734af014c3&quot;,&quot;order&quot;:&quot;7&quot;}},&quot;2776a64c-ab25-402e-af3d-5e2ff38c3b96&quot;:{&quot;type&quot;:&quot;FIGURE_OBJECT&quot;,&quot;id&quot;:&quot;2776a64c-ab25-402e-af3d-5e2ff38c3b96&quot;,&quot;relativeTransform&quot;:{&quot;translate&quot;:{&quot;x&quot;:26.746364907160135,&quot;y&quot;:-37.0566006054233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&quot;}},&quot;554cd8d7-0269-45f8-a816-3f54c1ced8db&quot;:{&quot;type&quot;:&quot;FIGURE_OBJECT&quot;,&quot;id&quot;:&quot;554cd8d7-0269-45f8-a816-3f54c1ced8db&quot;,&quot;relativeTransform&quot;:{&quot;translate&quot;:{&quot;x&quot;:0,&quot;y&quot;:6.292820988404843},&quot;rotate&quot;:0},&quot;opacity&quot;:1,&quot;path&quot;:{&quot;type&quot;:&quot;POLY_LINE&quot;,&quot;points&quot;:[{&quot;x&quot;:0,&quot;y&quot;:-5.103216895280749},{&quot;x&quot;:0,&quot;y&quot;:5.10321689528074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1&quot;}},&quot;1c85f2c1-58ff-4372-8d77-272aaf7f96fa&quot;:{&quot;type&quot;:&quot;FIGURE_OBJECT&quot;,&quot;id&quot;:&quot;1c85f2c1-58ff-4372-8d77-272aaf7f96fa&quot;,&quot;relativeTransform&quot;:{&quot;translate&quot;:{&quot;x&quot;:-5.942725052905958e-14,&quot;y&quot;:-5.32893032403004},&quot;rotate&quot;:0},&quot;opacity&quot;:1,&quot;path&quot;:{&quot;type&quot;:&quot;RECT&quot;,&quot;size&quot;:{&quot;x&quot;:3.9275735027780376,&quot;y&quot;:12.69807533645712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776a64c-ab25-402e-af3d-5e2ff38c3b96&quot;,&quot;order&quot;:&quot;2&quot;}},&quot;5c8901de-946f-40fe-8588-0aaa956e778e&quot;:{&quot;type&quot;:&quot;FIGURE_OBJECT&quot;,&quot;id&quot;:&quot;5c8901de-946f-40fe-8588-0aaa956e778e&quot;,&quot;relativeTransform&quot;:{&quot;translate&quot;:{&quot;x&quot;:-5.990211609757413e-14,&quot;y&quot;:11.67796799225868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5&quot;}},&quot;2fe47ae7-77ba-479b-8a43-2b0154d598da&quot;:{&quot;type&quot;:&quot;FIGURE_OBJECT&quot;,&quot;id&quot;:&quot;2fe47ae7-77ba-479b-8a43-2b0154d598da&quot;,&quot;relativeTransform&quot;:{&quot;translate&quot;:{&quot;x&quot;:0,&quot;y&quot;:-5.47635139397723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776a64c-ab25-402e-af3d-5e2ff38c3b96&quot;,&quot;order&quot;:&quot;7&quot;}},&quot;1403d321-0817-4ff8-8d51-df05a196525d&quot;:{&quot;type&quot;:&quot;FIGURE_OBJECT&quot;,&quot;id&quot;:&quot;1403d321-0817-4ff8-8d51-df05a196525d&quot;,&quot;relativeTransform&quot;:{&quot;translate&quot;:{&quot;x&quot;:32.011691614870564,&quot;y&quot;:-34.3282219797075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2&quot;}},&quot;fee64780-ed40-49a6-908a-2749ba53b051&quot;:{&quot;type&quot;:&quot;FIGURE_OBJECT&quot;,&quot;id&quot;:&quot;fee64780-ed40-49a6-908a-2749ba53b051&quot;,&quot;relativeTransform&quot;:{&quot;translate&quot;:{&quot;x&quot;:-5.942725052905958e-14,&quot;y&quot;:-5.311344024900922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403d321-0817-4ff8-8d51-df05a196525d&quot;,&quot;order&quot;:&quot;1&quot;}},&quot;8a9b0e8a-ca2c-4b27-8fef-5b54b84db481&quot;:{&quot;type&quot;:&quot;FIGURE_OBJECT&quot;,&quot;id&quot;:&quot;8a9b0e8a-ca2c-4b27-8fef-5b54b84db481&quot;,&quot;relativeTransform&quot;:{&quot;translate&quot;:{&quot;x&quot;:0,&quot;y&quot;:4.967326582948526},&quot;rotate&quot;:0},&quot;opacity&quot;:1,&quot;path&quot;:{&quot;type&quot;:&quot;POLY_LINE&quot;,&quot;points&quot;:[{&quot;x&quot;:0,&quot;y&quot;:-5.029351206834742},{&quot;x&quot;:0,&quot;y&quot;:5.02935120683474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2&quot;}},&quot;4d58d526-821d-43a9-8b60-333867b17eec&quot;:{&quot;type&quot;:&quot;FIGURE_OBJECT&quot;,&quot;id&quot;:&quot;4d58d526-821d-43a9-8b60-333867b17eec&quot;,&quot;relativeTransform&quot;:{&quot;translate&quot;:{&quot;x&quot;:-5.990211609757413e-14,&quot;y&quot;:10.2786078983562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5&quot;}},&quot;41be6c7a-9e3d-46a5-b7b1-49bd16b03efa&quot;:{&quot;type&quot;:&quot;FIGURE_OBJECT&quot;,&quot;id&quot;:&quot;41be6c7a-9e3d-46a5-b7b1-49bd16b03efa&quot;,&quot;relativeTransform&quot;:{&quot;translate&quot;:{&quot;x&quot;:0,&quot;y&quot;:-8.20473001969294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403d321-0817-4ff8-8d51-df05a196525d&quot;,&quot;order&quot;:&quot;7&quot;}},&quot;f65eb871-0574-493b-9f10-18104920600d&quot;:{&quot;type&quot;:&quot;FIGURE_OBJECT&quot;,&quot;id&quot;:&quot;f65eb871-0574-493b-9f10-18104920600d&quot;,&quot;relativeTransform&quot;:{&quot;translate&quot;:{&quot;x&quot;:37.29816308072377,&quot;y&quot;:-33.6553957755976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5&quot;}},&quot;92f68283-f012-4990-8115-41ea78665cdc&quot;:{&quot;type&quot;:&quot;FIGURE_OBJECT&quot;,&quot;id&quot;:&quot;92f68283-f012-4990-8115-41ea78665cdc&quot;,&quot;relativeTransform&quot;:{&quot;translate&quot;:{&quot;x&quot;:0,&quot;y&quot;:5.497637117174379},&quot;rotate&quot;:0},&quot;opacity&quot;:1,&quot;path&quot;:{&quot;type&quot;:&quot;POLY_LINE&quot;,&quot;points&quot;:[{&quot;x&quot;:0,&quot;y&quot;:-5.171866876718303},{&quot;x&quot;:0,&quot;y&quot;:5.17186687671830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1&quot;}},&quot;dd832b8c-df8f-4188-a1fc-20f8d1c574d8&quot;:{&quot;type&quot;:&quot;FIGURE_OBJECT&quot;,&quot;id&quot;:&quot;dd832b8c-df8f-4188-a1fc-20f8d1c574d8&quot;,&quot;relativeTransform&quot;:{&quot;translate&quot;:{&quot;x&quot;:-5.942725052905958e-14,&quot;y&quot;:-5.367616801594243},&quot;rotate&quot;:0},&quot;opacity&quot;:1,&quot;path&quot;:{&quot;type&quot;:&quot;RECT&quot;,&quot;size&quot;:{&quot;x&quot;:3.9275735027780376,&quot;y&quot;:11.1676346017433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f65eb871-0574-493b-9f10-18104920600d&quot;,&quot;order&quot;:&quot;2&quot;}},&quot;9e506df9-8f54-4c07-896c-bc7ce4a10eb9&quot;:{&quot;type&quot;:&quot;FIGURE_OBJECT&quot;,&quot;id&quot;:&quot;9e506df9-8f54-4c07-896c-bc7ce4a10eb9&quot;,&quot;relativeTransform&quot;:{&quot;translate&quot;:{&quot;x&quot;:-5.990211609757413e-14,&quot;y&quot;:10.951434102465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5&quot;}},&quot;1ef7d95d-d728-4ebb-9f3d-a40b7157c3b5&quot;:{&quot;type&quot;:&quot;FIGURE_OBJECT&quot;,&quot;id&quot;:&quot;1ef7d95d-d728-4ebb-9f3d-a40b7157c3b5&quot;,&quot;relativeTransform&quot;:{&quot;translate&quot;:{&quot;x&quot;:0,&quot;y&quot;:-8.31369600665653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f65eb871-0574-493b-9f10-18104920600d&quot;,&quot;order&quot;:&quot;7&quot;}},&quot;e3971954-1b7a-45ac-82ea-9d3396416aec&quot;:{&quot;type&quot;:&quot;FIGURE_OBJECT&quot;,&quot;id&quot;:&quot;e3971954-1b7a-45ac-82ea-9d3396416aec&quot;,&quot;relativeTransform&quot;:{&quot;translate&quot;:{&quot;x&quot;:42.69740659000618,&quot;y&quot;:-32.386710287019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&quot;}},&quot;b7eb4371-3afd-455e-ae67-c341334d1867&quot;:{&quot;type&quot;:&quot;FIGURE_OBJECT&quot;,&quot;id&quot;:&quot;b7eb4371-3afd-455e-ae67-c341334d1867&quot;,&quot;relativeTransform&quot;:{&quot;translate&quot;:{&quot;x&quot;:-5.942725052905958e-14,&quot;y&quot;:-5.416714803355716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245,96,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3971954-1b7a-45ac-82ea-9d3396416aec&quot;,&quot;order&quot;:&quot;1&quot;}},&quot;4a4963bd-bb80-4093-a0b1-f4245b757454&quot;:{&quot;type&quot;:&quot;FIGURE_OBJECT&quot;,&quot;id&quot;:&quot;4a4963bd-bb80-4093-a0b1-f4245b757454&quot;,&quot;relativeTransform&quot;:{&quot;translate&quot;:{&quot;x&quot;:0,&quot;y&quot;:6.202462388606986},&quot;rotate&quot;:0},&quot;opacity&quot;:1,&quot;path&quot;:{&quot;type&quot;:&quot;POLY_LINE&quot;,&quot;points&quot;:[{&quot;x&quot;:0,&quot;y&quot;:-5.171866876718362},{&quot;x&quot;:0,&quot;y&quot;:5.17186687671836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2&quot;}},&quot;5cd79c0b-dd26-4791-80f3-34801a14fe62&quot;:{&quot;type&quot;:&quot;FIGURE_OBJECT&quot;,&quot;id&quot;:&quot;5cd79c0b-dd26-4791-80f3-34801a14fe62&quot;,&quot;relativeTransform&quot;:{&quot;translate&quot;:{&quot;x&quot;:-5.990211609757413e-14,&quot;y&quot;:11.65625937389844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5&quot;}},&quot;b969e467-6b3c-45fb-8c45-3796cc2918d8&quot;:{&quot;type&quot;:&quot;FIGURE_OBJECT&quot;,&quot;id&quot;:&quot;b969e467-6b3c-45fb-8c45-3796cc2918d8&quot;,&quot;relativeTransform&quot;:{&quot;translate&quot;:{&quot;x&quot;:0,&quot;y&quot;:-5.849344927619538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3971954-1b7a-45ac-82ea-9d3396416aec&quot;,&quot;order&quot;:&quot;7&quot;}},&quot;dfe80d90-51f1-4c0e-86be-ef438c9aaaf6&quot;:{&quot;type&quot;:&quot;FIGURE_OBJECT&quot;,&quot;id&quot;:&quot;dfe80d90-51f1-4c0e-86be-ef438c9aaaf6&quot;,&quot;relativeTransform&quot;:{&quot;translate&quot;:{&quot;x&quot;:48.02391213127687,&quot;y&quot;:-29.67130044629803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5&quot;}},&quot;62662194-fe85-44b1-867e-b0a66fd4d041&quot;:{&quot;type&quot;:&quot;FIGURE_OBJECT&quot;,&quot;id&quot;:&quot;62662194-fe85-44b1-867e-b0a66fd4d041&quot;,&quot;relativeTransform&quot;:{&quot;translate&quot;:{&quot;x&quot;:-5.942725052905958e-14,&quot;y&quot;:-5.594753666919542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fe80d90-51f1-4c0e-86be-ef438c9aaaf6&quot;,&quot;order&quot;:&quot;1&quot;}},&quot;264c3cbf-8f53-49e4-800a-fc6d8739595c&quot;:{&quot;type&quot;:&quot;FIGURE_OBJECT&quot;,&quot;id&quot;:&quot;264c3cbf-8f53-49e4-800a-fc6d8739595c&quot;,&quot;relativeTransform&quot;:{&quot;translate&quot;:{&quot;x&quot;:0,&quot;y&quot;:6.202462388607106},&quot;rotate&quot;:0},&quot;opacity&quot;:1,&quot;path&quot;:{&quot;type&quot;:&quot;POLY_LINE&quot;,&quot;points&quot;:[{&quot;x&quot;:0,&quot;y&quot;:-5.349905740282188},{&quot;x&quot;:0,&quot;y&quot;:5.34990574028218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2&quot;}},&quot;ed385194-5cb9-4f2b-8b82-860a779c55df&quot;:{&quot;type&quot;:&quot;FIGURE_OBJECT&quot;,&quot;id&quot;:&quot;ed385194-5cb9-4f2b-8b82-860a779c55df&quot;,&quot;relativeTransform&quot;:{&quot;translate&quot;:{&quot;x&quot;:-5.990211609757413e-14,&quot;y&quot;:11.83429823746238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5&quot;}},&quot;e700eb5e-972c-4063-9d8c-cbc1ba23ff9a&quot;:{&quot;type&quot;:&quot;FIGURE_OBJECT&quot;,&quot;id&quot;:&quot;e700eb5e-972c-4063-9d8c-cbc1ba23ff9a&quot;,&quot;relativeTransform&quot;:{&quot;translate&quot;:{&quot;x&quot;:0,&quot;y&quot;:-8.56475476834070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fe80d90-51f1-4c0e-86be-ef438c9aaaf6&quot;,&quot;order&quot;:&quot;7&quot;}},&quot;c01a16fa-9fbd-4263-8bbb-5ec5f315592f&quot;:{&quot;type&quot;:&quot;FIGURE_OBJECT&quot;,&quot;id&quot;:&quot;c01a16fa-9fbd-4263-8bbb-5ec5f315592f&quot;,&quot;relativeTransform&quot;:{&quot;translate&quot;:{&quot;x&quot;:53.173929424580926,&quot;y&quot;:-24.03524708679714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&quot;}},&quot;37af4182-dead-4798-8672-c767b11f0e00&quot;:{&quot;type&quot;:&quot;FIGURE_OBJECT&quot;,&quot;id&quot;:&quot;37af4182-dead-4798-8672-c767b11f0e00&quot;,&quot;relativeTransform&quot;:{&quot;translate&quot;:{&quot;x&quot;:-5.942725052905958e-14,&quot;y&quot;:-5.475356265938798},&quot;rotate&quot;:0},&quot;opacity&quot;:1,&quot;path&quot;:{&quot;type&quot;:&quot;RECT&quot;,&quot;size&quot;:{&quot;x&quot;:3.9275735027780376,&quot;y&quot;:10.55381131160670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c01a16fa-9fbd-4263-8bbb-5ec5f315592f&quot;,&quot;order&quot;:&quot;1&quot;}},&quot;c61d9c17-2f92-404c-bb24-8504daf88e21&quot;:{&quot;type&quot;:&quot;FIGURE_OBJECT&quot;,&quot;id&quot;:&quot;c61d9c17-2f92-404c-bb24-8504daf88e21&quot;,&quot;relativeTransform&quot;:{&quot;translate&quot;:{&quot;x&quot;:0,&quot;y&quot;:5.310306001010923},&quot;rotate&quot;:0},&quot;opacity&quot;:1,&quot;path&quot;:{&quot;type&quot;:&quot;POLY_LINE&quot;,&quot;points&quot;:[{&quot;x&quot;:0,&quot;y&quot;:-5.30099086644482},{&quot;x&quot;:0,&quot;y&quot;:5.3009908664448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2&quot;}},&quot;8f3871f8-21a0-4c11-8462-466aa7d6a25f&quot;:{&quot;type&quot;:&quot;FIGURE_OBJECT&quot;,&quot;id&quot;:&quot;8f3871f8-21a0-4c11-8462-466aa7d6a25f&quot;,&quot;relativeTransform&quot;:{&quot;translate&quot;:{&quot;x&quot;:-5.990211609757413e-14,&quot;y&quot;:10.7522619217421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5&quot;}},&quot;49dc4f2b-c8c1-4250-aa1e-41cc174081d3&quot;:{&quot;type&quot;:&quot;FIGURE_OBJECT&quot;,&quot;id&quot;:&quot;49dc4f2b-c8c1-4250-aa1e-41cc174081d3&quot;,&quot;relativeTransform&quot;:{&quot;translate&quot;:{&quot;x&quot;:0,&quot;y&quot;:-10.05756325225185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c01a16fa-9fbd-4263-8bbb-5ec5f315592f&quot;,&quot;order&quot;:&quot;7&quot;}},&quot;7133ae58-ac4e-4fa8-98da-9af896f07c23&quot;:{&quot;type&quot;:&quot;FIGURE_OBJECT&quot;,&quot;id&quot;:&quot;7133ae58-ac4e-4fa8-98da-9af896f07c23&quot;,&quot;relativeTransform&quot;:{&quot;translate&quot;:{&quot;x&quot;:58.7003234128298,&quot;y&quot;:-23.4059036857178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2&quot;}},&quot;c95e3ea2-6794-40c9-8329-017d5448b2fd&quot;:{&quot;type&quot;:&quot;FIGURE_OBJECT&quot;,&quot;id&quot;:&quot;c95e3ea2-6794-40c9-8329-017d5448b2fd&quot;,&quot;relativeTransform&quot;:{&quot;translate&quot;:{&quot;x&quot;:-5.942725052905958e-14,&quot;y&quot;:-6.309627548721366},&quot;rotate&quot;:0},&quot;opacity&quot;:1,&quot;path&quot;:{&quot;type&quot;:&quot;RECT&quot;,&quot;size&quot;:{&quot;x&quot;:3.9275735027780376,&quot;y&quot;:7.62658194388265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133ae58-ac4e-4fa8-98da-9af896f07c23&quot;,&quot;order&quot;:&quot;1&quot;}},&quot;74c8ebec-d73f-4207-9235-7c0efe584301&quot;:{&quot;type&quot;:&quot;FIGURE_OBJECT&quot;,&quot;id&quot;:&quot;74c8ebec-d73f-4207-9235-7c0efe584301&quot;,&quot;relativeTransform&quot;:{&quot;translate&quot;:{&quot;x&quot;:0,&quot;y&quot;:3.8908534706554447},&quot;rotate&quot;:0},&quot;opacity&quot;:1,&quot;path&quot;:{&quot;type&quot;:&quot;POLY_LINE&quot;,&quot;points&quot;:[{&quot;x&quot;:0,&quot;y&quot;:-6.202462388607106},{&quot;x&quot;:0,&quot;y&quot;:6.20246238860710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2&quot;}},&quot;0693aaaf-7612-41f6-b8f4-96ebb550a2be&quot;:{&quot;type&quot;:&quot;FIGURE_OBJECT&quot;,&quot;id&quot;:&quot;0693aaaf-7612-41f6-b8f4-96ebb550a2be&quot;,&quot;relativeTransform&quot;:{&quot;translate&quot;:{&quot;x&quot;:-5.990211609757413e-14,&quot;y&quot;:10.122918520662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5&quot;}},&quot;8bc836aa-3d29-41ef-ad4f-358c99aaea3b&quot;:{&quot;type&quot;:&quot;FIGURE_OBJECT&quot;,&quot;id&quot;:&quot;8bc836aa-3d29-41ef-ad4f-358c99aaea3b&quot;,&quot;relativeTransform&quot;:{&quot;translate&quot;:{&quot;x&quot;:0,&quot;y&quot;:-8.8112256409947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133ae58-ac4e-4fa8-98da-9af896f07c23&quot;,&quot;order&quot;:&quot;7&quot;}},&quot;6d94ebcf-04bb-44d8-a453-4c61e4ebc92c&quot;:{&quot;type&quot;:&quot;FIGURE_OBJECT&quot;,&quot;id&quot;:&quot;6d94ebcf-04bb-44d8-a453-4c61e4ebc92c&quot;,&quot;relativeTransform&quot;:{&quot;translate&quot;:{&quot;x&quot;:64.00173717443748,&quot;y&quot;:-22.51344327970818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5&quot;}},&quot;e831661b-dff6-480f-a0ce-4b64ec05a74b&quot;:{&quot;type&quot;:&quot;FIGURE_OBJECT&quot;,&quot;id&quot;:&quot;e831661b-dff6-480f-a0ce-4b64ec05a74b&quot;,&quot;relativeTransform&quot;:{&quot;translate&quot;:{&quot;x&quot;:0,&quot;y&quot;:3.70025806993841},&quot;rotate&quot;:0},&quot;opacity&quot;:1,&quot;path&quot;:{&quot;type&quot;:&quot;POLY_LINE&quot;,&quot;points&quot;:[{&quot;x&quot;:0,&quot;y&quot;:-6.340467176753631},{&quot;x&quot;:0,&quot;y&quot;:6.34046717675363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1&quot;}},&quot;c1e393b0-c24d-41b0-b7a4-24deb2cc34b8&quot;:{&quot;type&quot;:&quot;FIGURE_OBJECT&quot;,&quot;id&quot;:&quot;c1e393b0-c24d-41b0-b7a4-24deb2cc34b8&quot;,&quot;relativeTransform&quot;:{&quot;translate&quot;:{&quot;x&quot;:-5.942725052905958e-14,&quot;y&quot;:-6.414545439247541},&quot;rotate&quot;:0},&quot;opacity&quot;:1,&quot;path&quot;:{&quot;type&quot;:&quot;RECT&quot;,&quot;size&quot;:{&quot;x&quot;:3.9275735027780376,&quot;y&quot;:7.3115649376892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d94ebcf-04bb-44d8-a453-4c61e4ebc92c&quot;,&quot;order&quot;:&quot;2&quot;}},&quot;8016e529-f057-49e1-b533-8ca449af43f9&quot;:{&quot;type&quot;:&quot;FIGURE_OBJECT&quot;,&quot;id&quot;:&quot;8016e529-f057-49e1-b533-8ca449af43f9&quot;,&quot;relativeTransform&quot;:{&quot;translate&quot;:{&quot;x&quot;:-5.990211609757413e-14,&quot;y&quot;:10.0703279080921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5&quot;}},&quot;b1387971-032f-4777-9944-472442b7e32a&quot;:{&quot;type&quot;:&quot;FIGURE_OBJECT&quot;,&quot;id&quot;:&quot;b1387971-032f-4777-9944-472442b7e32a&quot;,&quot;relativeTransform&quot;:{&quot;translate&quot;:{&quot;x&quot;:0,&quot;y&quot;:-8.48659376829449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d94ebcf-04bb-44d8-a453-4c61e4ebc92c&quot;,&quot;order&quot;:&quot;7&quot;}},&quot;371ecf6e-cd51-44d6-aab6-00a480410704&quot;:{&quot;type&quot;:&quot;FIGURE_OBJECT&quot;,&quot;id&quot;:&quot;371ecf6e-cd51-44d6-aab6-00a480410704&quot;,&quot;relativeTransform&quot;:{&quot;translate&quot;:{&quot;x&quot;:69.25804211867336,&quot;y&quot;:-21.2334142268150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3&quot;}},&quot;abca95fc-4b16-41c4-a4ab-0b6ecb54448f&quot;:{&quot;type&quot;:&quot;FIGURE_OBJECT&quot;,&quot;id&quot;:&quot;abca95fc-4b16-41c4-a4ab-0b6ecb54448f&quot;,&quot;relativeTransform&quot;:{&quot;translate&quot;:{&quot;x&quot;:0,&quot;y&quot;:4.18877658812416},&quot;rotate&quot;:0},&quot;opacity&quot;:1,&quot;path&quot;:{&quot;type&quot;:&quot;POLY_LINE&quot;,&quot;points&quot;:[{&quot;x&quot;:0,&quot;y&quot;:-6.417434096394083},{&quot;x&quot;:0,&quot;y&quot;:6.4174340963940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1&quot;}},&quot;8c44c29b-97c1-4187-a0d9-5e88c40abc27&quot;:{&quot;type&quot;:&quot;FIGURE_OBJECT&quot;,&quot;id&quot;:&quot;8c44c29b-97c1-4187-a0d9-5e88c40abc27&quot;,&quot;relativeTransform&quot;:{&quot;translate&quot;:{&quot;x&quot;:-5.942725052905958e-14,&quot;y&quot;:-6.47100591757531},&quot;rotate&quot;:0},&quot;opacity&quot;:1,&quot;path&quot;:{&quot;type&quot;:&quot;RECT&quot;,&quot;size&quot;:{&quot;x&quot;:3.9275735027780376,&quot;y&quot;:8.3296148566861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71ecf6e-cd51-44d6-aab6-00a480410704&quot;,&quot;order&quot;:&quot;2&quot;}},&quot;becf6147-6ed7-4110-a9c5-1ecce4236000&quot;:{&quot;type&quot;:&quot;FIGURE_OBJECT&quot;,&quot;id&quot;:&quot;becf6147-6ed7-4110-a9c5-1ecce4236000&quot;,&quot;relativeTransform&quot;:{&quot;translate&quot;:{&quot;x&quot;:-5.990211609757413e-14,&quot;y&quot;:10.63581334591834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5&quot;}},&quot;0d5e1ca5-4845-4326-b09e-3646171af768&quot;:{&quot;type&quot;:&quot;FIGURE_OBJECT&quot;,&quot;id&quot;:&quot;0d5e1ca5-4845-4326-b09e-3646171af768&quot;,&quot;relativeTransform&quot;:{&quot;translate&quot;:{&quot;x&quot;:0,&quot;y&quot;:-9.202762604041446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71ecf6e-cd51-44d6-aab6-00a480410704&quot;,&quot;order&quot;:&quot;7&quot;}},&quot;43c2a84f-5803-4121-9104-02a2107d08e5&quot;:{&quot;type&quot;:&quot;FIGURE_OBJECT&quot;,&quot;id&quot;:&quot;43c2a84f-5803-4121-9104-02a2107d08e5&quot;,&quot;relativeTransform&quot;:{&quot;translate&quot;:{&quot;x&quot;:74.58539345026965,&quot;y&quot;:-16.670375419560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4&quot;}},&quot;4ce81207-e84b-4f0d-87d4-560274ad7c8d&quot;:{&quot;type&quot;:&quot;FIGURE_OBJECT&quot;,&quot;id&quot;:&quot;4ce81207-e84b-4f0d-87d4-560274ad7c8d&quot;,&quot;relativeTransform&quot;:{&quot;translate&quot;:{&quot;x&quot;:-5.942725052905958e-14,&quot;y&quot;:-10.142551787218478},&quot;rotate&quot;:0},&quot;opacity&quot;:1,&quot;path&quot;:{&quot;type&quot;:&quot;RECT&quot;,&quot;size&quot;:{&quot;x&quot;:3.9275735027780376,&quot;y&quot;:10.11260073190941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3c2a84f-5803-4121-9104-02a2107d08e5&quot;,&quot;order&quot;:&quot;1&quot;}},&quot;a16c85a4-6292-41e6-abf0-485ba64e5240&quot;:{&quot;type&quot;:&quot;FIGURE_OBJECT&quot;,&quot;id&quot;:&quot;a16c85a4-6292-41e6-abf0-485ba64e5240&quot;,&quot;relativeTransform&quot;:{&quot;translate&quot;:{&quot;x&quot;:0,&quot;y&quot;:5.19033329882985},&quot;rotate&quot;:0},&quot;opacity&quot;:1,&quot;path&quot;:{&quot;type&quot;:&quot;POLY_LINE&quot;,&quot;points&quot;:[{&quot;x&quot;:0,&quot;y&quot;:-10.008518854343297},{&quot;x&quot;:0,&quot;y&quot;:10.00851885434329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2&quot;}},&quot;4d23a3ff-5247-4f73-9644-d99309ea7a20&quot;:{&quot;type&quot;:&quot;FIGURE_OBJECT&quot;,&quot;id&quot;:&quot;4d23a3ff-5247-4f73-9644-d99309ea7a20&quot;,&quot;relativeTransform&quot;:{&quot;translate&quot;:{&quot;x&quot;:-5.990211609757413e-14,&quot;y&quot;:15.198852153173148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5&quot;}},&quot;2009eb1d-51d4-44d6-825d-081301461916&quot;:{&quot;type&quot;:&quot;FIGURE_OBJECT&quot;,&quot;id&quot;:&quot;2009eb1d-51d4-44d6-825d-081301461916&quot;,&quot;relativeTransform&quot;:{&quot;translate&quot;:{&quot;x&quot;:0,&quot;y&quot;:-13.20194119415018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3c2a84f-5803-4121-9104-02a2107d08e5&quot;,&quot;order&quot;:&quot;7&quot;}},&quot;8f94874d-59b9-4017-8cf7-84f42713aee8&quot;:{&quot;type&quot;:&quot;FIGURE_OBJECT&quot;,&quot;id&quot;:&quot;8f94874d-59b9-4017-8cf7-84f42713aee8&quot;,&quot;relativeTransform&quot;:{&quot;translate&quot;:{&quot;x&quot;:79.72328774890511,&quot;y&quot;:3.74136444112864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5&quot;}},&quot;9cda8f64-bba0-48fc-8601-3fd2033ed168&quot;:{&quot;type&quot;:&quot;FIGURE_OBJECT&quot;,&quot;id&quot;:&quot;9cda8f64-bba0-48fc-8601-3fd2033ed168&quot;,&quot;relativeTransform&quot;:{&quot;translate&quot;:{&quot;x&quot;:-5.942725052905958e-14,&quot;y&quot;:-27.339843288009998},&quot;rotate&quot;:0},&quot;opacity&quot;:1,&quot;path&quot;:{&quot;type&quot;:&quot;RECT&quot;,&quot;size&quot;:{&quot;x&quot;:3.9275735027780376,&quot;y&quot;:16.5414974517039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f94874d-59b9-4017-8cf7-84f42713aee8&quot;,&quot;order&quot;:&quot;1&quot;}},&quot;3dd0210d-34c8-49ea-9f7d-9de7bc24efdc&quot;:{&quot;type&quot;:&quot;FIGURE_OBJECT&quot;,&quot;id&quot;:&quot;3dd0210d-34c8-49ea-9f7d-9de7bc24efdc&quot;,&quot;relativeTransform&quot;:{&quot;translate&quot;:{&quot;x&quot;:-5.990211609757413e-14,&quot;y&quot;:35.610592013861925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2&quot;}},&quot;f5a923fd-195b-43c5-8394-22aa14615c8f&quot;:{&quot;type&quot;:&quot;FIGURE_OBJECT&quot;,&quot;id&quot;:&quot;f5a923fd-195b-43c5-8394-22aa14615c8f&quot;,&quot;relativeTransform&quot;:{&quot;translate&quot;:{&quot;x&quot;:0,&quot;y&quot;:-30.55417551660436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f94874d-59b9-4017-8cf7-84f42713aee8&quot;,&quot;order&quot;:&quot;5&quot;}},&quot;d0184c42-1c71-4906-a985-ad267107ef18&quot;:{&quot;type&quot;:&quot;FIGURE_OBJECT&quot;,&quot;id&quot;:&quot;d0184c42-1c71-4906-a985-ad267107ef18&quot;,&quot;relativeTransform&quot;:{&quot;translate&quot;:{&quot;x&quot;:0,&quot;y&quot;:8.266984347342406},&quot;rotate&quot;:0},&quot;opacity&quot;:1,&quot;path&quot;:{&quot;type&quot;:&quot;POLY_LINE&quot;,&quot;points&quot;:[{&quot;x&quot;:0,&quot;y&quot;:-27.118063579661218},{&quot;x&quot;:0,&quot;y&quot;:27.11806357966121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7&quot;}},&quot;c1224672-0a10-47e5-9979-589a9126380c&quot;:{&quot;type&quot;:&quot;FIGURE_OBJECT&quot;,&quot;id&quot;:&quot;c1224672-0a10-47e5-9979-589a9126380c&quot;,&quot;relativeTransform&quot;:{&quot;translate&quot;:{&quot;x&quot;:8.043121504424196,&quot;y&quot;:-30.436176830856503},&quot;rotate&quot;:0},&quot;opacity&quot;:1,&quot;path&quot;:{&quot;type&quot;:&quot;POLY_LINE&quot;,&quot;points&quot;:[{&quot;x&quot;:-73.01989812042024,&quot;y&quot;:3.422296542106105},{&quot;x&quot;:-58.91899471435118,&quot;y&quot;:3.422296542106105},{&quot;x&quot;:-54.694441063171894,&quot;y&quot;:-5.920532280034075},{&quot;x&quot;:-33.54968292019311,&quot;y&quot;:-5.920532280034075},{&quot;x&quot;:-28.474940965878194,&quot;y&quot;:-11.277204342922207},{&quot;x&quot;:-23.40019901156327,&quot;y&quot;:-11.277204342922207},{&quot;x&quot;:-17.761596840102346,&quot;y&quot;:-14.378435537225611},{&quot;x&quot;:-3.101231194303643,&quot;y&quot;:-12.12299466864124},{&quot;x&quot;:-3.101231194303643,&quot;y&quot;:-12.12299466864124},{&quot;x&quot;:1.127720434292125,&quot;y&quot;:-14.096505428652641},{&quot;x&quot;:4.792811845741711,&quot;y&quot;:-12.12299466864124},{&quot;x&quot;:33.31624479029441,&quot;y&quot;:-5.712749790015782},{&quot;x&quot;:44.87537924178959,&quot;y&quot;:3.5909437928949073},{&quot;x&quot;:66.86592771048758,&quot;y&quot;:9.511476072928982},{&quot;x&quot;:73.01989812042018,&quot;y&quot;:14.378435537225611}],&quot;closed&quot;:false,&quot;cornerRounding&quot;:{&quot;type&quot;:&quot;ARC_LENGTH&quot;,&quot;global&quot;:4.428547789594346}},&quot;pathStyles&quot;:[{&quot;type&quot;:&quot;FILL&quot;,&quot;fillStyle&quot;:&quot;rgba(0,0,0,0)&quot;},{&quot;type&quot;:&quot;STROKE&quot;,&quot;strokeStyle&quot;:&quot;rgba(0,77,185,1)&quot;,&quot;lineWidth&quot;:0.5638602171461017,&quot;lineJoin&quot;:&quot;round&quot;}],&quot;isLocked&quot;:false,&quot;parent&quot;:{&quot;type&quot;:&quot;CHILD&quot;,&quot;parentId&quot;:&quot;c4373e79-fa67-4653-bfa0-cef7b5646e3a&quot;,&quot;order&quot;:&quot;652&quot;}},&quot;3055ffdd-acbc-437a-98d5-07ddd5240954&quot;:{&quot;type&quot;:&quot;FIGURE_OBJECT&quot;,&quot;id&quot;:&quot;3055ffdd-acbc-437a-98d5-07ddd5240954&quot;,&quot;relativeTransform&quot;:{&quot;translate&quot;:{&quot;x&quot;:-61.2203398493687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55&quot;}},&quot;4217ec9a-92d5-491a-a6a0-954ccdaf1064&quot;:{&quot;type&quot;:&quot;FIGURE_OBJECT&quot;,&quot;id&quot;:&quot;4217ec9a-92d5-491a-a6a0-954ccdaf1064&quot;,&quot;relativeTransform&quot;:{&quot;translate&quot;:{&quot;x&quot;:-28.93060258438873,&quot;y&quot;:49.07096635887299},&quot;rotate&quot;:0},&quot;opacity&quot;:1,&quot;path&quot;:{&quot;type&quot;:&quot;POLY_LINE&quot;,&quot;points&quot;:[{&quot;x&quot;:0,&quot;y&quot;:-1.2034650671444005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&quot;}},&quot;544065f9-f8a8-482a-9925-755fc90abe87&quot;:{&quot;type&quot;:&quot;FIGURE_OBJECT&quot;,&quot;id&quot;:&quot;544065f9-f8a8-482a-9925-755fc90abe87&quot;,&quot;relativeTransform&quot;:{&quot;translate&quot;:{&quot;x&quot;:2.999391862052204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5&quot;}},&quot;29d4b592-99c5-4a80-86ed-2a6fde4b3178&quot;:{&quot;type&quot;:&quot;FIGURE_OBJECT&quot;,&quot;id&quot;:&quot;29d4b592-99c5-4a80-86ed-2a6fde4b3178&quot;,&quot;relativeTransform&quot;:{&quot;translate&quot;:{&quot;x&quot;:-67.65297094429961,&quot;y&quot;:-27.22499289420966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&quot;}},&quot;cd6e96cf-fe29-4d68-8902-7ad39584d0f6&quot;:{&quot;type&quot;:&quot;FIGURE_OBJECT&quot;,&quot;id&quot;:&quot;cd6e96cf-fe29-4d68-8902-7ad39584d0f6&quot;,&quot;relativeTransform&quot;:{&quot;translate&quot;:{&quot;x&quot;:34.9296682386015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2&quot;}},&quot;7f7655e4-0122-45da-8898-6bdd5dd4ce0e&quot;:{&quot;type&quot;:&quot;FIGURE_OBJECT&quot;,&quot;id&quot;:&quot;7f7655e4-0122-45da-8898-6bdd5dd4ce0e&quot;,&quot;relativeTransform&quot;:{&quot;translate&quot;:{&quot;x&quot;:-67.65318939909153,&quot;y&quot;:4.70528348233982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5&quot;}},&quot;de03f146-1dc2-4339-85fb-7c8b90e2a6ec&quot;:{&quot;type&quot;:&quot;FIGURE_OBJECT&quot;,&quot;id&quot;:&quot;de03f146-1dc2-4339-85fb-7c8b90e2a6ec&quot;,&quot;relativeTransform&quot;:{&quot;translate&quot;:{&quot;x&quot;:66.859944615151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8&quot;}},&quot;4540061f-9209-4c26-8051-f51a20fcfaf6&quot;:{&quot;type&quot;:&quot;FIGURE_OBJECT&quot;,&quot;id&quot;:&quot;4540061f-9209-4c26-8051-f51a20fcfaf6&quot;,&quot;relativeTransform&quot;:{&quot;translate&quot;:{&quot;x&quot;:-67.65318939909153,&quot;y&quot;:36.63555985888931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9&quot;}},&quot;395d097c-1c38-4db5-960d-063ec323ae1f&quot;:{&quot;type&quot;:&quot;FIGURE_OBJECT&quot;,&quot;id&quot;:&quot;395d097c-1c38-4db5-960d-063ec323ae1f&quot;,&quot;relativeTransform&quot;:{&quot;translate&quot;:{&quot;x&quot;:-55.5391662315132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&quot;}},&quot;2b6bd7ac-354b-40aa-bd00-e2d1bc63ebea&quot;:{&quot;type&quot;:&quot;FIGURE_OBJECT&quot;,&quot;id&quot;:&quot;2b6bd7ac-354b-40aa-bd00-e2d1bc63ebea&quot;,&quot;relativeTransform&quot;:{&quot;translate&quot;:{&quot;x&quot;:-23.608889854963817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2&quot;}},&quot;ce5d3475-c77c-4334-ae5b-15f2e9674fcd&quot;:{&quot;type&quot;:&quot;FIGURE_OBJECT&quot;,&quot;id&quot;:&quot;ce5d3475-c77c-4334-ae5b-15f2e9674fcd&quot;,&quot;relativeTransform&quot;:{&quot;translate&quot;:{&quot;x&quot;:8.3211045914770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5&quot;}},&quot;137b3039-8e48-408d-9a45-4b90d8d1bf50&quot;:{&quot;type&quot;:&quot;FIGURE_OBJECT&quot;,&quot;id&quot;:&quot;137b3039-8e48-408d-9a45-4b90d8d1bf50&quot;,&quot;relativeTransform&quot;:{&quot;translate&quot;:{&quot;x&quot;:-67.65297094429961,&quot;y&quot;:-21.9032801647846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&quot;}},&quot;f598ebd2-67b5-41f4-962f-f69702062538&quot;:{&quot;type&quot;:&quot;FIGURE_OBJECT&quot;,&quot;id&quot;:&quot;f598ebd2-67b5-41f4-962f-f69702062538&quot;,&quot;relativeTransform&quot;:{&quot;translate&quot;:{&quot;x&quot;:40.45606222685045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2&quot;}},&quot;009370ab-8d22-4827-bbfc-282948e09179&quot;:{&quot;type&quot;:&quot;FIGURE_OBJECT&quot;,&quot;id&quot;:&quot;009370ab-8d22-4827-bbfc-282948e09179&quot;,&quot;relativeTransform&quot;:{&quot;translate&quot;:{&quot;x&quot;:-67.65318939909153,&quot;y&quot;:10.23167747058882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5&quot;}},&quot;ab27a079-6eb9-4d5e-9938-e8aa5ec972d1&quot;:{&quot;type&quot;:&quot;FIGURE_OBJECT&quot;,&quot;id&quot;:&quot;ab27a079-6eb9-4d5e-9938-e8aa5ec972d1&quot;,&quot;relativeTransform&quot;:{&quot;translate&quot;:{&quot;x&quot;:72.3863386033999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&quot;}},&quot;9b41de39-f702-49d5-b80a-17fe5aafa70d&quot;:{&quot;type&quot;:&quot;FIGURE_OBJECT&quot;,&quot;id&quot;:&quot;9b41de39-f702-49d5-b80a-17fe5aafa70d&quot;,&quot;relativeTransform&quot;:{&quot;translate&quot;:{&quot;x&quot;:-67.65318939909153,&quot;y&quot;:42.1619538471382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2&quot;}},&quot;d5f3bf9b-2e9c-4a9d-816f-25ccba19024f&quot;:{&quot;type&quot;:&quot;FIGURE_OBJECT&quot;,&quot;id&quot;:&quot;d5f3bf9b-2e9c-4a9d-816f-25ccba19024f&quot;,&quot;relativeTransform&quot;:{&quot;translate&quot;:{&quot;x&quot;:-50.21745350208839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5&quot;}},&quot;adc42c34-8b63-4324-bc37-0e7a6ebcb7b7&quot;:{&quot;type&quot;:&quot;FIGURE_OBJECT&quot;,&quot;id&quot;:&quot;adc42c34-8b63-4324-bc37-0e7a6ebcb7b7&quot;,&quot;relativeTransform&quot;:{&quot;translate&quot;:{&quot;x&quot;:-18.082777796823432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3&quot;}},&quot;a0b9bc53-e271-4739-a5bb-6f0ef4625443&quot;:{&quot;type&quot;:&quot;FIGURE_OBJECT&quot;,&quot;id&quot;:&quot;a0b9bc53-e271-4739-a5bb-6f0ef4625443&quot;,&quot;relativeTransform&quot;:{&quot;translate&quot;:{&quot;x&quot;:-67.65297094429961,&quot;y&quot;:-48.3071625530851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4&quot;}},&quot;c3c09206-4231-40c8-ac58-e13e2c8ff688&quot;:{&quot;type&quot;:&quot;FIGURE_OBJECT&quot;,&quot;id&quot;:&quot;c3c09206-4231-40c8-ac58-e13e2c8ff688&quot;,&quot;relativeTransform&quot;:{&quot;translate&quot;:{&quot;x&quot;:13.81197538604591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&quot;}},&quot;d18506f9-973b-4138-a5fb-e5787d41fece&quot;:{&quot;type&quot;:&quot;FIGURE_OBJECT&quot;,&quot;id&quot;:&quot;d18506f9-973b-4138-a5fb-e5787d41fece&quot;,&quot;relativeTransform&quot;:{&quot;translate&quot;:{&quot;x&quot;:-67.65318939909153,&quot;y&quot;:-16.412409370215954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2&quot;}},&quot;2d59b50f-7224-46d6-9a08-bcb97431a8a0&quot;:{&quot;type&quot;:&quot;FIGURE_OBJECT&quot;,&quot;id&quot;:&quot;2d59b50f-7224-46d6-9a08-bcb97431a8a0&quot;,&quot;relativeTransform&quot;:{&quot;translate&quot;:{&quot;x&quot;:45.57309369745140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5&quot;}},&quot;9eed6dba-c771-406b-ae84-77ac256ad322&quot;:{&quot;type&quot;:&quot;FIGURE_OBJECT&quot;,&quot;id&quot;:&quot;9eed6dba-c771-406b-ae84-77ac256ad322&quot;,&quot;relativeTransform&quot;:{&quot;translate&quot;:{&quot;x&quot;:-67.65318939909153,&quot;y&quot;:15.34870894118965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&quot;}},&quot;f2c5cff8-e0d7-4935-97c3-8b9d8a3c9f0b&quot;:{&quot;type&quot;:&quot;FIGURE_OBJECT&quot;,&quot;id&quot;:&quot;f2c5cff8-e0d7-4935-97c3-8b9d8a3c9f0b&quot;,&quot;relativeTransform&quot;:{&quot;translate&quot;:{&quot;x&quot;:77.794603876156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5&quot;}},&quot;3aff0285-f4a5-40ba-a757-8b1363c6d475&quot;:{&quot;type&quot;:&quot;FIGURE_OBJECT&quot;,&quot;id&quot;:&quot;3aff0285-f4a5-40ba-a757-8b1363c6d475&quot;,&quot;relativeTransform&quot;:{&quot;translate&quot;:{&quot;x&quot;:-67.65318939909159,&quot;y&quot;:47.522181806516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&quot;}},&quot;cb3567e5-6f77-4209-afb6-1c462ab1d606&quot;:{&quot;type&quot;:&quot;FIGURE_OBJECT&quot;,&quot;id&quot;:&quot;cb3567e5-6f77-4209-afb6-1c462ab1d606&quot;,&quot;relativeTransform&quot;:{&quot;translate&quot;:{&quot;x&quot;:-44.8957407726634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2&quot;}},&quot;490e9704-6292-4ec1-a32f-aa6c24d3c678&quot;:{&quot;type&quot;:&quot;FIGURE_OBJECT&quot;,&quot;id&quot;:&quot;490e9704-6292-4ec1-a32f-aa6c24d3c678&quot;,&quot;relativeTransform&quot;:{&quot;translate&quot;:{&quot;x&quot;:-12.965464396113987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5&quot;}},&quot;00520c73-0059-4c8a-9305-666be2a5c490&quot;:{&quot;type&quot;:&quot;FIGURE_OBJECT&quot;,&quot;id&quot;:&quot;00520c73-0059-4c8a-9305-666be2a5c490&quot;,&quot;relativeTransform&quot;:{&quot;translate&quot;:{&quot;x&quot;:-67.65297094429961,&quot;y&quot;:-43.1898491523757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8&quot;}},&quot;028571f7-beac-4b3f-b838-27be5a367249&quot;:{&quot;type&quot;:&quot;FIGURE_OBJECT&quot;,&quot;id&quot;:&quot;028571f7-beac-4b3f-b838-27be5a367249&quot;,&quot;relativeTransform&quot;:{&quot;translate&quot;:{&quot;x&quot;:18.9645300503268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9&quot;}},&quot;7ca9cff6-d2ac-4309-85d8-1c72250616e6&quot;:{&quot;type&quot;:&quot;FIGURE_OBJECT&quot;,&quot;id&quot;:&quot;7ca9cff6-d2ac-4309-85d8-1c72250616e6&quot;,&quot;relativeTransform&quot;:{&quot;translate&quot;:{&quot;x&quot;:-67.65318939909153,&quot;y&quot;:-11.25985470593497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&quot;}},&quot;c9cc795a-87bd-4767-93e1-2a0e4fe407b6&quot;:{&quot;type&quot;:&quot;FIGURE_OBJECT&quot;,&quot;id&quot;:&quot;c9cc795a-87bd-4767-93e1-2a0e4fe407b6&quot;,&quot;relativeTransform&quot;:{&quot;translate&quot;:{&quot;x&quot;:50.8948064268763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05&quot;}},&quot;b7ac2d5b-093e-4fca-93b9-f315fc503e25&quot;:{&quot;type&quot;:&quot;FIGURE_OBJECT&quot;,&quot;id&quot;:&quot;b7ac2d5b-093e-4fca-93b9-f315fc503e25&quot;,&quot;relativeTransform&quot;:{&quot;translate&quot;:{&quot;x&quot;:-67.65318939909153,&quot;y&quot;:20.67042167061451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1&quot;}},&quot;ddb954c2-597d-49e3-97de-14b641c55986&quot;:{&quot;type&quot;:&quot;FIGURE_OBJECT&quot;,&quot;id&quot;:&quot;ddb954c2-597d-49e3-97de-14b641c55986&quot;,&quot;relativeTransform&quot;:{&quot;translate&quot;:{&quot;x&quot;:-39.5740280432385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2&quot;}},&quot;96d46a7e-712f-4854-b9b9-5bd0b9e33a06&quot;:{&quot;type&quot;:&quot;FIGURE_OBJECT&quot;,&quot;id&quot;:&quot;96d46a7e-712f-4854-b9b9-5bd0b9e33a06&quot;,&quot;relativeTransform&quot;:{&quot;translate&quot;:{&quot;x&quot;:-7.64403359679768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3&quot;}},&quot;41e8f5b0-b0a4-44de-a3ee-02057f66890a&quot;:{&quot;type&quot;:&quot;FIGURE_OBJECT&quot;,&quot;id&quot;:&quot;41e8f5b0-b0a4-44de-a3ee-02057f66890a&quot;,&quot;relativeTransform&quot;:{&quot;translate&quot;:{&quot;x&quot;:-67.65297094429961,&quot;y&quot;:-37.868418353059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&quot;}},&quot;afade0db-a7b9-4ee5-8b15-c80d93d6b306&quot;:{&quot;type&quot;:&quot;FIGURE_OBJECT&quot;,&quot;id&quot;:&quot;afade0db-a7b9-4ee5-8b15-c80d93d6b306&quot;,&quot;relativeTransform&quot;:{&quot;translate&quot;:{&quot;x&quot;:24.286242779751863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5&quot;}},&quot;2b38f1af-6290-4c7f-8e7f-ecfd5d2e657b&quot;:{&quot;type&quot;:&quot;FIGURE_OBJECT&quot;,&quot;id&quot;:&quot;2b38f1af-6290-4c7f-8e7f-ecfd5d2e657b&quot;,&quot;relativeTransform&quot;:{&quot;translate&quot;:{&quot;x&quot;:-67.68399152474534,&quot;y&quot;:-5.9381419765100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6&quot;}},&quot;82fb9b77-5331-41c8-b2d6-1c15b322a5c4&quot;:{&quot;type&quot;:&quot;FIGURE_OBJECT&quot;,&quot;id&quot;:&quot;82fb9b77-5331-41c8-b2d6-1c15b322a5c4&quot;,&quot;relativeTransform&quot;:{&quot;translate&quot;:{&quot;x&quot;:56.2165191563012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7&quot;}},&quot;1be7b198-f526-43bd-9f69-b09bd4c7a4e5&quot;:{&quot;type&quot;:&quot;FIGURE_OBJECT&quot;,&quot;id&quot;:&quot;1be7b198-f526-43bd-9f69-b09bd4c7a4e5&quot;,&quot;relativeTransform&quot;:{&quot;translate&quot;:{&quot;x&quot;:-67.65318939909153,&quot;y&quot;:25.9921344000394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8&quot;}},&quot;160fcab6-7b3a-4954-a127-6e443572b0cd&quot;:{&quot;type&quot;:&quot;FIGURE_OBJECT&quot;,&quot;id&quot;:&quot;160fcab6-7b3a-4954-a127-6e443572b0cd&quot;,&quot;relativeTransform&quot;:{&quot;translate&quot;:{&quot;x&quot;:-34.0479159850981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&quot;}},&quot;2eefc3fb-72cb-48ec-920a-d7258aed7592&quot;:{&quot;type&quot;:&quot;FIGURE_OBJECT&quot;,&quot;id&quot;:&quot;2eefc3fb-72cb-48ec-920a-d7258aed7592&quot;,&quot;relativeTransform&quot;:{&quot;translate&quot;:{&quot;x&quot;:-2.1176396085486875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05&quot;}},&quot;69a4c15e-f0ea-4e9e-ab30-0e3684b4bea6&quot;:{&quot;type&quot;:&quot;FIGURE_OBJECT&quot;,&quot;id&quot;:&quot;69a4c15e-f0ea-4e9e-ab30-0e3684b4bea6&quot;,&quot;relativeTransform&quot;:{&quot;translate&quot;:{&quot;x&quot;:-67.65297094429961,&quot;y&quot;:-32.342024364810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1&quot;}},&quot;c1bf4c75-78a5-496a-af80-7c44f89a74eb&quot;:{&quot;type&quot;:&quot;FIGURE_OBJECT&quot;,&quot;id&quot;:&quot;c1bf4c75-78a5-496a-af80-7c44f89a74eb&quot;,&quot;relativeTransform&quot;:{&quot;translate&quot;:{&quot;x&quot;:29.81263676800074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2&quot;}},&quot;8878cf46-9ac2-4a01-a950-91ede70c0fba&quot;:{&quot;type&quot;:&quot;FIGURE_OBJECT&quot;,&quot;id&quot;:&quot;8878cf46-9ac2-4a01-a950-91ede70c0fba&quot;,&quot;relativeTransform&quot;:{&quot;translate&quot;:{&quot;x&quot;:-67.65318939909153,&quot;y&quot;:-0.411747988261002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3&quot;}},&quot;c12d1f0c-c204-4ae8-802b-5fd6daa49c9a&quot;:{&quot;type&quot;:&quot;FIGURE_OBJECT&quot;,&quot;id&quot;:&quot;c12d1f0c-c204-4ae8-802b-5fd6daa49c9a&quot;,&quot;relativeTransform&quot;:{&quot;translate&quot;:{&quot;x&quot;:61.74291314455011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&quot;}},&quot;3a8d605f-cb44-4d88-be8a-af251627f44f&quot;:{&quot;type&quot;:&quot;FIGURE_OBJECT&quot;,&quot;id&quot;:&quot;3a8d605f-cb44-4d88-be8a-af251627f44f&quot;,&quot;relativeTransform&quot;:{&quot;translate&quot;:{&quot;x&quot;:-67.65318939909153,&quot;y&quot;:31.51852838828836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5&quot;}},&quot;cbdc83e9-208c-4f0c-81de-fb2122a9e677&quot;:{&quot;type&quot;:&quot;FIGURE_OBJECT&quot;,&quot;id&quot;:&quot;cbdc83e9-208c-4f0c-81de-fb2122a9e677&quot;,&quot;relativeTransform&quot;:{&quot;translate&quot;:{&quot;x&quot;:5.1680571095376076,&quot;y&quot;:58.94190100571629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20]}],&quot;text&quot;:&quot;Position in read (bp)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78.71387629784442,&quot;y&quot;:10.310245983570894},&quot;targetSize&quot;:{&quot;x&quot;:78.71387629784442,&quot;y&quot;:10.310245983570894},&quot;format&quot;:&quot;BETTER_TEXT&quot;,&quot;verticalAlign&quot;:&quot;TOP&quot;},&quot;isLocked&quot;:false,&quot;parent&quot;:{&quot;type&quot;:&quot;CHILD&quot;,&quot;parentId&quot;:&quot;c4373e79-fa67-4653-bfa0-cef7b5646e3a&quot;,&quot;order&quot;:&quot;96&quot;}},&quot;20666a6b-00dc-4cc7-a7d1-b74f23f76340&quot;:{&quot;type&quot;:&quot;FIGURE_OBJECT&quot;,&quot;id&quot;:&quot;20666a6b-00dc-4cc7-a7d1-b74f23f76340&quot;,&quot;relativeTransform&quot;:{&quot;translate&quot;:{&quot;x&quot;:-75.82781251578473,&quot;y&quot;:-0.779786686128158},&quot;rotate&quot;:-1.5707963267948966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6]}],&quot;text&quot;:&quot;Quality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25.00439108240159,&quot;y&quot;:14.287998140424008},&quot;targetSize&quot;:{&quot;x&quot;:25.00439108240159,&quot;y&quot;:14.287998140424008},&quot;format&quot;:&quot;BETTER_TEXT&quot;,&quot;verticalAlign&quot;:&quot;TOP&quot;},&quot;isLocked&quot;:false,&quot;parent&quot;:{&quot;type&quot;:&quot;CHILD&quot;,&quot;parentId&quot;:&quot;c4373e79-fa67-4653-bfa0-cef7b5646e3a&quot;,&quot;order&quot;:&quot;97&quot;}},&quot;a530b382-0b34-4ea7-87b4-371bb574b424&quot;:{&quot;type&quot;:&quot;FIGURE_OBJECT&quot;,&quot;id&quot;:&quot;a530b382-0b34-4ea7-87b4-371bb574b424&quot;,&quot;relativeTransform&quot;:{&quot;translate&quot;:{&quot;x&quot;:8.171563201454372,&quot;y&quot;:-55.95244362367051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,&quot;range&quot;:[0,24]}],&quot;text&quot;:&quot;Per base sequence quality&quot;,&quot;base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}],&quot;verticalAlign&quot;:&quot;TOP&quot;},&quot;size&quot;:{&quot;x&quot;:101.66206870583275,&quot;y&quot;:17.342847926160054},&quot;targetSize&quot;:{&quot;x&quot;:101.66206870583275,&quot;y&quot;:17.342847926160054},&quot;format&quot;:&quot;BETTER_TEXT&quot;,&quot;verticalAlign&quot;:&quot;TOP&quot;},&quot;isLocked&quot;:false,&quot;parent&quot;:{&quot;type&quot;:&quot;CHILD&quot;,&quot;parentId&quot;:&quot;c4373e79-fa67-4653-bfa0-cef7b5646e3a&quot;,&quot;order&quot;:&quot;98&quot;}},&quot;d3d68a36-1777-44f6-8ab9-ada8bd84bb4b&quot;:{&quot;relativeTransform&quot;:{&quot;translate&quot;:{&quot;x&quot;:-409.16459719153164,&quot;y&quot;:-40.74185328299037},&quot;rotate&quot;:0,&quot;skewX&quot;:0,&quot;scale&quot;:{&quot;x&quot;:1,&quot;y&quot;:1}},&quot;type&quot;:&quot;FIGURE_OBJECT&quot;,&quot;id&quot;:&quot;d3d68a36-1777-44f6-8ab9-ada8bd84bb4b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7&quot;},&quot;name&quot;:&quot;Sequenced genome (simple)&quot;,&quot;displayName&quot;:&quot;Sequenced genome (simple)&quot;,&quot;isPremium&quot;:true},&quot;e3c9d5e0-976b-4870-9fb5-c6dc4de6b33d&quot;:{&quot;type&quot;:&quot;FIGURE_OBJECT&quot;,&quot;id&quot;:&quot;e3c9d5e0-976b-4870-9fb5-c6dc4de6b33d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1&quot;}},&quot;8cb5f135-1036-4320-b6b1-6624b7c4eccf&quot;:{&quot;type&quot;:&quot;FIGURE_OBJECT&quot;,&quot;id&quot;:&quot;8cb5f135-1036-4320-b6b1-6624b7c4eccf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2&quot;}},&quot;b882821d-33ac-4297-9ff1-89fffaebe27f&quot;:{&quot;type&quot;:&quot;FIGURE_OBJECT&quot;,&quot;id&quot;:&quot;b882821d-33ac-4297-9ff1-89fffaebe27f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3&quot;}},&quot;51896c9c-6ecc-4961-9a90-12388aa68ecf&quot;:{&quot;type&quot;:&quot;FIGURE_OBJECT&quot;,&quot;id&quot;:&quot;51896c9c-6ecc-4961-9a90-12388aa68ecf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5&quot;}},&quot;1ef04103-9981-4b54-9ab0-f705f87192cb&quot;:{&quot;type&quot;:&quot;FIGURE_OBJECT&quot;,&quot;id&quot;:&quot;1ef04103-9981-4b54-9ab0-f705f87192c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6&quot;}},&quot;5ec5da50-481e-4dec-95bd-51144abc8f9f&quot;:{&quot;type&quot;:&quot;FIGURE_OBJECT&quot;,&quot;id&quot;:&quot;5ec5da50-481e-4dec-95bd-51144abc8f9f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7&quot;}},&quot;2bb77992-0d6d-4a8c-9c56-b0917de1582f&quot;:{&quot;type&quot;:&quot;FIGURE_OBJECT&quot;,&quot;id&quot;:&quot;2bb77992-0d6d-4a8c-9c56-b0917de1582f&quot;,&quot;relativeTransform&quot;:{&quot;translate&quot;:{&quot;x&quot;:-259.0027967917756,&quot;y&quot;:-29.84426239396684},&quot;rotate&quot;:0},&quot;opacity&quot;:1,&quot;path&quot;:{&quot;type&quot;:&quot;RECT&quot;,&quot;size&quot;:{&quot;x&quot;:67.25237646573498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2&quot;},&quot;layout&quot;:{&quot;sizeRatio&quot;:{&quot;x&quot;:0.88,&quot;y&quot;:0.88},&quot;keepAspectRatio&quot;:false}},&quot;a7779904-3eee-436d-8cff-cfb8fcc91a24&quot;:{&quot;type&quot;:&quot;FIGURE_OBJECT&quot;,&quot;id&quot;:&quot;a7779904-3eee-436d-8cff-cfb8fcc91a24&quot;,&quot;relativeTransform&quot;:{&quot;translate&quot;:{&quot;x&quot;:-350.02393747771697,&quot;y&quot;:-29.844050108870423},&quot;rotate&quot;:0,&quot;skewX&quot;:0,&quot;scale&quot;:{&quot;x&quot;:1,&quot;y&quot;:1}},&quot;layout&quot;:{&quot;sizeRatio&quot;:{&quot;x&quot;:0.88,&quot;y&quot;:0.88},&quot;keepAspectRatio&quot;:false},&quot;opacity&quot;:1,&quot;path&quot;:{&quot;type&quot;:&quot;RECT&quot;,&quot;size&quot;:{&quot;x&quot;:68.8195347603673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5&quot;}},&quot;d1ad1b12-6749-4456-9b4f-5c319082e0ff&quot;:{&quot;type&quot;:&quot;FIGURE_OBJECT&quot;,&quot;id&quot;:&quot;d1ad1b12-6749-4456-9b4f-5c319082e0ff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5.890825982145927,&quot;color&quot;:&quot;rgb(0,0,0)&quot;,&quot;fontWeight&quot;:&quot;normal&quot;,&quot;fontStyle&quot;:&quot;normal&quot;,&quot;decoration&quot;:&quot;none&quot;,&quot;script&quot;:&quot;none&quot;},&quot;range&quot;:[0,1]}],&quot;text&quot;:&quot;R1&quot;}],&quot;verticalAlign&quot;:&quot;TOP&quot;,&quot;_lastCaretLocation&quot;:{&quot;lineIndex&quot;:0,&quot;runIndex&quot;:-1,&quot;charIndex&quot;:-1,&quot;endOfLine&quot;:true}},&quot;size&quot;:{&quot;x&quot;:60.56119058912324,&quot;y&quot;:19},&quot;targetSize&quot;:{&quot;x&quot;:60.56119058912324,&quot;y&quot;:2},&quot;format&quot;:&quot;BETTER_TEXT&quot;},&quot;parent&quot;:{&quot;type&quot;:&quot;CHILD&quot;,&quot;parentId&quot;:&quot;a7779904-3eee-436d-8cff-cfb8fcc91a24&quot;,&quot;order&quot;:&quot;5&quot;}},&quot;b46f0430-a83a-4cae-8905-b9642889b7e9&quot;:{&quot;id&quot;:&quot;b46f0430-a83a-4cae-8905-b9642889b7e9&quot;,&quot;name&quot;:&quot;DNA (short, symbol)&quot;,&quot;displayName&quot;:&quot;&quot;,&quot;type&quot;:&quot;FIGURE_OBJECT&quot;,&quot;relativeTransform&quot;:{&quot;translate&quot;:{&quot;x&quot;:-238.14860076982825,&quot;y&quot;:-271.7615748580265},&quot;rotate&quot;:1.5707963267948966,&quot;skewX&quot;:0,&quot;scale&quot;:{&quot;x&quot;:1.319835500899462,&quot;y&quot;:1.319835500899462}},&quot;image&quot;:{&quot;url&quot;:&quot;https://icons.biorender.com/biorender/6329d3598dc9890028b7ab18/dna-short-symbol.png&quot;,&quot;fallbackUrl&quot;:&quot;https://res.cloudinary.com/dlcjuc3ej/image/upload/v1663685447/uweq1izggxsnbozixmas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&quot;,&quot;isPremium&quot;:false,&quot;isOrgIcon&quot;:false,&quot;size&quot;:{&quot;x&quot;:79,&quot;y&quot;:40.68796992481203}},&quot;source&quot;:{&quot;id&quot;:&quot;6329d2c58dc9890028b7aaf8&quot;,&quot;version&quot;:&quot;1663685447&quot;,&quot;type&quot;:&quot;ASSETS&quot;},&quot;isPremium&quot;:false,&quot;parent&quot;:{&quot;type&quot;:&quot;CHILD&quot;,&quot;parentId&quot;:&quot;f2649530-61e9-41f1-9f94-86db36006b6b&quot;,&quot;order&quot;:&quot;91&quot;}},&quot;10120448-a19e-4503-a2f3-46b884e093ea&quot;:{&quot;id&quot;:&quot;10120448-a19e-4503-a2f3-46b884e093ea&quot;,&quot;name&quot;:&quot;image.png&quot;,&quot;type&quot;:&quot;FIGURE_OBJECT&quot;,&quot;relativeTransform&quot;:{&quot;translate&quot;:{&quot;x&quot;:-364.53744837158894,&quot;y&quot;:-271.7613558362481},&quot;rotate&quot;:0,&quot;skewX&quot;:0,&quot;scale&quot;:{&quot;x&quot;:0.6097503441894072,&quot;y&quot;:0.6097503441894072}},&quot;image&quot;:{&quot;url&quot;:&quot;https://core.services.biorender.com/api/uploads/67ddd05a9669e6890616f61e/1742590042385_cb9dff80-2ddb-47bf-81cf-6f20b18ea009_icon.png&quot;,&quot;isPremium&quot;:false,&quot;isSignedURL&quot;:true,&quot;size&quot;:{&quot;x&quot;:300,&quot;y&quot;:170.99999999999997}},&quot;source&quot;:{&quot;id&quot;:&quot;67ddd05a9669e6890616f61e&quot;,&quot;type&quot;:&quot;UPLOADS&quot;},&quot;isPremium&quot;:false,&quot;parent&quot;:{&quot;type&quot;:&quot;CHILD&quot;,&quot;parentId&quot;:&quot;f2649530-61e9-41f1-9f94-86db36006b6b&quot;,&quot;order&quot;:&quot;92&quot;}},&quot;e2387e3e-6932-4235-b45b-e75f57307766&quot;:{&quot;id&quot;:&quot;e2387e3e-6932-4235-b45b-e75f57307766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5.890825982145927,&quot;color&quot;:&quot;black&quot;,&quot;fontWeight&quot;:&quot;normal&quot;,&quot;fontStyle&quot;:&quot;normal&quot;,&quot;decoration&quot;:&quot;none&quot;},&quot;range&quot;:[0,1]}],&quot;text&quot;:&quot;R2&quot;}],&quot;_lastCaretLocation&quot;:{&quot;lineIndex&quot;:0,&quot;runIndex&quot;:-1,&quot;charIndex&quot;:-1,&quot;endOfLine&quot;:true}},&quot;format&quot;:&quot;BETTER_TEXT&quot;,&quot;size&quot;:{&quot;x&quot;:59.18209128984679,&quot;y&quot;:18.728473478957703},&quot;targetSize&quot;:{&quot;x&quot;:59.18209128984679,&quot;y&quot;:2}},&quot;parent&quot;:{&quot;type&quot;:&quot;CHILD&quot;,&quot;parentId&quot;:&quot;2bb77992-0d6d-4a8c-9c56-b0917de1582f&quot;,&quot;order&quot;:&quot;5&quot;}},&quot;128f745b-e17a-4f0a-9970-0ce7d3d2fd52&quot;:{&quot;type&quot;:&quot;FIGURE_OBJECT&quot;,&quot;id&quot;:&quot;128f745b-e17a-4f0a-9970-0ce7d3d2fd52&quot;,&quot;relativeTransform&quot;:{&quot;translate&quot;:{&quot;x&quot;:-367.76854633648674,&quot;y&quot;:39.85695663808962},&quot;rotate&quot;:0},&quot;opacity&quot;:1,&quot;path&quot;:{&quot;type&quot;:&quot;POLY_LINE&quot;,&quot;points&quot;:[{&quot;x&quot;:-79.5285445208055,&quot;y&quot;:0},{&quot;x&quot;:79.5285445208055,&quot;y&quot;:0}],&quot;closed&quot;:false},&quot;pathStyles&quot;:[{&quot;type&quot;:&quot;FILL&quot;,&quot;fillStyle&quot;:&quot;rgba(0,0,0,0)&quot;},{&quot;type&quot;:&quot;STROKE&quot;,&quot;strokeStyle&quot;:&quot;#232323&quot;,&quot;lineWidth&quot;:2.14461913691752,&quot;lineJoin&quot;:&quot;round&quot;}],&quot;isLocked&quot;:false,&quot;parent&quot;:{&quot;type&quot;:&quot;CHILD&quot;,&quot;parentId&quot;:&quot;022c2638-aeee-4177-bd62-e47fd19fc28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893585f4-315d-4053-8f2f-650a937c60da&quot;:{&quot;type&quot;:&quot;FIGURE_OBJECT&quot;,&quot;id&quot;:&quot;893585f4-315d-4053-8f2f-650a937c60da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d7102dd8-f445-4dbb-af45-e6ff6513844a&quot;:{&quot;type&quot;:&quot;FIGURE_OBJECT&quot;,&quot;id&quot;:&quot;d7102dd8-f445-4dbb-af45-e6ff6513844a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4e93f12d-2abf-4071-a60e-4b1ca03dc4f2&quot;:{&quot;type&quot;:&quot;FIGURE_OBJECT&quot;,&quot;id&quot;:&quot;4e93f12d-2abf-4071-a60e-4b1ca03dc4f2&quot;,&quot;parent&quot;:{&quot;type&quot;:&quot;CHILD&quot;,&quot;parentId&quot;:&quot;022c2638-aeee-4177-bd62-e47fd19fc285&quot;,&quot;order&quot;:&quot;5&quot;},&quot;relativeTransform&quot;:{&quot;translate&quot;:{&quot;x&quot;:-94.86907595121467,&quot;y&quot;:9.579591972808336},&quot;rotate&quot;:0}},&quot;cd001329-375a-4e01-99eb-5664b42c5205&quot;:{&quot;type&quot;:&quot;FIGURE_OBJECT&quot;,&quot;id&quot;:&quot;cd001329-375a-4e01-99eb-5664b42c5205&quot;,&quot;parent&quot;:{&quot;type&quot;:&quot;CHILD&quot;,&quot;parentId&quot;:&quot;022c2638-aeee-4177-bd62-e47fd19fc285&quot;,&quot;order&quot;:&quot;7&quot;},&quot;relativeTransform&quot;:{&quot;translate&quot;:{&quot;x&quot;:-640.6685091253055,&quot;y&quot;:70.31696488961117},&quot;rotate&quot;:3.141592653589793}},&quot;bb5c59a3-16bb-43ef-9aba-3d9bc47726d4&quot;:{&quot;type&quot;:&quot;FIGURE_OBJECT&quot;,&quot;id&quot;:&quot;bb5c59a3-16bb-43ef-9aba-3d9bc47726d4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fbe98e1b-471e-4eed-bef9-1c2c6db76fd4&quot;:{&quot;type&quot;:&quot;FIGURE_OBJECT&quot;,&quot;id&quot;:&quot;fbe98e1b-471e-4eed-bef9-1c2c6db76fd4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022c2638-aeee-4177-bd62-e47fd19fc285&quot;:{&quot;type&quot;:&quot;FIGURE_OBJECT&quot;,&quot;id&quot;:&quot;022c2638-aeee-4177-bd62-e47fd19fc285&quot;,&quot;parent&quot;:{&quot;type&quot;:&quot;CHILD&quot;,&quot;parentId&quot;:&quot;ba9654d3-da71-4a79-8200-ac62abd567c2&quot;,&quot;order&quot;:&quot;7&quot;},&quot;relativeTransform&quot;:{&quot;translate&quot;:{&quot;x&quot;:62.95041987955095,&quot;y&quot;:-140.66254751659017},&quot;rotate&quot;:0}},&quot;ba9654d3-da71-4a79-8200-ac62abd567c2&quot;:{&quot;type&quot;:&quot;FIGURE_OBJECT&quot;,&quot;id&quot;:&quot;ba9654d3-da71-4a79-8200-ac62abd567c2&quot;,&quot;parent&quot;:{&quot;type&quot;:&quot;CHILD&quot;,&quot;parentId&quot;:&quot;f2649530-61e9-41f1-9f94-86db36006b6b&quot;,&quot;order&quot;:&quot;999&quot;},&quot;relativeTransform&quot;:{&quot;translate&quot;:{&quot;x&quot;:-59.71863440796369,&quot;y&quot;:-40.43383038738805},&quot;rotate&quot;:0,&quot;skewX&quot;:0,&quot;scale&quot;:{&quot;x&quot;:1,&quot;y&quot;:1}}},&quot;cce98c49-373a-480b-9e6c-47b075813ea4&quot;:{&quot;type&quot;:&quot;FIGURE_OBJECT&quot;,&quot;id&quot;:&quot;cce98c49-373a-480b-9e6c-47b075813ea4&quot;,&quot;relativeTransform&quot;:{&quot;translate&quot;:{&quot;x&quot;:0,&quot;y&quot;:-8.74131293387486},&quot;rotate&quot;:0,&quot;skewX&quot;:0,&quot;scale&quot;:{&quot;x&quot;:1,&quot;y&quot;:1}},&quot;opacity&quot;:1,&quot;path&quot;:{&quot;type&quot;:&quot;POLY_LINE&quot;,&quot;points&quot;:[{&quot;x&quot;:-364.2213722447859,&quot;y&quot;:-207.0013601359915},{&quot;x&quot;:-364.2213722447859,&quot;y&quot;:-149.57357686852538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5&quot;},&quot;connectorInfo&quot;:{&quot;connectedObjects&quot;:[],&quot;type&quot;:&quot;LINE&quot;,&quot;offset&quot;:{&quot;x&quot;:0,&quot;y&quot;:0},&quot;bending&quot;:0.1,&quot;firstElementIsHead&quot;:false,&quot;customized&quot;:false}},&quot;34a18ba9-7fbc-4259-94eb-a423e37244ca&quot;:{&quot;relativeTransform&quot;:{&quot;translate&quot;:{&quot;x&quot;:-409.16439614010096,&quot;y&quot;:-98.64907179072549},&quot;rotate&quot;:0,&quot;skewX&quot;:0,&quot;scale&quot;:{&quot;x&quot;:1,&quot;y&quot;:1}},&quot;type&quot;:&quot;FIGURE_OBJECT&quot;,&quot;id&quot;:&quot;34a18ba9-7fbc-4259-94eb-a423e37244ca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8&quot;},&quot;name&quot;:&quot;Sequenced genome (simple)&quot;,&quot;displayName&quot;:&quot;Sequenced genome (simple)&quot;,&quot;isPremium&quot;:true},&quot;7348e7e8-84c4-4ee8-92b9-0e661570e779&quot;:{&quot;type&quot;:&quot;FIGURE_OBJECT&quot;,&quot;id&quot;:&quot;7348e7e8-84c4-4ee8-92b9-0e661570e779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1&quot;}},&quot;95cf6d21-0175-4ea7-8601-2ed3e5352cdb&quot;:{&quot;type&quot;:&quot;FIGURE_OBJECT&quot;,&quot;id&quot;:&quot;95cf6d21-0175-4ea7-8601-2ed3e5352cdb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2&quot;}},&quot;82d22d90-0631-4254-a406-424f9293df70&quot;:{&quot;type&quot;:&quot;FIGURE_OBJECT&quot;,&quot;id&quot;:&quot;82d22d90-0631-4254-a406-424f9293df70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3&quot;}},&quot;beb8c040-b487-4d3f-b709-101b09472b9b&quot;:{&quot;type&quot;:&quot;FIGURE_OBJECT&quot;,&quot;id&quot;:&quot;beb8c040-b487-4d3f-b709-101b09472b9b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5&quot;}},&quot;e45156c1-ba0e-4b5e-802d-a3c7f4af4f66&quot;:{&quot;type&quot;:&quot;FIGURE_OBJECT&quot;,&quot;id&quot;:&quot;e45156c1-ba0e-4b5e-802d-a3c7f4af4f66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6&quot;}},&quot;62245ba8-275c-4cad-b485-e66d3bbf4976&quot;:{&quot;type&quot;:&quot;FIGURE_OBJECT&quot;,&quot;id&quot;:&quot;62245ba8-275c-4cad-b485-e66d3bbf4976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7&quot;}},&quot;7d86e39e-7e3e-43ee-8b4e-f25e927121e0&quot;:{&quot;relativeTransform&quot;:{&quot;translate&quot;:{&quot;x&quot;:-318.0350377793107,&quot;y&quot;:-98.6486976584752},&quot;rotate&quot;:0,&quot;skewX&quot;:0,&quot;scale&quot;:{&quot;x&quot;:1,&quot;y&quot;:1}},&quot;type&quot;:&quot;FIGURE_OBJECT&quot;,&quot;id&quot;:&quot;7d86e39e-7e3e-43ee-8b4e-f25e927121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&quot;},&quot;name&quot;:&quot;Sequenced genome (simple)&quot;,&quot;displayName&quot;:&quot;Sequenced genome (simple)&quot;,&quot;isPremium&quot;:true},&quot;32ce7b19-e2f8-4c7b-b67c-73f7b4efd511&quot;:{&quot;type&quot;:&quot;FIGURE_OBJECT&quot;,&quot;id&quot;:&quot;32ce7b19-e2f8-4c7b-b67c-73f7b4efd511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1&quot;}},&quot;9ddbd857-92b2-41b1-bf43-372e2e2cb2cc&quot;:{&quot;type&quot;:&quot;FIGURE_OBJECT&quot;,&quot;id&quot;:&quot;9ddbd857-92b2-41b1-bf43-372e2e2cb2cc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2&quot;}},&quot;2598e354-5a76-4f48-a9da-98b33ca193b6&quot;:{&quot;type&quot;:&quot;FIGURE_OBJECT&quot;,&quot;id&quot;:&quot;2598e354-5a76-4f48-a9da-98b33ca193b6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3&quot;}},&quot;2d68d3b9-95fd-4d1b-b73b-a69ce04b2922&quot;:{&quot;type&quot;:&quot;FIGURE_OBJECT&quot;,&quot;id&quot;:&quot;2d68d3b9-95fd-4d1b-b73b-a69ce04b2922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5&quot;}},&quot;342e16af-073f-4d75-b5fa-77479b96ac7b&quot;:{&quot;type&quot;:&quot;FIGURE_OBJECT&quot;,&quot;id&quot;:&quot;342e16af-073f-4d75-b5fa-77479b96ac7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6&quot;}},&quot;a421f12b-d09a-4577-bbfb-a3638dfb1230&quot;:{&quot;type&quot;:&quot;FIGURE_OBJECT&quot;,&quot;id&quot;:&quot;a421f12b-d09a-4577-bbfb-a3638dfb123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7&quot;}},&quot;c4058a53-1d1c-4ae3-8d44-9dcca0ee7259&quot;:{&quot;relativeTransform&quot;:{&quot;translate&quot;:{&quot;x&quot;:-317.96743462501854,&quot;y&quot;:-40.741820055226015},&quot;rotate&quot;:0,&quot;skewX&quot;:0,&quot;scale&quot;:{&quot;x&quot;:1,&quot;y&quot;:1}},&quot;type&quot;:&quot;FIGURE_OBJECT&quot;,&quot;id&quot;:&quot;c4058a53-1d1c-4ae3-8d44-9dcca0ee7259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5&quot;},&quot;name&quot;:&quot;Sequenced genome (simple)&quot;,&quot;displayName&quot;:&quot;Sequenced genome (simple)&quot;,&quot;isPremium&quot;:true},&quot;d54238a9-62a2-4c3b-b19f-39bc604189d6&quot;:{&quot;type&quot;:&quot;FIGURE_OBJECT&quot;,&quot;id&quot;:&quot;d54238a9-62a2-4c3b-b19f-39bc604189d6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1&quot;}},&quot;2002d280-d1d4-4b7b-b77b-d1b1402296e5&quot;:{&quot;type&quot;:&quot;FIGURE_OBJECT&quot;,&quot;id&quot;:&quot;2002d280-d1d4-4b7b-b77b-d1b1402296e5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2&quot;}},&quot;cef63482-f23d-4104-b2dc-3f3d3ca77343&quot;:{&quot;type&quot;:&quot;FIGURE_OBJECT&quot;,&quot;id&quot;:&quot;cef63482-f23d-4104-b2dc-3f3d3ca77343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3&quot;}},&quot;0aec1872-2741-4be2-8057-6d5f167dc06d&quot;:{&quot;type&quot;:&quot;FIGURE_OBJECT&quot;,&quot;id&quot;:&quot;0aec1872-2741-4be2-8057-6d5f167dc06d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5&quot;}},&quot;e3a21ee7-b4d1-4c6b-857b-b93a039c2dd2&quot;:{&quot;type&quot;:&quot;FIGURE_OBJECT&quot;,&quot;id&quot;:&quot;e3a21ee7-b4d1-4c6b-857b-b93a039c2dd2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6&quot;}},&quot;92adc89c-39ba-4763-9e5b-d22fc7f987f0&quot;:{&quot;type&quot;:&quot;FIGURE_OBJECT&quot;,&quot;id&quot;:&quot;92adc89c-39ba-4763-9e5b-d22fc7f987f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7&quot;}},&quot;3a2de315-83df-4d8f-a3b4-3471f250eeeb&quot;:{&quot;type&quot;:&quot;FIGURE_OBJECT&quot;,&quot;id&quot;:&quot;3a2de315-83df-4d8f-a3b4-3471f250eeeb&quot;,&quot;relativeTransform&quot;:{&quot;translate&quot;:{&quot;x&quot;:161.81537581709472,&quot;y&quot;:353.8249753990779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7&quot;},&quot;connectorInfo&quot;:{&quot;connectedObjects&quot;:[],&quot;type&quot;:&quot;LINE&quot;,&quot;offset&quot;:{&quot;x&quot;:0,&quot;y&quot;:0},&quot;bending&quot;:0.1,&quot;firstElementIsHead&quot;:false,&quot;customized&quot;:false}},&quot;10203336-c065-46f3-b795-c64a9d9e3cc1&quot;:{&quot;type&quot;:&quot;FIGURE_OBJECT&quot;,&quot;id&quot;:&quot;10203336-c065-46f3-b795-c64a9d9e3cc1&quot;,&quot;relativeTransform&quot;:{&quot;translate&quot;:{&quot;x&quot;:161.77154889791439,&quot;y&quot;:547.0738040031024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9&quot;},&quot;connectorInfo&quot;:{&quot;connectedObjects&quot;:[],&quot;type&quot;:&quot;LINE&quot;,&quot;offset&quot;:{&quot;x&quot;:0,&quot;y&quot;:0},&quot;bending&quot;:0.1,&quot;firstElementIsHead&quot;:false,&quot;customized&quot;:false}},&quot;602a6df8-aa43-4ad8-9d8d-f02416690030&quot;:{&quot;relativeTransform&quot;:{&quot;translate&quot;:{&quot;x&quot;:-430.24482095642014,&quot;y&quot;:311.14060813078197},&quot;rotate&quot;:0,&quot;skewX&quot;:0,&quot;scale&quot;:{&quot;x&quot;:1,&quot;y&quot;:1}},&quot;type&quot;:&quot;FIGURE_OBJECT&quot;,&quot;id&quot;:&quot;602a6df8-aa43-4ad8-9d8d-f0241669003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5&quot;},&quot;name&quot;:&quot;Sequenced genome (simple)&quot;,&quot;displayName&quot;:&quot;Sequenced genome (simple)&quot;,&quot;isPremium&quot;:true},&quot;5ea508c9-5d9d-49df-95ae-2a1082807c45&quot;:{&quot;type&quot;:&quot;FIGURE_OBJECT&quot;,&quot;id&quot;:&quot;5ea508c9-5d9d-49df-95ae-2a1082807c45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1&quot;}},&quot;933a44e9-2724-4ea5-8299-7bfbe645f954&quot;:{&quot;type&quot;:&quot;FIGURE_OBJECT&quot;,&quot;id&quot;:&quot;933a44e9-2724-4ea5-8299-7bfbe645f954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2&quot;}},&quot;2e992fcb-1b0e-4e20-aba1-e0e1e69af10b&quot;:{&quot;type&quot;:&quot;FIGURE_OBJECT&quot;,&quot;id&quot;:&quot;2e992fcb-1b0e-4e20-aba1-e0e1e69af10b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3&quot;}},&quot;e8683895-d1c2-4dcd-9983-3189fbb7fbfe&quot;:{&quot;type&quot;:&quot;FIGURE_OBJECT&quot;,&quot;id&quot;:&quot;e8683895-d1c2-4dcd-9983-3189fbb7fbfe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5&quot;}},&quot;7486b5d1-3091-4b44-86a9-ab7c8289a410&quot;:{&quot;type&quot;:&quot;FIGURE_OBJECT&quot;,&quot;id&quot;:&quot;7486b5d1-3091-4b44-86a9-ab7c8289a410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6&quot;}},&quot;267c7895-4b32-49a7-80b1-3643763f1061&quot;:{&quot;type&quot;:&quot;FIGURE_OBJECT&quot;,&quot;id&quot;:&quot;267c7895-4b32-49a7-80b1-3643763f106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7&quot;}},&quot;9bce0378-4824-4085-afff-1a69ed365778&quot;:{&quot;id&quot;:&quot;9bce0378-4824-4085-afff-1a69ed365778&quot;,&quot;name&quot;:&quot;Bacillus (pili)&quot;,&quot;displayName&quot;:&quot;&quot;,&quot;type&quot;:&quot;FIGURE_OBJECT&quot;,&quot;relativeTransform&quot;:{&quot;translate&quot;:{&quot;x&quot;:-423.86233375986825,&quot;y&quot;:273.8944719280789},&quot;rotate&quot;:0,&quot;skewX&quot;:0,&quot;scale&quot;:{&quot;x&quot;:1,&quot;y&quot;:1}},&quot;image&quot;:{&quot;url&quot;:&quot;https://icons.cdn.biorender.com/biorender/5b070a4bbd399f0014847cc9/20200109200857/image/5b070a4bbd399f0014847cc9.png&quot;,&quot;isPremium&quot;:false,&quot;isOrgIcon&quot;:false,&quot;size&quot;:{&quot;x&quot;:75,&quot;y&quot;:38.94230769230769}},&quot;source&quot;:{&quot;id&quot;:&quot;5b070a4bbd399f0014847cc9&quot;,&quot;version&quot;:&quot;20200109200857&quot;,&quot;type&quot;:&quot;ASSETS&quot;},&quot;isPremium&quot;:false,&quot;parent&quot;:{&quot;type&quot;:&quot;CHILD&quot;,&quot;parentId&quot;:&quot;f2649530-61e9-41f1-9f94-86db36006b6b&quot;,&quot;order&quot;:&quot;999997&quot;}},&quot;ebc25500-2228-43a3-8fac-f8155773cee0&quot;:{&quot;id&quot;:&quot;ebc25500-2228-43a3-8fac-f8155773cee0&quot;,&quot;name&quot;:&quot;SARS&quot;,&quot;displayName&quot;:&quot;&quot;,&quot;type&quot;:&quot;FIGURE_OBJECT&quot;,&quot;relativeTransform&quot;:{&quot;translate&quot;:{&quot;x&quot;:-356.22376061681774,&quot;y&quot;:271.8019721825549},&quot;rotate&quot;:0,&quot;skewX&quot;:0,&quot;scale&quot;:{&quot;x&quot;:0.7848074724659675,&quot;y&quot;:0.7848074724659675}},&quot;image&quot;:{&quot;url&quot;:&quot;https://icons.cdn.biorender.com/biorender/5acbaeb93f8c3400148e4048/20180409182012/image/5acbaeb93f8c3400148e4048.png&quot;,&quot;isPremium&quot;:false,&quot;isOrgIcon&quot;:false,&quot;size&quot;:{&quot;x&quot;:50,&quot;y&quot;:50}},&quot;source&quot;:{&quot;id&quot;:&quot;5acbaeb93f8c3400148e4048&quot;,&quot;version&quot;:&quot;20180409182012&quot;,&quot;type&quot;:&quot;ASSETS&quot;},&quot;isPremium&quot;:false,&quot;parent&quot;:{&quot;type&quot;:&quot;CHILD&quot;,&quot;parentId&quot;:&quot;f2649530-61e9-41f1-9f94-86db36006b6b&quot;,&quot;order&quot;:&quot;999998&quot;}},&quot;f00ac019-f7d3-4bbb-9ee0-0cbfbd1d36a5&quot;:{&quot;id&quot;:&quot;f00ac019-f7d3-4bbb-9ee0-0cbfbd1d36a5&quot;,&quot;name&quot;:&quot;Adult female head (anterior, eyes open)&quot;,&quot;displayName&quot;:&quot;&quot;,&quot;type&quot;:&quot;FIGURE_OBJECT&quot;,&quot;relativeTransform&quot;:{&quot;translate&quot;:{&quot;x&quot;:-293.5317136781922,&quot;y&quot;:272.5385352506988},&quot;rotate&quot;:0,&quot;skewX&quot;:0,&quot;scale&quot;:{&quot;x&quot;:0.37635379313331274,&quot;y&quot;:0.3763537931333128}},&quot;image&quot;:{&quot;url&quot;:&quot;https://icons.cdn.biorender.com/biorender/5e83ae152fef720028aa6413/20200331205519/image/5e83ae152fef720028aa6413.png&quot;,&quot;isPremium&quot;:true,&quot;isOrgIcon&quot;:false,&quot;size&quot;:{&quot;x&quot;:150,&quot;y&quot;:129.375}},&quot;source&quot;:{&quot;id&quot;:&quot;5e83ae152fef720028aa6413&quot;,&quot;version&quot;:&quot;20200331205519&quot;,&quot;type&quot;:&quot;ASSETS&quot;},&quot;isPremium&quot;:true,&quot;parent&quot;:{&quot;type&quot;:&quot;CHILD&quot;,&quot;parentId&quot;:&quot;f2649530-61e9-41f1-9f94-86db36006b6b&quot;,&quot;order&quot;:&quot;999999&quot;}},&quot;564668e2-80e1-44ed-a150-e5982c3755e0&quot;:{&quot;relativeTransform&quot;:{&quot;translate&quot;:{&quot;x&quot;:-362.1830884633796,&quot;y&quot;:311.14152421894886},&quot;rotate&quot;:0,&quot;skewX&quot;:0,&quot;scale&quot;:{&quot;x&quot;:1,&quot;y&quot;:1}},&quot;type&quot;:&quot;FIGURE_OBJECT&quot;,&quot;id&quot;:&quot;564668e2-80e1-44ed-a150-e5982c3755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5&quot;},&quot;name&quot;:&quot;Sequenced genome (simple)&quot;,&quot;displayName&quot;:&quot;Sequenced genome (simple)&quot;,&quot;isPremium&quot;:true},&quot;1e65d0bd-1628-4648-91ca-28dafce16bb0&quot;:{&quot;type&quot;:&quot;FIGURE_OBJECT&quot;,&quot;id&quot;:&quot;1e65d0bd-1628-4648-91ca-28dafce16bb0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1&quot;}},&quot;c675d4cc-e0f0-4ed1-9410-5f036b0c7b7d&quot;:{&quot;type&quot;:&quot;FIGURE_OBJECT&quot;,&quot;id&quot;:&quot;c675d4cc-e0f0-4ed1-9410-5f036b0c7b7d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2&quot;}},&quot;3ad061bc-d9f4-442a-9689-b428b46d4ef8&quot;:{&quot;type&quot;:&quot;FIGURE_OBJECT&quot;,&quot;id&quot;:&quot;3ad061bc-d9f4-442a-9689-b428b46d4ef8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3&quot;}},&quot;bc02ea59-70b3-41a7-a72a-dfcc9603b5d0&quot;:{&quot;type&quot;:&quot;FIGURE_OBJECT&quot;,&quot;id&quot;:&quot;bc02ea59-70b3-41a7-a72a-dfcc9603b5d0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5&quot;}},&quot;b0fd6b21-7498-493a-ab8c-5bb1cd04bef5&quot;:{&quot;type&quot;:&quot;FIGURE_OBJECT&quot;,&quot;id&quot;:&quot;b0fd6b21-7498-493a-ab8c-5bb1cd04bef5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6&quot;}},&quot;28df9b7b-773b-49bb-bdb6-a4148f49c604&quot;:{&quot;type&quot;:&quot;FIGURE_OBJECT&quot;,&quot;id&quot;:&quot;28df9b7b-773b-49bb-bdb6-a4148f49c604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7&quot;}},&quot;0f1e6670-79bf-4f12-b8cb-091fa219d0a4&quot;:{&quot;relativeTransform&quot;:{&quot;translate&quot;:{&quot;x&quot;:-298.36495386747754,&quot;y&quot;:311.1414403071158},&quot;rotate&quot;:0,&quot;skewX&quot;:0,&quot;scale&quot;:{&quot;x&quot;:1,&quot;y&quot;:1}},&quot;type&quot;:&quot;FIGURE_OBJECT&quot;,&quot;id&quot;:&quot;0f1e6670-79bf-4f12-b8cb-091fa219d0a4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7&quot;},&quot;name&quot;:&quot;Sequenced genome (simple)&quot;,&quot;displayName&quot;:&quot;Sequenced genome (simple)&quot;,&quot;isPremium&quot;:true},&quot;ddf8c6f9-7eb1-4636-9adf-ffb49c3a095b&quot;:{&quot;type&quot;:&quot;FIGURE_OBJECT&quot;,&quot;id&quot;:&quot;ddf8c6f9-7eb1-4636-9adf-ffb49c3a095b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1&quot;}},&quot;bbd618b7-621d-4961-b028-15ec78f34afa&quot;:{&quot;type&quot;:&quot;FIGURE_OBJECT&quot;,&quot;id&quot;:&quot;bbd618b7-621d-4961-b028-15ec78f34afa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2&quot;}},&quot;e281fe04-a9d4-48de-8323-4762c93194e1&quot;:{&quot;type&quot;:&quot;FIGURE_OBJECT&quot;,&quot;id&quot;:&quot;e281fe04-a9d4-48de-8323-4762c93194e1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3&quot;}},&quot;29c3cc3e-17a5-4410-906a-d3be7194dc48&quot;:{&quot;type&quot;:&quot;FIGURE_OBJECT&quot;,&quot;id&quot;:&quot;29c3cc3e-17a5-4410-906a-d3be7194dc48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5&quot;}},&quot;23306f76-4dbf-499d-b7e0-2af6ffbf4b04&quot;:{&quot;type&quot;:&quot;FIGURE_OBJECT&quot;,&quot;id&quot;:&quot;23306f76-4dbf-499d-b7e0-2af6ffbf4b04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6&quot;}},&quot;b54bb14d-fb61-45f4-845a-0546bbe45d01&quot;:{&quot;type&quot;:&quot;FIGURE_OBJECT&quot;,&quot;id&quot;:&quot;b54bb14d-fb61-45f4-845a-0546bbe45d0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7&quot;}},&quot;61f64451-a858-4280-8298-5398638cec89&quot;:{&quot;relativeTransform&quot;:{&quot;translate&quot;:{&quot;x&quot;:-39.564934922711046,&quot;y&quot;:-110.43777595286609},&quot;rotate&quot;:0},&quot;type&quot;:&quot;FIGURE_OBJECT&quot;,&quot;id&quot;:&quot;61f64451-a858-4280-8298-5398638cec89&quot;,&quot;parent&quot;:{&quot;type&quot;:&quot;CHILD&quot;,&quot;parentId&quot;:&quot;a71f5267-345f-4636-9d56-1d7c98ef3f99&quot;,&quot;order&quot;:&quot;5&quot;},&quot;name&quot;:&quot;Mycobacteria &quot;,&quot;displayName&quot;:&quot;Mycobacteria &quot;,&quot;source&quot;:{&quot;id&quot;:&quot;67069e1d9c4f3555e331da0a&quot;,&quot;type&quot;:&quot;ASSETS&quot;},&quot;isPremium&quot;:false},&quot;8387786e-655c-47ff-906b-61bad1ca8278&quot;:{&quot;id&quot;:&quot;8387786e-655c-47ff-906b-61bad1ca8278&quot;,&quot;name&quot;:&quot;Mycobacterium&quot;,&quot;displayName&quot;:&quot;&quot;,&quot;type&quot;:&quot;FIGURE_OBJECT&quot;,&quot;relativeTransform&quot;:{&quot;translate&quot;:{&quot;x&quot;:-31.902120010708742,&quot;y&quot;:19.426338756543547},&quot;rotate&quot;:2.7928758690413265,&quot;skewX&quot;:1.2174087975369534e-16,&quot;scale&quot;:{&quot;x&quot;:0.16881534001889717,&quot;y&quot;:0.1688153400188973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1&quot;}},&quot;2e6ce2d5-a1d4-4a3c-b6ba-8dde24dff3ee&quot;:{&quot;id&quot;:&quot;2e6ce2d5-a1d4-4a3c-b6ba-8dde24dff3ee&quot;,&quot;name&quot;:&quot;Mycobacterium&quot;,&quot;displayName&quot;:&quot;&quot;,&quot;type&quot;:&quot;FIGURE_OBJECT&quot;,&quot;relativeTransform&quot;:{&quot;translate&quot;:{&quot;x&quot;:-48.38517790090609,&quot;y&quot;:17.194103969032355},&quot;rotate&quot;:0.2808234766458876,&quot;skewX&quot;:1.217408797536954e-16,&quot;scale&quot;:{&quot;x&quot;:0.16881534001889711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2&quot;}},&quot;be4892a0-e991-442c-b5ea-41028de7dc6a&quot;:{&quot;id&quot;:&quot;be4892a0-e991-442c-b5ea-41028de7dc6a&quot;,&quot;name&quot;:&quot;Mycobacterium&quot;,&quot;displayName&quot;:&quot;&quot;,&quot;type&quot;:&quot;FIGURE_OBJECT&quot;,&quot;relativeTransform&quot;:{&quot;translate&quot;:{&quot;x&quot;:-42.571522827152215,&quot;y&quot;:9.436261536805068},&quot;rotate&quot;:1.2135274289116575,&quot;skewX&quot;:4.869635190147819e-16,&quot;scale&quot;:{&quot;x&quot;:0.16881534001889706,&quot;y&quot;:0.16881534001889728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3&quot;}},&quot;c6af8ca7-4237-437c-a86c-386e04b2203b&quot;:{&quot;id&quot;:&quot;c6af8ca7-4237-437c-a86c-386e04b2203b&quot;,&quot;name&quot;:&quot;Mycobacterium&quot;,&quot;displayName&quot;:&quot;&quot;,&quot;type&quot;:&quot;FIGURE_OBJECT&quot;,&quot;relativeTransform&quot;:{&quot;translate&quot;:{&quot;x&quot;:-33.13598024451666,&quot;y&quot;:9.935026617098778},&quot;rotate&quot;:0.2808234766458875,&quot;skewX&quot;:3.347874193226624e-16,&quot;scale&quot;:{&quot;x&quot;:0.16881534001889711,&quot;y&quot;:0.1688153400188974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5&quot;}},&quot;c5be86ec-13c4-4dcb-b15e-d4634e802510&quot;:{&quot;id&quot;:&quot;c5be86ec-13c4-4dcb-b15e-d4634e802510&quot;,&quot;name&quot;:&quot;Mycobacterium&quot;,&quot;displayName&quot;:&quot;&quot;,&quot;type&quot;:&quot;FIGURE_OBJECT&quot;,&quot;relativeTransform&quot;:{&quot;translate&quot;:{&quot;x&quot;:-29.200662510991382,&quot;y&quot;:2.3756749178213687},&quot;rotate&quot;:2.8317967113608,&quot;skewX&quot;:4.2609307913793386e-16,&quot;scale&quot;:{&quot;x&quot;:0.16881534001889714,&quot;y&quot;:0.16881534001889736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6&quot;}},&quot;3327b5d7-900c-4132-9cca-019e3796458d&quot;:{&quot;id&quot;:&quot;3327b5d7-900c-4132-9cca-019e3796458d&quot;,&quot;name&quot;:&quot;Mycobacterium&quot;,&quot;displayName&quot;:&quot;&quot;,&quot;type&quot;:&quot;FIGURE_OBJECT&quot;,&quot;relativeTransform&quot;:{&quot;translate&quot;:{&quot;x&quot;:-17.6275420876297,&quot;y&quot;:10.000418331873323},&quot;rotate&quot;:-2.516939314301023,&quot;skewX&quot;:3.652226392610862e-16,&quot;scale&quot;:{&quot;x&quot;:0.16881534001889714,&quot;y&quot;:0.1688153400188974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7&quot;}},&quot;96b6289c-0964-43b7-a379-426e117534be&quot;:{&quot;id&quot;:&quot;96b6289c-0964-43b7-a379-426e117534be&quot;,&quot;name&quot;:&quot;Mycobacterium&quot;,&quot;displayName&quot;:&quot;&quot;,&quot;type&quot;:&quot;FIGURE_OBJECT&quot;,&quot;relativeTransform&quot;:{&quot;translate&quot;:{&quot;x&quot;:-9.292435125584168,&quot;y&quot;:7.457478436433722},&quot;rotate&quot;:-2.809107431084873,&quot;skewX&quot;:4.869635190147817e-16,&quot;scale&quot;:{&quot;x&quot;:0.1688153400188971,&quot;y&quot;:0.16881534001889734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8&quot;}},&quot;1c7106c5-829d-4ca0-aa72-bd531cedbd6d&quot;:{&quot;relativeTransform&quot;:{&quot;translate&quot;:{&quot;x&quot;:103.18243240570878,&quot;y&quot;:-238.54050196644417},&quot;rotate&quot;:0,&quot;skewX&quot;:0,&quot;scale&quot;:{&quot;x&quot;:1,&quot;y&quot;:1}},&quot;type&quot;:&quot;FIGURE_OBJECT&quot;,&quot;id&quot;:&quot;1c7106c5-829d-4ca0-aa72-bd531cedbd6d&quot;,&quot;name&quot;:&quot;Granuloma cell cluster &quot;,&quot;opacity&quot;:1,&quot;source&quot;:{&quot;id&quot;:&quot;6182d4e1d2afee00a80a071d&quot;,&quot;type&quot;:&quot;ASSETS&quot;},&quot;pathStyles&quot;:[{&quot;type&quot;:&quot;FILL&quot;,&quot;fillStyle&quot;:&quot;rgb(0,0,0)&quot;}],&quot;isLocked&quot;:false,&quot;parent&quot;:{&quot;type&quot;:&quot;CHILD&quot;,&quot;parentId&quot;:&quot;8a8d8a4d-8c59-463c-ade5-247d5f1a00d7&quot;,&quot;order&quot;:&quot;5&quot;},&quot;displayName&quot;:&quot;Granuloma cell cluster &quot;,&quot;isPremium&quot;:true},&quot;3d6bff48-73ed-43df-bbee-93f74d732184&quot;:{&quot;type&quot;:&quot;FIGURE_OBJECT&quot;,&quot;id&quot;:&quot;3d6bff48-73ed-43df-bbee-93f74d732184&quot;,&quot;relativeTransform&quot;:{&quot;translate&quot;:{&quot;x&quot;:-0.01736184219598963,&quot;y&quot;:-0.07262816430079692},&quot;rotate&quot;:0},&quot;opacity&quot;:1,&quot;path&quot;:{&quot;type&quot;:&quot;POLY_LINE&quot;,&quot;points&quot;:[{&quot;x&quot;:-28.16115088015393,&quot;y&quot;:24.766029774667093},{&quot;x&quot;:-35.64186977351365,&quot;y&quot;:14.257538286902241},{&quot;x&quot;:-37.30593799102067,&quot;y&quot;:2.50046115690461},{&quot;x&quot;:-33.786405722033436,&quot;y&quot;:-11.85149158035496},{&quot;x&quot;:-29.677878179470127,&quot;y&quot;:-25.502405673387916},{&quot;x&quot;:-21.932092993041813,&quot;y&quot;:-30.765358623204804},{&quot;x&quot;:-15.305435666326783,&quot;y&quot;:-37.25948280338553},{&quot;x&quot;:-6.352044389433234,&quot;y&quot;:-35.83999110306336},{&quot;x&quot;:2.3214728227351835,&quot;y&quot;:-38.05468168259133},{&quot;x&quot;:21.008646484071573,&quot;y&quot;:-32.48828952815071},{&quot;x&quot;:32.00889764641852,&quot;y&quot;:-21.22297207273517},{&quot;x&quot;:37.31022350779054,&quot;y&quot;:-0.28273492031568576},{&quot;x&quot;:27.767836957320895,&quot;y&quot;:26.621493826147304},{&quot;x&quot;:11.996392519739121,&quot;y&quot;:35.36868149741113},{&quot;x&quot;:-7.353446874268752,&quot;y&quot;:37.22414554889134}],&quot;closed&quot;:true},&quot;pathStyles&quot;:[{&quot;type&quot;:&quot;FILL&quot;,&quot;fillStyle&quot;:&quot;rgba(249,251,254,1)&quot;},{&quot;type&quot;:&quot;STROKE&quot;,&quot;strokeStyle&quot;:&quot;rgba(180,196,228,1)&quot;,&quot;lineWidth&quot;:0.265066293068601,&quot;lineJoin&quot;:&quot;round&quot;}],&quot;pathSmoothing&quot;:{&quot;type&quot;:&quot;CATMULL_SMOOTHING&quot;,&quot;smoothing&quot;:0.2},&quot;isLocked&quot;:false,&quot;parent&quot;:{&quot;type&quot;:&quot;CHILD&quot;,&quot;parentId&quot;:&quot;1c7106c5-829d-4ca0-aa72-bd531cedbd6d&quot;,&quot;order&quot;:&quot;01&quot;}},&quot;94f581d7-ace9-426c-b919-969986e51503&quot;:{&quot;type&quot;:&quot;FIGURE_OBJECT&quot;,&quot;id&quot;:&quot;94f581d7-ace9-426c-b919-969986e51503&quot;,&quot;name&quot;:&quot;Bacillus&quot;,&quot;relativeTransform&quot;:{&quot;translate&quot;:{&quot;x&quot;:-3.7834433317550142,&quot;y&quot;:0.23714320285317816},&quot;rotate&quot;:0.4145446793090976,&quot;skewX&quot;:-3.8011289408587814e-16,&quot;scale&quot;:{&quot;x&quot;:0.02533320250299899,&quot;y&quot;:0.025333202502998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2&quot;}},&quot;f820f238-c0fd-4984-a72a-0adab43454a2&quot;:{&quot;type&quot;:&quot;FIGURE_OBJECT&quot;,&quot;id&quot;:&quot;f820f238-c0fd-4984-a72a-0adab43454a2&quot;,&quot;name&quot;:&quot;Bacillus&quot;,&quot;relativeTransform&quot;:{&quot;translate&quot;:{&quot;x&quot;:-1.5194019719668683,&quot;y&quot;:-1.3387951904002213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5&quot;}},&quot;59345a04-bcd8-4a12-b6be-7831589bf95a&quot;:{&quot;type&quot;:&quot;FIGURE_OBJECT&quot;,&quot;id&quot;:&quot;59345a04-bcd8-4a12-b6be-7831589bf95a&quot;,&quot;name&quot;:&quot;Bacillus&quot;,&quot;relativeTransform&quot;:{&quot;translate&quot;:{&quot;x&quot;:-3.812714210538427,&quot;y&quot;:2.691310577369604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7&quot;}},&quot;c519d29f-4ae1-4102-8347-b6778f2af9d3&quot;:{&quot;type&quot;:&quot;FIGURE_OBJECT&quot;,&quot;id&quot;:&quot;c519d29f-4ae1-4102-8347-b6778f2af9d3&quot;,&quot;name&quot;:&quot;Bacillus&quot;,&quot;relativeTransform&quot;:{&quot;translate&quot;:{&quot;x&quot;:2.7368088248936364,&quot;y&quot;:-4.448780159019576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&quot;}},&quot;c34908ab-8c4d-44da-8206-68039b6104f4&quot;:{&quot;type&quot;:&quot;FIGURE_OBJECT&quot;,&quot;id&quot;:&quot;c34908ab-8c4d-44da-8206-68039b6104f4&quot;,&quot;name&quot;:&quot;Bacillus&quot;,&quot;relativeTransform&quot;:{&quot;translate&quot;:{&quot;x&quot;:-1.3359741623637669,&quot;y&quot;:0.030483789940162005},&quot;rotate&quot;:0.20950637210968942,&quot;skewX&quot;:-4.223476600954201e-17,&quot;scale&quot;:{&quot;x&quot;:0.025333202502998992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1&quot;}},&quot;954bd3f4-e19b-4e5c-87a0-4beecc780a8a&quot;:{&quot;type&quot;:&quot;FIGURE_OBJECT&quot;,&quot;id&quot;:&quot;954bd3f4-e19b-4e5c-87a0-4beecc780a8a&quot;,&quot;name&quot;:&quot;Bacillus&quot;,&quot;relativeTransform&quot;:{&quot;translate&quot;:{&quot;x&quot;:-1.5296572222189855,&quot;y&quot;:2.052035112032115},&quot;rotate&quot;:0.4549982887059384,&quot;skewX&quot;:2.5340859605725245e-16,&quot;scale&quot;:{&quot;x&quot;:0.025333202502998975,&quot;y&quot;:0.02533320250299896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2&quot;}},&quot;71b03ae8-d1c4-4dac-b4fe-39c6878d61cf&quot;:{&quot;type&quot;:&quot;FIGURE_OBJECT&quot;,&quot;id&quot;:&quot;71b03ae8-d1c4-4dac-b4fe-39c6878d61cf&quot;,&quot;name&quot;:&quot;Bacillus&quot;,&quot;relativeTransform&quot;:{&quot;translate&quot;:{&quot;x&quot;:-1.3473681967677538,&quot;y&quot;:3.080942019848602},&quot;rotate&quot;:-0.2590611471210359,&quot;skewX&quot;:5.490519581240475e-16,&quot;scale&quot;:{&quot;x&quot;:0.02533320250299896,&quot;y&quot;:0.025333202502998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5&quot;}},&quot;f53398a6-2046-45f3-907a-bd049b08c81f&quot;:{&quot;type&quot;:&quot;FIGURE_OBJECT&quot;,&quot;id&quot;:&quot;f53398a6-2046-45f3-907a-bd049b08c81f&quot;,&quot;name&quot;:&quot;Bacillus&quot;,&quot;relativeTransform&quot;:{&quot;translate&quot;:{&quot;x&quot;:5.130563623625707,&quot;y&quot;:8.573500694586324},&quot;rotate&quot;:0.07644084465541726,&quot;skewX&quot;:4.1178896859303504e-16,&quot;scale&quot;:{&quot;x&quot;:0.02533320250299898,&quot;y&quot;:0.0253332025029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7&quot;}},&quot;389219e0-8dd9-45a5-87c4-001c5d1b24f1&quot;:{&quot;type&quot;:&quot;FIGURE_OBJECT&quot;,&quot;id&quot;:&quot;389219e0-8dd9-45a5-87c4-001c5d1b24f1&quot;,&quot;name&quot;:&quot;Bacillus&quot;,&quot;relativeTransform&quot;:{&quot;translate&quot;:{&quot;x&quot;:7.537282297433904,&quot;y&quot;:-5.4827958446882405},&quot;rotate&quot;:-1.3096592654214878,&quot;skewX&quot;:5.912867241335891e-16,&quot;scale&quot;:{&quot;x&quot;:0.02533320250299897,&quot;y&quot;:0.02533320250299896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&quot;}},&quot;b4a25625-0515-4e7d-a340-88f59bff9dd7&quot;:{&quot;type&quot;:&quot;FIGURE_OBJECT&quot;,&quot;id&quot;:&quot;b4a25625-0515-4e7d-a340-88f59bff9dd7&quot;,&quot;name&quot;:&quot;Bacillus&quot;,&quot;relativeTransform&quot;:{&quot;translate&quot;:{&quot;x&quot;:-1.07923650011959,&quot;y&quot;:-3.626155906953581},&quot;rotate&quot;:-0.6182323391070409,&quot;skewX&quot;:-8.446953201908412e-17,&quot;scale&quot;:{&quot;x&quot;:0.02533320250299898,&quot;y&quot;:0.0253332025029989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1&quot;}},&quot;418bdefe-963f-43e1-8a42-e7fbf6269de9&quot;:{&quot;type&quot;:&quot;FIGURE_OBJECT&quot;,&quot;id&quot;:&quot;418bdefe-963f-43e1-8a42-e7fbf6269de9&quot;,&quot;name&quot;:&quot;Bacillus&quot;,&quot;relativeTransform&quot;:{&quot;translate&quot;:{&quot;x&quot;:-0.7539221926975027,&quot;y&quot;:4.537512332665869},&quot;rotate&quot;:-2.443460952792061e-16,&quot;skewX&quot;:4.7123889803846967e-17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2&quot;}},&quot;05f8bd09-76c3-47ec-9190-67877c4dde84&quot;:{&quot;type&quot;:&quot;FIGURE_OBJECT&quot;,&quot;id&quot;:&quot;05f8bd09-76c3-47ec-9190-67877c4dde84&quot;,&quot;name&quot;:&quot;Bacillus&quot;,&quot;relativeTransform&quot;:{&quot;translate&quot;:{&quot;x&quot;:0.22337722984643396,&quot;y&quot;:6.361168428977836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5&quot;}},&quot;a6fde1bc-f8d2-4ec5-b0d3-c90c8daf1231&quot;:{&quot;type&quot;:&quot;FIGURE_OBJECT&quot;,&quot;id&quot;:&quot;a6fde1bc-f8d2-4ec5-b0d3-c90c8daf1231&quot;,&quot;name&quot;:&quot;Bacillus&quot;,&quot;relativeTransform&quot;:{&quot;translate&quot;:{&quot;x&quot;:-3.5923845920226043,&quot;y&quot;:-4.965114273843477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7&quot;}},&quot;2b70ace6-8c02-448c-9fa3-86c71026426d&quot;:{&quot;type&quot;:&quot;FIGURE_OBJECT&quot;,&quot;id&quot;:&quot;2b70ace6-8c02-448c-9fa3-86c71026426d&quot;,&quot;name&quot;:&quot;Bacillus&quot;,&quot;relativeTransform&quot;:{&quot;translate&quot;:{&quot;x&quot;:1.210724687486145,&quot;y&quot;:0.4761200294864661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&quot;}},&quot;35936d48-6e89-4dbd-8e76-db6af93ca6d7&quot;:{&quot;type&quot;:&quot;FIGURE_OBJECT&quot;,&quot;id&quot;:&quot;35936d48-6e89-4dbd-8e76-db6af93ca6d7&quot;,&quot;name&quot;:&quot;Bacillus&quot;,&quot;relativeTransform&quot;:{&quot;translate&quot;:{&quot;x&quot;:-5.517936705863636,&quot;y&quot;:0.7358670847043943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2&quot;}},&quot;c0ced5da-f527-42f9-b426-fb211860a8aa&quot;:{&quot;type&quot;:&quot;FIGURE_OBJECT&quot;,&quot;id&quot;:&quot;c0ced5da-f527-42f9-b426-fb211860a8aa&quot;,&quot;name&quot;:&quot;Bacillus&quot;,&quot;relativeTransform&quot;:{&quot;translate&quot;:{&quot;x&quot;:5.00691805986477,&quot;y&quot;:3.0809085794824402},&quot;rotate&quot;:2.1023653724981486,&quot;skewX&quot;:0,&quot;scale&quot;:{&quot;x&quot;:0.025333202502998985,&quot;y&quot;:0.02533320250299898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5&quot;}},&quot;437460ec-cf54-464a-9f52-222634c2b9bd&quot;:{&quot;type&quot;:&quot;FIGURE_OBJECT&quot;,&quot;id&quot;:&quot;437460ec-cf54-464a-9f52-222634c2b9bd&quot;,&quot;name&quot;:&quot;Bacillus&quot;,&quot;relativeTransform&quot;:{&quot;translate&quot;:{&quot;x&quot;:6.2689607702160135,&quot;y&quot;:4.388935691348346},&quot;rotate&quot;:2.49211941283793,&quot;skewX&quot;:8.446953201908407e-17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4&quot;}},&quot;e2040ad7-691c-4ef4-a5e8-80c470525ab8&quot;:{&quot;type&quot;:&quot;FIGURE_OBJECT&quot;,&quot;id&quot;:&quot;e2040ad7-691c-4ef4-a5e8-80c470525ab8&quot;,&quot;name&quot;:&quot;Bacillus&quot;,&quot;relativeTransform&quot;:{&quot;translate&quot;:{&quot;x&quot;:2.4825592178259477,&quot;y&quot;:4.806225081065785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45&quot;}},&quot;2b2c4ba6-37b5-46f0-9605-0494f541ebc0&quot;:{&quot;type&quot;:&quot;FIGURE_OBJECT&quot;,&quot;id&quot;:&quot;2b2c4ba6-37b5-46f0-9605-0494f541ebc0&quot;,&quot;name&quot;:&quot;Bacillus&quot;,&quot;relativeTransform&quot;:{&quot;translate&quot;:{&quot;x&quot;:0.6927168463761119,&quot;y&quot;:-1.862998535677364},&quot;rotate&quot;:0.9921039746000826,&quot;skewX&quot;:2.5340859605725245e-16,&quot;scale&quot;:{&quot;x&quot;:0.02533320250299897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&quot;}},&quot;f6d9d376-be53-45da-89ee-b9f1fd6357f8&quot;:{&quot;type&quot;:&quot;FIGURE_OBJECT&quot;,&quot;id&quot;:&quot;f6d9d376-be53-45da-89ee-b9f1fd6357f8&quot;,&quot;name&quot;:&quot;Bacillus&quot;,&quot;relativeTransform&quot;:{&quot;translate&quot;:{&quot;x&quot;:-0.00002131937474588211,&quot;y&quot;:-5.9489363477028805},&quot;rotate&quot;:0.9921039746000826,&quot;skewX&quot;:2.5340859605725245e-16,&quot;scale&quot;:{&quot;x&quot;:0.02533320250299897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1&quot;}},&quot;6137ae77-1051-4990-be74-b60b0de19c86&quot;:{&quot;type&quot;:&quot;FIGURE_OBJECT&quot;,&quot;id&quot;:&quot;6137ae77-1051-4990-be74-b60b0de19c86&quot;,&quot;name&quot;:&quot;Bacillus&quot;,&quot;relativeTransform&quot;:{&quot;translate&quot;:{&quot;x&quot;:3.300192077904385,&quot;y&quot;:-1.030638216218142},&quot;rotate&quot;:1.4133691991778108,&quot;skewX&quot;:-1.0558691502385536e-16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2&quot;}},&quot;d7f01703-48a8-4bf9-969c-30ef7f835a10&quot;:{&quot;type&quot;:&quot;FIGURE_OBJECT&quot;,&quot;id&quot;:&quot;d7f01703-48a8-4bf9-969c-30ef7f835a10&quot;,&quot;name&quot;:&quot;Bacillus&quot;,&quot;relativeTransform&quot;:{&quot;translate&quot;:{&quot;x&quot;:2.441244755215599,&quot;y&quot;:-2.288642843121717},&quot;rotate&quot;:1.4133691991778108,&quot;skewX&quot;:-1.0558691502385536e-16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5&quot;}},&quot;8c02f4fc-1ff2-4ac8-ba9e-952086cd62c1&quot;:{&quot;type&quot;:&quot;FIGURE_OBJECT&quot;,&quot;id&quot;:&quot;8c02f4fc-1ff2-4ac8-ba9e-952086cd62c1&quot;,&quot;name&quot;:&quot;Bacillus&quot;,&quot;relativeTransform&quot;:{&quot;translate&quot;:{&quot;x&quot;:5.330202283370309,&quot;y&quot;:-1.5770723793789472},&quot;rotate&quot;:1.0204297424263442,&quot;skewX&quot;:8.446953201908429e-17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7&quot;}},&quot;5e76057d-d85b-4cb5-9073-8cf8a6990ff7&quot;:{&quot;type&quot;:&quot;FIGURE_OBJECT&quot;,&quot;id&quot;:&quot;5e76057d-d85b-4cb5-9073-8cf8a6990ff7&quot;,&quot;name&quot;:&quot;Bacillus&quot;,&quot;relativeTransform&quot;:{&quot;translate&quot;:{&quot;x&quot;:3.9568631458085273,&quot;y&quot;:0.8109446603038599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&quot;}},&quot;c2b99856-11e5-42cc-86c0-038fe866eab0&quot;:{&quot;type&quot;:&quot;FIGURE_OBJECT&quot;,&quot;id&quot;:&quot;c2b99856-11e5-42cc-86c0-038fe866eab0&quot;,&quot;name&quot;:&quot;Bacillus&quot;,&quot;relativeTransform&quot;:{&quot;translate&quot;:{&quot;x&quot;:-3.8296482910777465,&quot;y&quot;:-2.190510137618065},&quot;rotate&quot;:-1.0122882964570599,&quot;skewX&quot;:0,&quot;scale&quot;:{&quot;x&quot;:0.025333202502998982,&quot;y&quot;:0.025333202502998996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1&quot;}},&quot;87a83f4b-2ecb-43a8-ab18-beda72dadefa&quot;:{&quot;type&quot;:&quot;FIGURE_OBJECT&quot;,&quot;id&quot;:&quot;87a83f4b-2ecb-43a8-ab18-beda72dadefa&quot;,&quot;name&quot;:&quot;Bacillus&quot;,&quot;relativeTransform&quot;:{&quot;translate&quot;:{&quot;x&quot;:1.1812013497797267,&quot;y&quot;:2.793329812694587},&quot;rotate&quot;:-0.2931849754745319,&quot;skewX&quot;:-1.689390640381683e-16,&quot;scale&quot;:{&quot;x&quot;:0.02533320250299897,&quot;y&quot;:0.02533320250299901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2&quot;}},&quot;9f4caad4-794c-4e9a-b7c6-9b23915d560e&quot;:{&quot;type&quot;:&quot;FIGURE_OBJECT&quot;,&quot;id&quot;:&quot;9f4caad4-794c-4e9a-b7c6-9b23915d560e&quot;,&quot;name&quot;:&quot;Bacillus&quot;,&quot;relativeTransform&quot;:{&quot;translate&quot;:{&quot;x&quot;:-2.991910968837821,&quot;y&quot;:5.395208492701726},&quot;rotate&quot;:0.31922417272353465,&quot;skewX&quot;:-8.446953201908403e-17,&quot;scale&quot;:{&quot;x&quot;:0.02533320250299899,&quot;y&quot;:0.0253332025029990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5&quot;}},&quot;54c02b51-1a14-44b3-badf-dbc84a1ac014&quot;:{&quot;type&quot;:&quot;FIGURE_OBJECT&quot;,&quot;id&quot;:&quot;54c02b51-1a14-44b3-badf-dbc84a1ac014&quot;,&quot;relativeTransform&quot;:{&quot;translate&quot;:{&quot;x&quot;:-4.210467373201837,&quot;y&quot;:2.87201506662625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7&quot;}},&quot;0f316867-72f6-46ca-9681-dd2aa381d9f4&quot;:{&quot;id&quot;:&quot;0f316867-72f6-46ca-9681-dd2aa381d9f4&quot;,&quot;name&quot;:&quot;Neutrophil&quot;,&quot;type&quot;:&quot;FIGURE_OBJECT&quot;,&quot;relativeTransform&quot;:{&quot;translate&quot;:{&quot;x&quot;:8.743906861998,&quot;y&quot;:-21.85466898630421},&quot;rotate&quot;:0,&quot;skewX&quot;:0,&quot;scale&quot;:{&quot;x&quot;:0.08222834844280869,&quot;y&quot;:0.08222834844280869}},&quot;image&quot;:{&quot;url&quot;:&quot;https://icons.biorender.com/biorender/6166f11c750572002977b480/neutrophil-02.png&quot;,&quot;fallbackUrl&quot;:&quot;https://res.cloudinary.com/dlcjuc3ej/image/upload/v1634136342/ihqrsnftzzljbkyujrif.svg#/keystone/api/icons/6166f11c750572002977b480/neutrophil-02.svg&quot;,&quot;isPremium&quot;:false,&quot;isPacked&quot;:true,&quot;size&quot;:{&quot;x&quot;:100,&quot;y&quot;:105.23560209424083}},&quot;source&quot;:{&quot;id&quot;:&quot;6166f0aa750572002977b44d&quot;,&quot;type&quot;:&quot;ASSETS&quot;},&quot;parent&quot;:{&quot;type&quot;:&quot;CHILD&quot;,&quot;parentId&quot;:&quot;54c02b51-1a14-44b3-badf-dbc84a1ac014&quot;,&quot;order&quot;:&quot;7&quot;},&quot;styles&quot;:{&quot;cell&quot;:[{&quot;monochromeTargetColor&quot;:&quot;#8169C3&quot;,&quot;styleName&quot;:&quot;FILL&quot;,&quot;color&quot;:&quot;#a293cf&quot;},{&quot;monochromeTargetColor&quot;:&quot;#8169C3&quot;,&quot;styleName&quot;:&quot;STROKE&quot;,&quot;color&quot;:&quot;#5c48a4&quot;}],&quot;nucleus&quot;:[{&quot;monochromeTargetColor&quot;:&quot;#8169C3&quot;,&quot;styleName&quot;:&quot;FILL&quot;,&quot;color&quot;:&quot;#7764b5&quot;},{&quot;monochromeTargetColor&quot;:&quot;#8169C3&quot;,&quot;styleName&quot;:&quot;STROKE&quot;,&quot;color&quot;:&quot;#5f4ca6&quot;}],&quot;granules&quot;:[{&quot;monochromeTargetColor&quot;:&quot;#8169C3&quot;,&quot;styleName&quot;:&quot;FILL&quot;,&quot;color&quot;:&quot;#5f4ca6&quot;},{&quot;monochromeTargetColor&quot;:&quot;#8169C3&quot;,&quot;styleName&quot;:&quot;STROKE&quot;}]}},&quot;3166eecb-d7b6-49b8-85bf-6b49d8584c1b&quot;:{&quot;id&quot;:&quot;3166eecb-d7b6-49b8-85bf-6b49d8584c1b&quot;,&quot;name&quot;:&quot;Neutrophil&quot;,&quot;type&quot;:&quot;FIGURE_OBJECT&quot;,&quot;relativeTransform&quot;:{&quot;translate&quot;:{&quot;x&quot;:-7.758043922026182,&quot;y&quot;:20.868792704110568},&quot;rotate&quot;:0,&quot;skewX&quot;:0,&quot;scale&quot;:{&quot;x&quot;:0.07935378855186627,&quot;y&quot;:0.07935378855186626}},&quot;image&quot;:{&quot;url&quot;:&quot;https://icons.biorender.com/biorender/6166f11c750572002977b480/neutrophil-02.png&quot;,&quot;fallbackUrl&quot;:&quot;https://res.cloudinary.com/dlcjuc3ej/image/upload/v1634136342/ihqrsnftzzljbkyujrif.svg#/keystone/api/icons/6166f11c750572002977b480/neutrophil-02.svg&quot;,&quot;isPremium&quot;:false,&quot;isPacked&quot;:true,&quot;size&quot;:{&quot;x&quot;:100,&quot;y&quot;:105.23560209424083}},&quot;source&quot;:{&quot;id&quot;:&quot;6166f0aa750572002977b44d&quot;,&quot;type&quot;:&quot;ASSETS&quot;},&quot;parent&quot;:{&quot;type&quot;:&quot;CHILD&quot;,&quot;parentId&quot;:&quot;54c02b51-1a14-44b3-badf-dbc84a1ac014&quot;,&quot;order&quot;:&quot;2&quot;},&quot;styles&quot;:{&quot;cell&quot;:[{&quot;monochromeTargetColor&quot;:&quot;#8169C3&quot;,&quot;styleName&quot;:&quot;FILL&quot;,&quot;color&quot;:&quot;#a293cf&quot;},{&quot;monochromeTargetColor&quot;:&quot;#8169C3&quot;,&quot;styleName&quot;:&quot;STROKE&quot;,&quot;color&quot;:&quot;#5c48a4&quot;}],&quot;nucleus&quot;:[{&quot;monochromeTargetColor&quot;:&quot;#8169C3&quot;,&quot;styleName&quot;:&quot;FILL&quot;,&quot;color&quot;:&quot;#7764b5&quot;},{&quot;monochromeTargetColor&quot;:&quot;#8169C3&quot;,&quot;styleName&quot;:&quot;STROKE&quot;,&quot;color&quot;:&quot;#5f4ca6&quot;}],&quot;granules&quot;:[{&quot;monochromeTargetColor&quot;:&quot;#8169C3&quot;,&quot;styleName&quot;:&quot;FILL&quot;,&quot;color&quot;:&quot;#5f4ca6&quot;},{&quot;monochromeTargetColor&quot;:&quot;#8169C3&quot;,&quot;styleName&quot;:&quot;STROKE&quot;}]}},&quot;1092b33c-74c9-47d6-a818-4bb13c6fe34b&quot;:{&quot;type&quot;:&quot;FIGURE_OBJECT&quot;,&quot;id&quot;:&quot;1092b33c-74c9-47d6-a818-4bb13c6fe34b&quot;,&quot;relativeTransform&quot;:{&quot;translate&quot;:{&quot;x&quot;:2.5152928621905777,&quot;y&quot;:-2.03846736157875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7&quot;}},&quot;e326d710-58c4-487a-a7c1-cfebf3b1c6b3&quot;:{&quot;id&quot;:&quot;e326d710-58c4-487a-a7c1-cfebf3b1c6b3&quot;,&quot;name&quot;:&quot;Natural killer cell&quot;,&quot;type&quot;:&quot;FIGURE_OBJECT&quot;,&quot;relativeTransform&quot;:{&quot;translate&quot;:{&quot;x&quot;:-19.780726738538046,&quot;y&quot;:-16.676364942483467},&quot;rotate&quot;:-0.6497074577214077,&quot;skewX&quot;:0,&quot;scale&quot;:{&quot;x&quot;:0.07365990007919786,&quot;y&quot;:0.07365990007919784}},&quot;image&quot;:{&quot;url&quot;:&quot;https://icons.biorender.com/biorender/61799a7d4b488100281faf99/natural-killer-cell-01.png&quot;,&quot;fallbackUrl&quot;:&quot;https://res.cloudinary.com/dlcjuc3ej/image/upload/v1635359345/nst3j4y3jwv1cuyo1b5x.svg#/keystone/api/icons/61799a7d4b488100281faf99/natural-killer-cell-01.svg&quot;,&quot;isPremium&quot;:false,&quot;isPacked&quot;:true,&quot;size&quot;:{&quot;x&quot;:100,&quot;y&quot;:100}},&quot;source&quot;:{&quot;id&quot;:&quot;61798a634b488100281fada1&quot;,&quot;type&quot;:&quot;ASSETS&quot;},&quot;parent&quot;:{&quot;type&quot;:&quot;CHILD&quot;,&quot;parentId&quot;:&quot;1092b33c-74c9-47d6-a818-4bb13c6fe34b&quot;,&quot;order&quot;:&quot;05&quot;}},&quot;c534d11b-13b7-4c4c-b8c1-29c32b66ef5d&quot;:{&quot;id&quot;:&quot;c534d11b-13b7-4c4c-b8c1-29c32b66ef5d&quot;,&quot;name&quot;:&quot;Natural killer cell&quot;,&quot;type&quot;:&quot;FIGURE_OBJECT&quot;,&quot;relativeTransform&quot;:{&quot;translate&quot;:{&quot;x&quot;:19.78066808939453,&quot;y&quot;:17.128735319470277},&quot;rotate&quot;:1.011301408495063,&quot;skewX&quot;:-2.3978900656599296e-16,&quot;scale&quot;:{&quot;x&quot;:0.07365990007919783,&quot;y&quot;:0.07365990007919786}},&quot;image&quot;:{&quot;url&quot;:&quot;https://icons.biorender.com/biorender/61799a7d4b488100281faf99/natural-killer-cell-01.png&quot;,&quot;fallbackUrl&quot;:&quot;https://res.cloudinary.com/dlcjuc3ej/image/upload/v1635359345/nst3j4y3jwv1cuyo1b5x.svg#/keystone/api/icons/61799a7d4b488100281faf99/natural-killer-cell-01.svg&quot;,&quot;isPremium&quot;:false,&quot;isPacked&quot;:true,&quot;size&quot;:{&quot;x&quot;:100,&quot;y&quot;:100}},&quot;source&quot;:{&quot;id&quot;:&quot;61798a634b488100281fada1&quot;,&quot;type&quot;:&quot;ASSETS&quot;},&quot;parent&quot;:{&quot;type&quot;:&quot;CHILD&quot;,&quot;parentId&quot;:&quot;1092b33c-74c9-47d6-a818-4bb13c6fe34b&quot;,&quot;order&quot;:&quot;1&quot;}},&quot;bdc91ae3-06ea-4ee2-95d2-a2b09a4fdb51&quot;:{&quot;type&quot;:&quot;FIGURE_OBJECT&quot;,&quot;id&quot;:&quot;bdc91ae3-06ea-4ee2-95d2-a2b09a4fdb51&quot;,&quot;relativeTransform&quot;:{&quot;translate&quot;:{&quot;x&quot;:1.2107871427963972,&quot;y&quot;:0.4761063774407343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77&quot;}},&quot;a184b877-f3c3-4141-a6ed-8d91b6fc5362&quot;:{&quot;type&quot;:&quot;FIGURE_OBJECT&quot;,&quot;id&quot;:&quot;a184b877-f3c3-4141-a6ed-8d91b6fc5362&quot;,&quot;parent&quot;:{&quot;type&quot;:&quot;CHILD&quot;,&quot;parentId&quot;:&quot;bdc91ae3-06ea-4ee2-95d2-a2b09a4fdb51&quot;,&quot;order&quot;:&quot;98&quot;},&quot;relativeTransform&quot;:{&quot;translate&quot;:{&quot;x&quot;:0,&quot;y&quot;:0},&quot;rotate&quot;:0}},&quot;8e72e21d-6c9c-4955-9f51-7be6b617c96d&quot;:{&quot;id&quot;:&quot;8e72e21d-6c9c-4955-9f51-7be6b617c96d&quot;,&quot;name&quot;:&quot;Macrophage (epitheloid)&quot;,&quot;type&quot;:&quot;FIGURE_OBJECT&quot;,&quot;relativeTransform&quot;:{&quot;translate&quot;:{&quot;x&quot;:-11.40107212833677,&quot;y&quot;:-23.70268744970085},&quot;rotate&quot;:-0.2104113300765785,&quot;skewX&quot;:4.5249913662329714e-17,&quot;scale&quot;:{&quot;x&quot;:0.06922472783888707,&quot;y&quot;:0.06922472783888717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02&quot;}},&quot;af78c2b6-a1b6-4c1e-a66f-8d5cdf1380cd&quot;:{&quot;id&quot;:&quot;af78c2b6-a1b6-4c1e-a66f-8d5cdf1380cd&quot;,&quot;name&quot;:&quot;Macrophage (epitheloid)&quot;,&quot;type&quot;:&quot;FIGURE_OBJECT&quot;,&quot;relativeTransform&quot;:{&quot;translate&quot;:{&quot;x&quot;:-1.0914165885540632,&quot;y&quot;:-26.578592425822716},&quot;rotate&quot;:-0.07138821475135596,&quot;skewX&quot;:7.918734890907705e-17,&quot;scale&quot;:{&quot;x&quot;:0.06922472783888704,&quot;y&quot;:0.06922472783888728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05&quot;}},&quot;6528c3a4-0819-4047-86d9-c585ceafcd14&quot;:{&quot;id&quot;:&quot;6528c3a4-0819-4047-86d9-c585ceafcd14&quot;,&quot;name&quot;:&quot;Macrophage (epitheloid)&quot;,&quot;type&quot;:&quot;FIGURE_OBJECT&quot;,&quot;relativeTransform&quot;:{&quot;translate&quot;:{&quot;x&quot;:8.516801873782386,&quot;y&quot;:-24.651177111113952},&quot;rotate&quot;:0.45802430020143003,&quot;skewX&quot;:-3.619993092986377e-16,&quot;scale&quot;:{&quot;x&quot;:0.06922472783888707,&quot;y&quot;:0.0692247278388872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1&quot;}},&quot;0e718660-15a9-40c3-b0a5-53c40ddda949&quot;:{&quot;id&quot;:&quot;0e718660-15a9-40c3-b0a5-53c40ddda949&quot;,&quot;name&quot;:&quot;Macrophage (epitheloid)&quot;,&quot;type&quot;:&quot;FIGURE_OBJECT&quot;,&quot;relativeTransform&quot;:{&quot;translate&quot;:{&quot;x&quot;:-5.696648175392511,&quot;y&quot;:-17.817837534246852},&quot;rotate&quot;:-0.10618227174372401,&quot;skewX&quot;:-1.5837469781815422e-16,&quot;scale&quot;:{&quot;x&quot;:0.06922472783888702,&quot;y&quot;:0.06922472783888721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15&quot;}},&quot;f1fc9df5-bc9f-4a1e-afa8-5f1ed8b7812b&quot;:{&quot;id&quot;:&quot;f1fc9df5-bc9f-4a1e-afa8-5f1ed8b7812b&quot;,&quot;name&quot;:&quot;Macrophage (epitheloid)&quot;,&quot;type&quot;:&quot;FIGURE_OBJECT&quot;,&quot;relativeTransform&quot;:{&quot;translate&quot;:{&quot;x&quot;:-14.334351439824747,&quot;y&quot;:-13.562710170475436},&quot;rotate&quot;:-0.7311657530203242,&quot;skewX&quot;:-6.334987912726169e-16,&quot;scale&quot;:{&quot;x&quot;:0.06922472783888702,&quot;y&quot;:0.06922472783888725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&quot;}},&quot;ac8d83f1-ef31-406f-bb7f-813c1619391d&quot;:{&quot;id&quot;:&quot;ac8d83f1-ef31-406f-bb7f-813c1619391d&quot;,&quot;name&quot;:&quot;Macrophage (epitheloid)&quot;,&quot;type&quot;:&quot;FIGURE_OBJECT&quot;,&quot;relativeTransform&quot;:{&quot;translate&quot;:{&quot;x&quot;:-23.178698913870424,&quot;y&quot;:-11.554931418890261},&quot;rotate&quot;:-1.057177676496468,&quot;skewX&quot;:3.619993092986382e-16,&quot;scale&quot;:{&quot;x&quot;:0.06922472783888702,&quot;y&quot;:0.06922472783888714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2&quot;}},&quot;1e42b3d2-0949-4b02-89f4-52a185979b2b&quot;:{&quot;id&quot;:&quot;1e42b3d2-0949-4b02-89f4-52a185979b2b&quot;,&quot;name&quot;:&quot;Macrophage (epitheloid)&quot;,&quot;type&quot;:&quot;FIGURE_OBJECT&quot;,&quot;relativeTransform&quot;:{&quot;translate&quot;:{&quot;x&quot;:-19.707154144230046,&quot;y&quot;:-4.169652153867623},&quot;rotate&quot;:-1.2452501448178694,&quot;skewX&quot;:4.524991366232982e-17,&quot;scale&quot;:{&quot;x&quot;:0.06922472783888699,&quot;y&quot;:0.0692247278388871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5&quot;}},&quot;338f2764-dc49-4a96-b4da-1d683c700edd&quot;:{&quot;id&quot;:&quot;338f2764-dc49-4a96-b4da-1d683c700edd&quot;,&quot;name&quot;:&quot;Macrophage (epitheloid)&quot;,&quot;type&quot;:&quot;FIGURE_OBJECT&quot;,&quot;relativeTransform&quot;:{&quot;translate&quot;:{&quot;x&quot;:-26.78096799781385,&quot;y&quot;:-2.074426559736276},&quot;rotate&quot;:-1.5707963267948963,&quot;skewX&quot;:1.0627802766581884e-16,&quot;scale&quot;:{&quot;x&quot;:0.06922472783888699,&quot;y&quot;:0.06922472783888717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3&quot;}},&quot;4f5cff56-4786-48d0-9070-5d212e5797d9&quot;:{&quot;id&quot;:&quot;4f5cff56-4786-48d0-9070-5d212e5797d9&quot;,&quot;name&quot;:&quot;Macrophage (epitheloid)&quot;,&quot;type&quot;:&quot;FIGURE_OBJECT&quot;,&quot;relativeTransform&quot;:{&quot;translate&quot;:{&quot;x&quot;:-19.685477857101926,&quot;y&quot;:5.572593152608391},&quot;rotate&quot;:1.2396601222690742,&quot;skewX&quot;:5.429989639479577e-16,&quot;scale&quot;:{&quot;x&quot;:0.06922472783888699,&quot;y&quot;:0.0692247278388873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4&quot;}},&quot;b916caa2-238e-46f9-82d3-e8f2094ab293&quot;:{&quot;id&quot;:&quot;b916caa2-238e-46f9-82d3-e8f2094ab293&quot;,&quot;name&quot;:&quot;Macrophage (epitheloid)&quot;,&quot;type&quot;:&quot;FIGURE_OBJECT&quot;,&quot;relativeTransform&quot;:{&quot;translate&quot;:{&quot;x&quot;:-20.456097237039053,&quot;y&quot;:17.351063487097825},&quot;rotate&quot;:-2.3078284247719805,&quot;skewX&quot;:0,&quot;scale&quot;:{&quot;x&quot;:0.06922472783888702,&quot;y&quot;:0.069224727838887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&quot;}},&quot;fed75896-f998-439e-8f24-ddcd167886e5&quot;:{&quot;id&quot;:&quot;fed75896-f998-439e-8f24-ddcd167886e5&quot;,&quot;name&quot;:&quot;Macrophage (epitheloid)&quot;,&quot;type&quot;:&quot;FIGURE_OBJECT&quot;,&quot;relativeTransform&quot;:{&quot;translate&quot;:{&quot;x&quot;:-14.640177074866113,&quot;y&quot;:14.229261174078237},&quot;rotate&quot;:0.8269549518444369,&quot;skewX&quot;:9.049982732465964e-17,&quot;scale&quot;:{&quot;x&quot;:0.06922472783888699,&quot;y&quot;:0.06922472783888728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2&quot;}},&quot;b600d1a4-2e14-480e-85b7-f2c8e9601337&quot;:{&quot;id&quot;:&quot;b600d1a4-2e14-480e-85b7-f2c8e9601337&quot;,&quot;name&quot;:&quot;Macrophage (epitheloid)&quot;,&quot;type&quot;:&quot;FIGURE_OBJECT&quot;,&quot;relativeTransform&quot;:{&quot;translate&quot;:{&quot;x&quot;:-5.696610624142847,&quot;y&quot;:19.192765688992267},&quot;rotate&quot;:0.1936742287803823,&quot;skewX&quot;:-4.52499136623298e-17,&quot;scale&quot;:{&quot;x&quot;:0.069224727838887,&quot;y&quot;:0.06922472783888725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5&quot;}},&quot;8f79d704-d71d-45ec-a693-9d4bf1088dfc&quot;:{&quot;id&quot;:&quot;8f79d704-d71d-45ec-a693-9d4bf1088dfc&quot;,&quot;name&quot;:&quot;Macrophage (epitheloid)&quot;,&quot;type&quot;:&quot;FIGURE_OBJECT&quot;,&quot;relativeTransform&quot;:{&quot;translate&quot;:{&quot;x&quot;:-5.1450685354268995,&quot;y&quot;:26.124674093887513},&quot;rotate&quot;:-3.034771646390439,&quot;skewX&quot;:9.049982732465964e-17,&quot;scale&quot;:{&quot;x&quot;:0.06922472783888699,&quot;y&quot;:0.06922472783888726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6&quot;}},&quot;9ec21d0e-925c-46a5-b3a2-480ac67ad05b&quot;:{&quot;id&quot;:&quot;9ec21d0e-925c-46a5-b3a2-480ac67ad05b&quot;,&quot;name&quot;:&quot;Macrophage (epitheloid)&quot;,&quot;type&quot;:&quot;FIGURE_OBJECT&quot;,&quot;relativeTransform&quot;:{&quot;translate&quot;:{&quot;x&quot;:12.151025681380151,&quot;y&quot;:15.014446683050924},&quot;rotate&quot;:2.524845515733441,&quot;skewX&quot;:1.8099965464931923e-16,&quot;scale&quot;:{&quot;x&quot;:0.06922472783888699,&quot;y&quot;:0.0692247278388873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65&quot;}},&quot;55101303-90f1-4bb3-8dd1-62283ac9626a&quot;:{&quot;id&quot;:&quot;55101303-90f1-4bb3-8dd1-62283ac9626a&quot;,&quot;name&quot;:&quot;Macrophage (epitheloid)&quot;,&quot;type&quot;:&quot;FIGURE_OBJECT&quot;,&quot;relativeTransform&quot;:{&quot;translate&quot;:{&quot;x&quot;:15.480229851642688,&quot;y&quot;:21.184796312049976},&quot;rotate&quot;:2.444847735300167,&quot;skewX&quot;:0,&quot;scale&quot;:{&quot;x&quot;:0.069224727838887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&quot;}},&quot;182068e2-b099-4e27-b4ce-e9157ce5c1dd&quot;:{&quot;id&quot;:&quot;182068e2-b099-4e27-b4ce-e9157ce5c1dd&quot;,&quot;name&quot;:&quot;Macrophage (epitheloid)&quot;,&quot;type&quot;:&quot;FIGURE_OBJECT&quot;,&quot;relativeTransform&quot;:{&quot;translate&quot;:{&quot;x&quot;:23.484426393897294,&quot;y&quot;:5.601870460909241},&quot;rotate&quot;:1.6696469341077147,&quot;skewX&quot;:2.4887452514281396e-16,&quot;scale&quot;:{&quot;x&quot;:0.06922472783888699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2&quot;}},&quot;8fc6a000-9a2d-4562-b055-199054fb36ff&quot;:{&quot;id&quot;:&quot;8fc6a000-9a2d-4562-b055-199054fb36ff&quot;,&quot;name&quot;:&quot;Macrophage (epitheloid)&quot;,&quot;type&quot;:&quot;FIGURE_OBJECT&quot;,&quot;relativeTransform&quot;:{&quot;translate&quot;:{&quot;x&quot;:16.451540248426124,&quot;y&quot;:5.839008093052465},&quot;rotate&quot;:1.6696469341077147,&quot;skewX&quot;:2.4887452514281396e-16,&quot;scale&quot;:{&quot;x&quot;:0.06922472783888699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5&quot;}},&quot;b3da42e1-5c31-44da-bcd7-088f59063b12&quot;:{&quot;id&quot;:&quot;b3da42e1-5c31-44da-bcd7-088f59063b12&quot;,&quot;name&quot;:&quot;Macrophage (epitheloid)&quot;,&quot;type&quot;:&quot;FIGURE_OBJECT&quot;,&quot;relativeTransform&quot;:{&quot;translate&quot;:{&quot;x&quot;:16.930490005834628,&quot;y&quot;:-4.169664670950838},&quot;rotate&quot;:1.485658079532649,&quot;skewX&quot;:2.375620467272317e-16,&quot;scale&quot;:{&quot;x&quot;:0.06922472783888697,&quot;y&quot;:0.0692247278388873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8&quot;}},&quot;663fd526-1662-4fc5-9c44-665dcdc1a85d&quot;:{&quot;id&quot;:&quot;663fd526-1662-4fc5-9c44-665dcdc1a85d&quot;,&quot;name&quot;:&quot;Macrophage (epitheloid)&quot;,&quot;type&quot;:&quot;FIGURE_OBJECT&quot;,&quot;relativeTransform&quot;:{&quot;translate&quot;:{&quot;x&quot;:23.74996195239221,&quot;y&quot;:-4.0894462843042225},&quot;rotate&quot;:1.4487395216110583,&quot;skewX&quot;:2.7149948197397914e-16,&quot;scale&quot;:{&quot;x&quot;:0.06922472783888696,&quot;y&quot;:0.0692247278388873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9&quot;}},&quot;dc32af53-ae69-49fe-a075-4c285cd7e8f3&quot;:{&quot;type&quot;:&quot;FIGURE_OBJECT&quot;,&quot;id&quot;:&quot;dc32af53-ae69-49fe-a075-4c285cd7e8f3&quot;,&quot;parent&quot;:{&quot;type&quot;:&quot;CHILD&quot;,&quot;parentId&quot;:&quot;bdc91ae3-06ea-4ee2-95d2-a2b09a4fdb51&quot;,&quot;order&quot;:&quot;99&quot;},&quot;relativeTransform&quot;:{&quot;translate&quot;:{&quot;x&quot;:0,&quot;y&quot;:0},&quot;rotate&quot;:0}},&quot;72df7cbc-d416-4662-8a98-f07a3f6cced2&quot;:{&quot;id&quot;:&quot;72df7cbc-d416-4662-8a98-f07a3f6cced2&quot;,&quot;name&quot;:&quot;Lymphocyte (B-cell)&quot;,&quot;type&quot;:&quot;FIGURE_OBJECT&quot;,&quot;relativeTransform&quot;:{&quot;translate&quot;:{&quot;x&quot;:-31.3147463033699,&quot;y&quot;:-11.28525822883328},&quot;rotate&quot;:-1.570796326794896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1&quot;}},&quot;d1d960ad-7afe-46f5-9103-8ebd4dc1a82c&quot;:{&quot;id&quot;:&quot;d1d960ad-7afe-46f5-9103-8ebd4dc1a82c&quot;,&quot;name&quot;:&quot;Lymphocyte (B-cell)&quot;,&quot;type&quot;:&quot;FIGURE_OBJECT&quot;,&quot;relativeTransform&quot;:{&quot;translate&quot;:{&quot;x&quot;:-28.587937774125862,&quot;y&quot;:18.633297274672717},&quot;rotate&quot;:2.4492935982947064e-1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2&quot;}},&quot;8c231f29-1161-439d-bfb1-6d7b88e95025&quot;:{&quot;id&quot;:&quot;8c231f29-1161-439d-bfb1-6d7b88e95025&quot;,&quot;name&quot;:&quot;Lymphocyte (B-cell)&quot;,&quot;type&quot;:&quot;FIGURE_OBJECT&quot;,&quot;relativeTransform&quot;:{&quot;translate&quot;:{&quot;x&quot;:-2.222050846778098,&quot;y&quot;:33.03379994368411},&quot;rotate&quot;:2.4492935982947064e-1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3&quot;}},&quot;19854a50-4dff-41ba-8a31-add93ee931e6&quot;:{&quot;id&quot;:&quot;19854a50-4dff-41ba-8a31-add93ee931e6&quot;,&quot;name&quot;:&quot;Lymphocyte (B-cell)&quot;,&quot;type&quot;:&quot;FIGURE_OBJECT&quot;,&quot;relativeTransform&quot;:{&quot;translate&quot;:{&quot;x&quot;:5.587333053834559,&quot;y&quot;:31.785959470522375},&quot;rotate&quot;: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5&quot;}},&quot;8ebcacf9-fed1-4aca-b77c-0e7825bf3b39&quot;:{&quot;id&quot;:&quot;8ebcacf9-fed1-4aca-b77c-0e7825bf3b39&quot;,&quot;name&quot;:&quot;Lymphocyte (B-cell)&quot;,&quot;type&quot;:&quot;FIGURE_OBJECT&quot;,&quot;relativeTransform&quot;:{&quot;translate&quot;:{&quot;x&quot;:31.33944875494665,&quot;y&quot;:-1.029500824725491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6&quot;}},&quot;7471f13e-09e9-424b-8ecb-199561e8b26b&quot;:{&quot;id&quot;:&quot;7471f13e-09e9-424b-8ecb-199561e8b26b&quot;,&quot;name&quot;:&quot;Lymphocyte (B-cell)&quot;,&quot;type&quot;:&quot;FIGURE_OBJECT&quot;,&quot;relativeTransform&quot;:{&quot;translate&quot;:{&quot;x&quot;:20.807476936508397,&quot;y&quot;:-27.7579068063859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7&quot;}},&quot;57b6f4a7-7feb-45c2-bbb9-49e57046d7d6&quot;:{&quot;id&quot;:&quot;57b6f4a7-7feb-45c2-bbb9-49e57046d7d6&quot;,&quot;name&quot;:&quot;Lymphocyte (B-cell)&quot;,&quot;type&quot;:&quot;FIGURE_OBJECT&quot;,&quot;relativeTransform&quot;:{&quot;translate&quot;:{&quot;x&quot;:-1.8204498511908582,&quot;y&quot;:-33.80974308921889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8&quot;}},&quot;6270ea0a-0e14-4d56-88e5-7ce59d85321e&quot;:{&quot;type&quot;:&quot;FIGURE_OBJECT&quot;,&quot;id&quot;:&quot;6270ea0a-0e14-4d56-88e5-7ce59d85321e&quot;,&quot;relativeTransform&quot;:{&quot;translate&quot;:{&quot;x&quot;:5.798946193067352,&quot;y&quot;:22.0229208684409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9&quot;}},&quot;2b2479ce-4ec9-4d21-a298-272ae6d88a1e&quot;:{&quot;type&quot;:&quot;FIGURE_OBJECT&quot;,&quot;id&quot;:&quot;2b2479ce-4ec9-4d21-a298-272ae6d88a1e&quot;,&quot;name&quot;:&quot;Cell shape 3&quot;,&quot;relativeTransform&quot;:{&quot;translate&quot;:{&quot;x&quot;:-4.708523225868806e-15,&quot;y&quot;:-1.1300455742085137e-14},&quot;rotate&quot;:1.0268980610037517,&quot;skewX&quot;:-5.308849746911068e-17,&quot;scale&quot;:{&quot;x&quot;:0.09038261767404449,&quot;y&quot;:0.09038261767404454}},&quot;opacity&quot;:1,&quot;image&quot;:{&quot;url&quot;:&quot;https://icons.biorender.com/biorender/5cf04883da626304005ada52/cell-shape-3.png&quot;,&quot;fallbackUrl&quot;:&quot;https://res.cloudinary.com/dlcjuc3ej/image/upload/v1559251053/myw5ufhu4ahtbkrchp3d.svg#/keystone/api/icons/5cf04883da626304005ada52/cell-shape-3.svg&quot;,&quot;size&quot;:{&quot;x&quot;:150,&quot;y&quot;:150},&quot;isPremium&quot;:false,&quot;isPacked&quot;:true},&quot;source&quot;:{&quot;id&quot;:&quot;5cf0482dda626304005ada3d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1&quot;}},&quot;4cb42e98-1fea-47a9-92d2-1537aca93fe2&quot;:{&quot;type&quot;:&quot;FIGURE_OBJECT&quot;,&quot;id&quot;:&quot;4cb42e98-1fea-47a9-92d2-1537aca93fe2&quot;,&quot;name&quot;:&quot;Nucleus shape 8&quot;,&quot;relativeTransform&quot;:{&quot;translate&quot;:{&quot;x&quot;:2.8735939036220928,&quot;y&quot;:-1.1016494451339813},&quot;rotate&quot;:1.4726625444810357,&quot;skewX&quot;:1.9446664423264726e-17,&quot;scale&quot;:{&quot;x&quot;:0.026399006509955594,&quot;y&quot;:0.026399006509955598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2&quot;}},&quot;54a34b6f-c921-44cb-ba47-5c72bb087699&quot;:{&quot;type&quot;:&quot;FIGURE_OBJECT&quot;,&quot;id&quot;:&quot;54a34b6f-c921-44cb-ba47-5c72bb087699&quot;,&quot;name&quot;:&quot;Nucleus shape 6&quot;,&quot;relativeTransform&quot;:{&quot;translate&quot;:{&quot;x&quot;:-1.4331556408451942,&quot;y&quot;:-1.6494948462473857},&quot;rotate&quot;:1.493747863681873,&quot;skewX&quot;:-1.0947266144352402e-16,&quot;scale&quot;:{&quot;x&quot;:0.019271607067598503,&quot;y&quot;:0.019271607067598517}},&quot;opacity&quot;:1,&quot;image&quot;:{&quot;url&quot;:&quot;https://icons.biorender.com/biorender/5cf167ed48bc020400d6b353/nucleus-shape-6.png&quot;,&quot;fallbackUrl&quot;:&quot;https://res.cloudinary.com/dlcjuc3ej/image/upload/v1559324647/pzetmgkkfnrg5qvzijm4.svg#/keystone/api/icons/5cf167ed48bc020400d6b353/nucleus-shape-6.svg&quot;,&quot;size&quot;:{&quot;x&quot;:200,&quot;y&quot;:200},&quot;isPremium&quot;:false,&quot;isPacked&quot;:true},&quot;source&quot;:{&quot;id&quot;:&quot;5cf167ad48bc020400d6b33e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5&quot;}},&quot;dcf17dec-96e9-493c-aadf-914d71b16aff&quot;:{&quot;type&quot;:&quot;FIGURE_OBJECT&quot;,&quot;id&quot;:&quot;dcf17dec-96e9-493c-aadf-914d71b16aff&quot;,&quot;name&quot;:&quot;Nucleus shape 8&quot;,&quot;relativeTransform&quot;:{&quot;translate&quot;:{&quot;x&quot;:-2.772006806257609,&quot;y&quot;:2.312537412409482},&quot;rotate&quot;:-2.2340086462905955,&quot;skewX&quot;:2.975947521837922e-16,&quot;scale&quot;:{&quot;x&quot;:0.02337696528111863,&quot;y&quot;:0.023376965281118635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7&quot;}},&quot;b709987f-5010-4a6c-b595-de5273978713&quot;:{&quot;type&quot;:&quot;FIGURE_OBJECT&quot;,&quot;id&quot;:&quot;b709987f-5010-4a6c-b595-de5273978713&quot;,&quot;relativeTransform&quot;:{&quot;translate&quot;:{&quot;x&quot;:13.394258078024519,&quot;y&quot;:-13.212936353832779},&quot;rotate&quot;:-1.9393422252881922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95&quot;}},&quot;d4b7dd47-4418-4c4d-849b-2251bb77bb1c&quot;:{&quot;type&quot;:&quot;FIGURE_OBJECT&quot;,&quot;id&quot;:&quot;d4b7dd47-4418-4c4d-849b-2251bb77bb1c&quot;,&quot;name&quot;:&quot;Cell shape 3&quot;,&quot;relativeTransform&quot;:{&quot;translate&quot;:{&quot;x&quot;:-4.708523225868806e-15,&quot;y&quot;:-1.1300455742085139e-14},&quot;rotate&quot;:1.0268980610037521,&quot;skewX&quot;:2.654424873455535e-16,&quot;scale&quot;:{&quot;x&quot;:0.09038261767404447,&quot;y&quot;:0.0903826176740446}},&quot;opacity&quot;:1,&quot;image&quot;:{&quot;url&quot;:&quot;https://icons.biorender.com/biorender/5cf04883da626304005ada52/cell-shape-3.png&quot;,&quot;fallbackUrl&quot;:&quot;https://res.cloudinary.com/dlcjuc3ej/image/upload/v1559251053/myw5ufhu4ahtbkrchp3d.svg#/keystone/api/icons/5cf04883da626304005ada52/cell-shape-3.svg&quot;,&quot;size&quot;:{&quot;x&quot;:150,&quot;y&quot;:150},&quot;isPremium&quot;:false,&quot;isPacked&quot;:true},&quot;source&quot;:{&quot;id&quot;:&quot;5cf0482dda626304005ada3d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1&quot;}},&quot;fcb18358-ede7-43dc-886d-b319d67d6473&quot;:{&quot;type&quot;:&quot;FIGURE_OBJECT&quot;,&quot;id&quot;:&quot;fcb18358-ede7-43dc-886d-b319d67d6473&quot;,&quot;name&quot;:&quot;Nucleus shape 8&quot;,&quot;relativeTransform&quot;:{&quot;translate&quot;:{&quot;x&quot;:2.873593903622093,&quot;y&quot;:-1.1016494451339816},&quot;rotate&quot;:1.4726625444810357,&quot;skewX&quot;:9.723332211632362e-17,&quot;scale&quot;:{&quot;x&quot;:0.026399006509955598,&quot;y&quot;:0.026399006509955598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2&quot;}},&quot;250c26db-ccd0-455a-bf08-cad817aface7&quot;:{&quot;type&quot;:&quot;FIGURE_OBJECT&quot;,&quot;id&quot;:&quot;250c26db-ccd0-455a-bf08-cad817aface7&quot;,&quot;name&quot;:&quot;Nucleus shape 6&quot;,&quot;relativeTransform&quot;:{&quot;translate&quot;:{&quot;x&quot;:-1.4331556408451944,&quot;y&quot;:-1.6494948462473864},&quot;rotate&quot;:1.493747863681873,&quot;skewX&quot;:-1.3684082680440503e-16,&quot;scale&quot;:{&quot;x&quot;:0.019271607067598503,&quot;y&quot;:0.019271607067598517}},&quot;opacity&quot;:1,&quot;image&quot;:{&quot;url&quot;:&quot;https://icons.biorender.com/biorender/5cf167ed48bc020400d6b353/nucleus-shape-6.png&quot;,&quot;fallbackUrl&quot;:&quot;https://res.cloudinary.com/dlcjuc3ej/image/upload/v1559324647/pzetmgkkfnrg5qvzijm4.svg#/keystone/api/icons/5cf167ed48bc020400d6b353/nucleus-shape-6.svg&quot;,&quot;size&quot;:{&quot;x&quot;:200,&quot;y&quot;:200},&quot;isPremium&quot;:false,&quot;isPacked&quot;:true},&quot;source&quot;:{&quot;id&quot;:&quot;5cf167ad48bc020400d6b33e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5&quot;}},&quot;819aa686-ba75-4804-858f-349a43fc3a09&quot;:{&quot;type&quot;:&quot;FIGURE_OBJECT&quot;,&quot;id&quot;:&quot;819aa686-ba75-4804-858f-349a43fc3a09&quot;,&quot;name&quot;:&quot;Nucleus shape 8&quot;,&quot;relativeTransform&quot;:{&quot;translate&quot;:{&quot;x&quot;:-2.772006806257609,&quot;y&quot;:2.3125374124094824},&quot;rotate&quot;:-2.2340086462905955,&quot;skewX&quot;:4.959912536396536e-16,&quot;scale&quot;:{&quot;x&quot;:0.02337696528111863,&quot;y&quot;:0.023376965281118635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7&quot;}},&quot;dde1fa2e-e30a-470d-9fd5-24b522bac931&quot;:{&quot;type&quot;:&quot;FIGURE_OBJECT&quot;,&quot;id&quot;:&quot;dde1fa2e-e30a-470d-9fd5-24b522bac931&quot;,&quot;parent&quot;:{&quot;type&quot;:&quot;CHILD&quot;,&quot;parentId&quot;:&quot;1c7106c5-829d-4ca0-aa72-bd531cedbd6d&quot;,&quot;order&quot;:&quot;97&quot;},&quot;relativeTransform&quot;:{&quot;translate&quot;:{&quot;x&quot;:-0.2689005792195088,&quot;y&quot;:0.4849903341009892},&quot;rotate&quot;:0}},&quot;ac812929-2a2f-4a35-acee-f18abbc44da3&quot;:{&quot;id&quot;:&quot;ac812929-2a2f-4a35-acee-f18abbc44da3&quot;,&quot;name&quot;:&quot;Macrophage&quot;,&quot;type&quot;:&quot;FIGURE_OBJECT&quot;,&quot;relativeTransform&quot;:{&quot;translate&quot;:{&quot;x&quot;:-4.8210031654300485,&quot;y&quot;:-10.612772328545857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05&quot;}},&quot;4a6c9333-cb61-4493-bc7b-3ee15c1f5041&quot;:{&quot;id&quot;:&quot;4a6c9333-cb61-4493-bc7b-3ee15c1f5041&quot;,&quot;name&quot;:&quot;Macrophage (phagocytosing 3)&quot;,&quot;type&quot;:&quot;FIGURE_OBJECT&quot;,&quot;relativeTransform&quot;:{&quot;translate&quot;:{&quot;x&quot;:9.317192204002342,&quot;y&quot;:-4.499410051064794},&quot;rotate&quot;:-0.39852205720886014,&quot;skewX&quot;:-2.671688418108218e-16,&quot;scale&quot;:{&quot;x&quot;:0.09009013351051758,&quot;y&quot;:0.09009013351051753}},&quot;image&quot;:{&quot;url&quot;:&quot;https://icons.biorender.com/biorender/6154cf595275170029fdb9ea/macrophage-phagocytosing-03.png&quot;,&quot;fallbackUrl&quot;:&quot;https://res.cloudinary.com/dlcjuc3ej/image/upload/v1632948053/pxpg7gxyzeldxcxjnyz6.svg#/keystone/api/icons/6154cf595275170029fdb9ea/macrophage-phagocytosing-03.svg&quot;,&quot;isPremium&quot;:false,&quot;isPacked&quot;:true,&quot;size&quot;:{&quot;x&quot;:100,&quot;y&quot;:100}},&quot;source&quot;:{&quot;id&quot;:&quot;61549f1b5275170029fdb48a&quot;,&quot;type&quot;:&quot;ASSETS&quot;},&quot;parent&quot;:{&quot;type&quot;:&quot;CHILD&quot;,&quot;parentId&quot;:&quot;dde1fa2e-e30a-470d-9fd5-24b522bac931&quot;,&quot;order&quot;:&quot;1&quot;}},&quot;0c9e1c93-daba-4aad-9090-889b013cfc2a&quot;:{&quot;id&quot;:&quot;0c9e1c93-daba-4aad-9090-889b013cfc2a&quot;,&quot;name&quot;:&quot;Macrophage (foam cell)&quot;,&quot;type&quot;:&quot;FIGURE_OBJECT&quot;,&quot;relativeTransform&quot;:{&quot;translate&quot;:{&quot;x&quot;:2.9740972583918253,&quot;y&quot;:-10.185051314882045},&quot;rotate&quot;:0,&quot;skewX&quot;:0,&quot;scale&quot;:{&quot;x&quot;:0.0900901335105176,&quot;y&quot;:0.0900901335105176}},&quot;image&quot;:{&quot;url&quot;:&quot;https://icons.biorender.com/biorender/6154cd3d5275170029fdb918/macrophage-foam-cell-01.png&quot;,&quot;fallbackUrl&quot;:&quot;https://res.cloudinary.com/dlcjuc3ej/image/upload/v1632947509/sv9bcfjtxcmw8rv622r4.svg#/keystone/api/icons/6154cd3d5275170029fdb918/macrophage-foam-cell-01.svg&quot;,&quot;isPremium&quot;:false,&quot;isPacked&quot;:true,&quot;size&quot;:{&quot;x&quot;:100,&quot;y&quot;:100}},&quot;source&quot;:{&quot;id&quot;:&quot;6154982b5275170029fdb313&quot;,&quot;type&quot;:&quot;ASSETS&quot;},&quot;parent&quot;:{&quot;type&quot;:&quot;CHILD&quot;,&quot;parentId&quot;:&quot;dde1fa2e-e30a-470d-9fd5-24b522bac931&quot;,&quot;order&quot;:&quot;2&quot;}},&quot;cab5e276-d74f-4a85-a0bb-ca9a29ec6446&quot;:{&quot;id&quot;:&quot;cab5e276-d74f-4a85-a0bb-ca9a29ec6446&quot;,&quot;name&quot;:&quot;Macrophage&quot;,&quot;type&quot;:&quot;FIGURE_OBJECT&quot;,&quot;relativeTransform&quot;:{&quot;translate&quot;:{&quot;x&quot;:11.286066722238868,&quot;y&quot;:3.8920882457546204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3&quot;}},&quot;cb476393-1fb1-4110-b326-659118b55e0e&quot;:{&quot;id&quot;:&quot;cb476393-1fb1-4110-b326-659118b55e0e&quot;,&quot;name&quot;:&quot;Macrophage (phagocytosing 3)&quot;,&quot;type&quot;:&quot;FIGURE_OBJECT&quot;,&quot;relativeTransform&quot;:{&quot;translate&quot;:{&quot;x&quot;:5.753604465129143,&quot;y&quot;:10.09908837030821},&quot;rotate&quot;:0.19295072124780208,&quot;skewX&quot;:-2.67168841810821e-17,&quot;scale&quot;:{&quot;x&quot;:0.0900901335105177,&quot;y&quot;:0.09009013351051771}},&quot;image&quot;:{&quot;url&quot;:&quot;https://icons.biorender.com/biorender/6154cf595275170029fdb9ea/macrophage-phagocytosing-03.png&quot;,&quot;fallbackUrl&quot;:&quot;https://res.cloudinary.com/dlcjuc3ej/image/upload/v1632948053/pxpg7gxyzeldxcxjnyz6.svg#/keystone/api/icons/6154cf595275170029fdb9ea/macrophage-phagocytosing-03.svg&quot;,&quot;isPremium&quot;:false,&quot;isPacked&quot;:true,&quot;size&quot;:{&quot;x&quot;:100,&quot;y&quot;:100}},&quot;source&quot;:{&quot;id&quot;:&quot;61549f1b5275170029fdb48a&quot;,&quot;type&quot;:&quot;ASSETS&quot;},&quot;parent&quot;:{&quot;type&quot;:&quot;CHILD&quot;,&quot;parentId&quot;:&quot;dde1fa2e-e30a-470d-9fd5-24b522bac931&quot;,&quot;order&quot;:&quot;5&quot;}},&quot;a9802f13-9ab6-482b-bad1-9d43c75aa795&quot;:{&quot;id&quot;:&quot;a9802f13-9ab6-482b-bad1-9d43c75aa795&quot;,&quot;name&quot;:&quot;Macrophage&quot;,&quot;type&quot;:&quot;FIGURE_OBJECT&quot;,&quot;relativeTransform&quot;:{&quot;translate&quot;:{&quot;x&quot;:-3.0213121546622563,&quot;y&quot;:10.879216271701992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6&quot;}},&quot;eef669ed-389a-490c-96c4-e2d7fa144c84&quot;:{&quot;id&quot;:&quot;eef669ed-389a-490c-96c4-e2d7fa144c84&quot;,&quot;name&quot;:&quot;Macrophage (foam cell)&quot;,&quot;type&quot;:&quot;FIGURE_OBJECT&quot;,&quot;relativeTransform&quot;:{&quot;translate&quot;:{&quot;x&quot;:-9.636356386017823,&quot;y&quot;:6.459782954275306},&quot;rotate&quot;:0,&quot;skewX&quot;:0,&quot;scale&quot;:{&quot;x&quot;:0.0900901335105176,&quot;y&quot;:0.0900901335105176}},&quot;image&quot;:{&quot;url&quot;:&quot;https://icons.biorender.com/biorender/6154cd3d5275170029fdb918/macrophage-foam-cell-01.png&quot;,&quot;fallbackUrl&quot;:&quot;https://res.cloudinary.com/dlcjuc3ej/image/upload/v1632947509/sv9bcfjtxcmw8rv622r4.svg#/keystone/api/icons/6154cd3d5275170029fdb918/macrophage-foam-cell-01.svg&quot;,&quot;isPremium&quot;:false,&quot;isPacked&quot;:true,&quot;size&quot;:{&quot;x&quot;:100,&quot;y&quot;:100}},&quot;source&quot;:{&quot;id&quot;:&quot;6154982b5275170029fdb313&quot;,&quot;type&quot;:&quot;ASSETS&quot;},&quot;parent&quot;:{&quot;type&quot;:&quot;CHILD&quot;,&quot;parentId&quot;:&quot;dde1fa2e-e30a-470d-9fd5-24b522bac931&quot;,&quot;order&quot;:&quot;7&quot;}},&quot;67f72bbc-a131-48be-8df5-e67928922816&quot;:{&quot;id&quot;:&quot;67f72bbc-a131-48be-8df5-e67928922816&quot;,&quot;name&quot;:&quot;Macrophage (apoptotic blebbing)&quot;,&quot;type&quot;:&quot;FIGURE_OBJECT&quot;,&quot;relativeTransform&quot;:{&quot;translate&quot;:{&quot;x&quot;:-10.818458029607802,&quot;y&quot;:-2.691478698648215},&quot;rotate&quot;:-0.41709919278581326,&quot;skewX&quot;:1.3500282830895618e-16,&quot;scale&quot;:{&quot;x&quot;:0.08015464528771404,&quot;y&quot;:0.08015464528771406}},&quot;image&quot;:{&quot;url&quot;:&quot;https://icons.biorender.com/biorender/6154cbf05275170029fdb87c/macrophage-apoptotic-blebbing-01.png&quot;,&quot;fallbackUrl&quot;:&quot;https://res.cloudinary.com/dlcjuc3ej/image/upload/v1632947179/rjoy8e2atelftdcwlwyd.svg#/keystone/api/icons/6154cbf05275170029fdb87c/macrophage-apoptotic-blebbing-01.svg&quot;,&quot;isPremium&quot;:false,&quot;isPacked&quot;:true,&quot;size&quot;:{&quot;x&quot;:125,&quot;y&quot;:125.00000000000001}},&quot;source&quot;:{&quot;id&quot;:&quot;615496fd5275170029fdb2a9&quot;,&quot;type&quot;:&quot;ASSETS&quot;},&quot;parent&quot;:{&quot;type&quot;:&quot;CHILD&quot;,&quot;parentId&quot;:&quot;dde1fa2e-e30a-470d-9fd5-24b522bac931&quot;,&quot;order&quot;:&quot;8&quot;}},&quot;ebcc40ab-c3ee-47ba-88d7-cadf943cfe4d&quot;:{&quot;type&quot;:&quot;FIGURE_OBJECT&quot;,&quot;id&quot;:&quot;ebcc40ab-c3ee-47ba-88d7-cadf943cfe4d&quot;,&quot;parent&quot;:{&quot;type&quot;:&quot;CHILD&quot;,&quot;parentId&quot;:&quot;1c7106c5-829d-4ca0-aa72-bd531cedbd6d&quot;,&quot;order&quot;:&quot;98&quot;},&quot;relativeTransform&quot;:{&quot;translate&quot;:{&quot;x&quot;:0,&quot;y&quot;:0},&quot;rotate&quot;:0}},&quot;01ee4cc8-56e9-41e8-ad9c-616fcb887b57&quot;:{&quot;id&quot;:&quot;01ee4cc8-56e9-41e8-ad9c-616fcb887b57&quot;,&quot;name&quot;:&quot;Dendritic cell&quot;,&quot;type&quot;:&quot;FIGURE_OBJECT&quot;,&quot;relativeTransform&quot;:{&quot;translate&quot;:{&quot;x&quot;:24.032602753317846,&quot;y&quot;:-12.797379858403401},&quot;rotate&quot;:-0.27683596229252466,&quot;skewX&quot;:-1.0293660213075974e-16,&quot;scale&quot;:{&quot;x&quot;:0.09179419464037913,&quot;y&quot;:0.09179419464037918}},&quot;image&quot;:{&quot;url&quot;:&quot;https://icons.biorender.com/biorender/6154c9ab5275170029fdb7e9/dendritic-cell-1-01.png&quot;,&quot;fallbackUrl&quot;:&quot;https://res.cloudinary.com/dlcjuc3ej/image/upload/v1632946578/xbary3ahttna5txlobxm.svg#/keystone/api/icons/6154c9ab5275170029fdb7e9/dendritic-cell-1-01.svg&quot;,&quot;isPremium&quot;:false,&quot;isPacked&quot;:true,&quot;size&quot;:{&quot;x&quot;:100,&quot;y&quot;:104.54545454545455}},&quot;source&quot;:{&quot;id&quot;:&quot;6154c9445275170029fdb7b6&quot;,&quot;type&quot;:&quot;ASSETS&quot;},&quot;parent&quot;:{&quot;type&quot;:&quot;CHILD&quot;,&quot;parentId&quot;:&quot;ebcc40ab-c3ee-47ba-88d7-cadf943cfe4d&quot;,&quot;order&quot;:&quot;2&quot;}},&quot;804f7614-183c-4449-bea6-6814b275c5ba&quot;:{&quot;id&quot;:&quot;804f7614-183c-4449-bea6-6814b275c5ba&quot;,&quot;name&quot;:&quot;Dendritic cell&quot;,&quot;type&quot;:&quot;FIGURE_OBJECT&quot;,&quot;relativeTransform&quot;:{&quot;translate&quot;:{&quot;x&quot;:-24.906088209764714,&quot;y&quot;:9.083861774128701},&quot;rotate&quot;:1.2022112459141936e-16,&quot;skewX&quot;:4.007370819713984e-17,&quot;scale&quot;:{&quot;x&quot;:0.09179419464037912,&quot;y&quot;:0.09179419464037918}},&quot;image&quot;:{&quot;url&quot;:&quot;https://icons.biorender.com/biorender/6154c9ab5275170029fdb7e9/dendritic-cell-1-01.png&quot;,&quot;fallbackUrl&quot;:&quot;https://res.cloudinary.com/dlcjuc3ej/image/upload/v1632946578/xbary3ahttna5txlobxm.svg#/keystone/api/icons/6154c9ab5275170029fdb7e9/dendritic-cell-1-01.svg&quot;,&quot;isPremium&quot;:false,&quot;isPacked&quot;:true,&quot;size&quot;:{&quot;x&quot;:100,&quot;y&quot;:104.54545454545455}},&quot;source&quot;:{&quot;id&quot;:&quot;6154c9445275170029fdb7b6&quot;,&quot;type&quot;:&quot;ASSETS&quot;},&quot;parent&quot;:{&quot;type&quot;:&quot;CHILD&quot;,&quot;parentId&quot;:&quot;ebcc40ab-c3ee-47ba-88d7-cadf943cfe4d&quot;,&quot;order&quot;:&quot;5&quot;}},&quot;68ae2f5a-6949-442c-868f-066514902e50&quot;:{&quot;type&quot;:&quot;FIGURE_OBJECT&quot;,&quot;id&quot;:&quot;68ae2f5a-6949-442c-868f-066514902e50&quot;,&quot;parent&quot;:{&quot;type&quot;:&quot;CHILD&quot;,&quot;parentId&quot;:&quot;1c7106c5-829d-4ca0-aa72-bd531cedbd6d&quot;,&quot;order&quot;:&quot;998&quot;},&quot;relativeTransform&quot;:{&quot;translate&quot;:{&quot;x&quot;:0,&quot;y&quot;:0},&quot;rotate&quot;:0}},&quot;21cfa361-489a-4c6a-bdaa-a84345eda234&quot;:{&quot;id&quot;:&quot;21cfa361-489a-4c6a-bdaa-a84345eda234&quot;,&quot;name&quot;:&quot;Lymphocyte (T-cell)&quot;,&quot;type&quot;:&quot;FIGURE_OBJECT&quot;,&quot;relativeTransform&quot;:{&quot;translate&quot;:{&quot;x&quot;:-26.500763791355364,&quot;y&quot;:-17.58119231451457},&quot;rotate&quot;:-0.7853981633974482,&quot;skewX&quot;:9.250191073824214e-17,&quot;scale&quot;:{&quot;x&quot;:0.06847149028287913,&quot;y&quot;:0.06847149028287913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05&quot;}},&quot;c589bda9-0a9f-4e21-8f47-81afe049e97c&quot;:{&quot;id&quot;:&quot;c589bda9-0a9f-4e21-8f47-81afe049e97c&quot;,&quot;name&quot;:&quot;Lymphocyte (T-cell)&quot;,&quot;type&quot;:&quot;FIGURE_OBJECT&quot;,&quot;relativeTransform&quot;:{&quot;translate&quot;:{&quot;x&quot;:-24.447441987439007,&quot;y&quot;:-24.709670691630343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1&quot;}},&quot;e9b37e4b-cf24-4cfc-b666-19c87d8b90c6&quot;:{&quot;id&quot;:&quot;e9b37e4b-cf24-4cfc-b666-19c87d8b90c6&quot;,&quot;name&quot;:&quot;Lymphocyte (T-cell)&quot;,&quot;type&quot;:&quot;FIGURE_OBJECT&quot;,&quot;relativeTransform&quot;:{&quot;translate&quot;:{&quot;x&quot;:-14.910646374001303,&quot;y&quot;:-32.353015308865395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15&quot;}},&quot;356a8e97-5c3c-4199-8330-36c243aa3a7e&quot;:{&quot;id&quot;:&quot;356a8e97-5c3c-4199-8330-36c243aa3a7e&quot;,&quot;name&quot;:&quot;Lymphocyte (T-cell)&quot;,&quot;type&quot;:&quot;FIGURE_OBJECT&quot;,&quot;relativeTransform&quot;:{&quot;translate&quot;:{&quot;x&quot;:-8.092005459316287,&quot;y&quot;:-30.83764554673176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2&quot;}},&quot;2bff18dd-a210-4ea8-bc1e-f716a16cc3fa&quot;:{&quot;id&quot;:&quot;2bff18dd-a210-4ea8-bc1e-f716a16cc3fa&quot;,&quot;name&quot;:&quot;Lymphocyte (T-cell)&quot;,&quot;type&quot;:&quot;FIGURE_OBJECT&quot;,&quot;relativeTransform&quot;:{&quot;translate&quot;:{&quot;x&quot;:7.734600498224432,&quot;y&quot;:-32.2558309612061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25&quot;}},&quot;b999facc-3233-4555-a4ac-1c1eb1a234bc&quot;:{&quot;id&quot;:&quot;b999facc-3233-4555-a4ac-1c1eb1a234bc&quot;,&quot;name&quot;:&quot;Lymphocyte (T-cell)&quot;,&quot;type&quot;:&quot;FIGURE_OBJECT&quot;,&quot;relativeTransform&quot;:{&quot;translate&quot;:{&quot;x&quot;:15.403006397237705,&quot;y&quot;:-30.095832491412857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3&quot;}},&quot;b1b0948a-27be-4f9c-99ff-65b8c6bcdd9c&quot;:{&quot;id&quot;:&quot;b1b0948a-27be-4f9c-99ff-65b8c6bcdd9c&quot;,&quot;name&quot;:&quot;Lymphocyte (T-cell)&quot;,&quot;type&quot;:&quot;FIGURE_OBJECT&quot;,&quot;relativeTransform&quot;:{&quot;translate&quot;:{&quot;x&quot;:27.83418996132535,&quot;y&quot;:-20.804259032056954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4&quot;}},&quot;8ae13ffc-152c-4b0e-95f2-25f3e95dfba3&quot;:{&quot;id&quot;:&quot;8ae13ffc-152c-4b0e-95f2-25f3e95dfba3&quot;,&quot;name&quot;:&quot;Lymphocyte (T-cell)&quot;,&quot;type&quot;:&quot;FIGURE_OBJECT&quot;,&quot;relativeTransform&quot;:{&quot;translate&quot;:{&quot;x&quot;:31.116742464007807,&quot;y&quot;:-15.080847006164937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5&quot;}},&quot;4f21545c-8e19-41f0-a0d6-1a314898e756&quot;:{&quot;id&quot;:&quot;4f21545c-8e19-41f0-a0d6-1a314898e756&quot;,&quot;name&quot;:&quot;Lymphocyte (T-cell)&quot;,&quot;type&quot;:&quot;FIGURE_OBJECT&quot;,&quot;relativeTransform&quot;:{&quot;translate&quot;:{&quot;x&quot;:31.91274734091971,&quot;y&quot;:6.769863652587681},&quot;rotate&quot;:1.1929031693850861e-32,&quot;skewX&quot;:0,&quot;scale&quot;:{&quot;x&quot;:0.06847149028287913,&quot;y&quot;:0.06847149028287913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55&quot;}},&quot;ad135659-87a3-4e3e-8456-f1d0489ca63c&quot;:{&quot;id&quot;:&quot;ad135659-87a3-4e3e-8456-f1d0489ca63c&quot;,&quot;name&quot;:&quot;Lymphocyte (T-cell)&quot;,&quot;type&quot;:&quot;FIGURE_OBJECT&quot;,&quot;relativeTransform&quot;:{&quot;translate&quot;:{&quot;x&quot;:20.627323627447982,&quot;y&quot;:28.094526936835543},&quot;rotate&quot;:2.356194490192345,&quot;skewX&quot;:0,&quot;scale&quot;:{&quot;x&quot;:0.06847149028287913,&quot;y&quot;:0.0684714902828791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6&quot;}},&quot;bc18ac0b-f907-4fb6-9ea9-847cec262e15&quot;:{&quot;id&quot;:&quot;bc18ac0b-f907-4fb6-9ea9-847cec262e15&quot;,&quot;name&quot;:&quot;Lymphocyte (T-cell)&quot;,&quot;type&quot;:&quot;FIGURE_OBJECT&quot;,&quot;relativeTransform&quot;:{&quot;translate&quot;:{&quot;x&quot;:13.822068560562913,&quot;y&quot;:30.348924839954577},&quot;rotate&quot;:2.356194490192345,&quot;skewX&quot;:0,&quot;scale&quot;:{&quot;x&quot;:0.06847149028287913,&quot;y&quot;:0.0684714902828791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65&quot;}},&quot;84ddf613-4045-4133-b991-ea00b23d7341&quot;:{&quot;id&quot;:&quot;84ddf613-4045-4133-b991-ea00b23d7341&quot;,&quot;name&quot;:&quot;Lymphocyte (T-cell)&quot;,&quot;type&quot;:&quot;FIGURE_OBJECT&quot;,&quot;relativeTransform&quot;:{&quot;translate&quot;:{&quot;x&quot;:-14.910585506841533,&quot;y&quot;:28.95490708996976},&quot;rotate&quot;:-2.345231832486477,&quot;skewX&quot;:9.250191073824208e-17,&quot;scale&quot;:{&quot;x&quot;:0.06847149028287916,&quot;y&quot;:0.06847149028287909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7&quot;}},&quot;e85495e4-0a61-4ddc-b24f-0fa7fa0180fe&quot;:{&quot;id&quot;:&quot;e85495e4-0a61-4ddc-b24f-0fa7fa0180fe&quot;,&quot;name&quot;:&quot;Lymphocyte (T-cell)&quot;,&quot;type&quot;:&quot;FIGURE_OBJECT&quot;,&quot;relativeTransform&quot;:{&quot;translate&quot;:{&quot;x&quot;:-21.87168703696771,&quot;y&quot;:23.967546608679562},&quot;rotate&quot;:-2.345231832486477,&quot;skewX&quot;:9.250191073824208e-17,&quot;scale&quot;:{&quot;x&quot;:0.06847149028287916,&quot;y&quot;:0.06847149028287909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75&quot;}},&quot;aa09becf-e5a8-409d-b0c1-f27a6a0d2a4b&quot;:{&quot;id&quot;:&quot;aa09becf-e5a8-409d-b0c1-f27a6a0d2a4b&quot;,&quot;name&quot;:&quot;Lymphocyte (T-cell)&quot;,&quot;type&quot;:&quot;FIGURE_OBJECT&quot;,&quot;relativeTransform&quot;:{&quot;translate&quot;:{&quot;x&quot;:-31.685235176279168,&quot;y&quot;:3.6278679512183025},&quot;rotate&quot;:-1.748583795846964,&quot;skewX&quot;:-1.1562738842280263e-16,&quot;scale&quot;:{&quot;x&quot;:0.06847149028287916,&quot;y&quot;:0.0684714902828790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8&quot;}},&quot;e3bc27c8-fd97-4fbb-9a62-37e92555a662&quot;:{&quot;id&quot;:&quot;e3bc27c8-fd97-4fbb-9a62-37e92555a662&quot;,&quot;name&quot;:&quot;Lymphocyte (T-cell)&quot;,&quot;type&quot;:&quot;FIGURE_OBJECT&quot;,&quot;relativeTransform&quot;:{&quot;translate&quot;:{&quot;x&quot;:-32.235271050306665,&quot;y&quot;:-3.1516990011492267},&quot;rotate&quot;:-1.5707963267948968,&quot;skewX&quot;:-8.058537403697617e-17,&quot;scale&quot;:{&quot;x&quot;:0.06847149028287915,&quot;y&quot;:0.0684714902828790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9&quot;}},&quot;1708a1fe-9d7e-486e-96ed-69c54f3572b0&quot;:{&quot;type&quot;:&quot;FIGURE_OBJECT&quot;,&quot;id&quot;:&quot;1708a1fe-9d7e-486e-96ed-69c54f3572b0&quot;,&quot;parent&quot;:{&quot;type&quot;:&quot;CHILD&quot;,&quot;parentId&quot;:&quot;1c7106c5-829d-4ca0-aa72-bd531cedbd6d&quot;,&quot;order&quot;:&quot;999&quot;},&quot;relativeTransform&quot;:{&quot;translate&quot;:{&quot;x&quot;:-0.49952872528931874,&quot;y&quot;:3.633840826725466},&quot;rotate&quot;:0}},&quot;08595f39-4da0-4cf9-9ba7-21ea65df1476&quot;:{&quot;id&quot;:&quot;08595f39-4da0-4cf9-9ba7-21ea65df1476&quot;,&quot;name&quot;:&quot;Lymphocyte (T-cell)&quot;,&quot;type&quot;:&quot;FIGURE_OBJECT&quot;,&quot;relativeTransform&quot;:{&quot;translate&quot;:{&quot;x&quot;:-17.386987591185903,&quot;y&quot;:-29.487325035903815},&quot;rotate&quot;:-0.7853981633974482,&quot;skewX&quot;:9.250191073824214e-17,&quot;scale&quot;:{&quot;x&quot;:0.06847149028287913,&quot;y&quot;:0.06847149028287913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1&quot;}},&quot;a19154b9-14ae-432d-a1b6-e4a691a263bd&quot;:{&quot;id&quot;:&quot;a19154b9-14ae-432d-a1b6-e4a691a263bd&quot;,&quot;name&quot;:&quot;Lymphocyte (T-cell)&quot;,&quot;type&quot;:&quot;FIGURE_OBJECT&quot;,&quot;relativeTransform&quot;:{&quot;translate&quot;:{&quot;x&quot;:20.689993384840285,&quot;y&quot;:-24.290230801294204},&quot;rotate&quot;:1.0356965340486601,&quot;skewX&quot;:1.8500382147648401e-16,&quot;scale&quot;:{&quot;x&quot;:0.06847149028287919,&quot;y&quot;:0.06847149028287915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2&quot;}},&quot;85731ca0-ca37-42e5-8a52-214ab909b07f&quot;:{&quot;id&quot;:&quot;85731ca0-ca37-42e5-8a52-214ab909b07f&quot;,&quot;name&quot;:&quot;Lymphocyte (T-cell)&quot;,&quot;type&quot;:&quot;FIGURE_OBJECT&quot;,&quot;relativeTransform&quot;:{&quot;translate&quot;:{&quot;x&quot;:32.41193470226382,&quot;y&quot;:-11.831119673576245},&quot;rotate&quot;:1.570796326794897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3&quot;}},&quot;19b16ba2-5d5d-43b7-8f92-398b37027b42&quot;:{&quot;id&quot;:&quot;19b16ba2-5d5d-43b7-8f92-398b37027b42&quot;,&quot;name&quot;:&quot;Lymphocyte (T-cell)&quot;,&quot;type&quot;:&quot;FIGURE_OBJECT&quot;,&quot;relativeTransform&quot;:{&quot;translate&quot;:{&quot;x&quot;:30.07370313402304,&quot;y&quot;:11.289723447672392},&quot;rotate&quot;:2.3561944901923453,&quot;skewX&quot;:9.250191073824214e-17,&quot;scale&quot;:{&quot;x&quot;:0.06847149028287913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5&quot;}},&quot;769d2779-84a4-48bb-a56b-c32a85367396&quot;:{&quot;id&quot;:&quot;769d2779-84a4-48bb-a56b-c32a85367396&quot;,&quot;name&quot;:&quot;Lymphocyte (T-cell)&quot;,&quot;type&quot;:&quot;FIGURE_OBJECT&quot;,&quot;relativeTransform&quot;:{&quot;translate&quot;:{&quot;x&quot;:26.29625322902498,&quot;y&quot;:18.917261646604675},&quot;rotate&quot;:-3.141592653589793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6&quot;}},&quot;0b227be0-eba9-43e9-aa4d-43cd1ce1380c&quot;:{&quot;id&quot;:&quot;0b227be0-eba9-43e9-aa4d-43cd1ce1380c&quot;,&quot;name&quot;:&quot;Lymphocyte (T-cell)&quot;,&quot;type&quot;:&quot;FIGURE_OBJECT&quot;,&quot;relativeTransform&quot;:{&quot;translate&quot;:{&quot;x&quot;:-8.049348253820387,&quot;y&quot;:28.857472965767293},&quot;rotate&quot;:-3.141592653589793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7&quot;}},&quot;57c4e6f2-acec-419c-a83a-76bdc53798fa&quot;:{&quot;id&quot;:&quot;57c4e6f2-acec-419c-a83a-76bdc53798fa&quot;,&quot;name&quot;:&quot;Lymphocyte (T-cell)&quot;,&quot;type&quot;:&quot;FIGURE_OBJECT&quot;,&quot;relativeTransform&quot;:{&quot;translate&quot;:{&quot;x&quot;:-30.872649348781863,&quot;y&quot;:9.236295386698503},&quot;rotate&quot;:2.90161036881727,&quot;skewX&quot;:4.625095536912104e-17,&quot;scale&quot;:{&quot;x&quot;:0.06847149028287916,&quot;y&quot;:0.06847149028287915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8&quot;}},&quot;cfa9f3d4-5cb3-40f9-b4d0-1c6347bb8fd0&quot;:{&quot;id&quot;:&quot;cfa9f3d4-5cb3-40f9-b4d0-1c6347bb8fd0&quot;,&quot;name&quot;:&quot;Lungs (human)&quot;,&quot;displayName&quot;:&quot;&quot;,&quot;type&quot;:&quot;FIGURE_OBJECT&quot;,&quot;relativeTransform&quot;:{&quot;translate&quot;:{&quot;x&quot;:-28.460999999999984,&quot;y&quot;:-248.89499999999998},&quot;rotate&quot;:0,&quot;skewX&quot;:0,&quot;scale&quot;:{&quot;x&quot;:1,&quot;y&quot;:1}},&quot;image&quot;:{&quot;url&quot;:&quot;https://icons.cdn.biorender.com/biorender/66fd663c1f79908d0672d894/20241002152728/image/66fd663c1f79908d0672d894.png&quot;,&quot;isPremium&quot;:false,&quot;isOrgIcon&quot;:false,&quot;size&quot;:{&quot;x&quot;:124.28571428571428,&quot;y&quot;:150}},&quot;source&quot;:{&quot;id&quot;:&quot;66fd663c1f79908d0672d894&quot;,&quot;version&quot;:&quot;20241002152728&quot;,&quot;type&quot;:&quot;ASSETS&quot;},&quot;isPremium&quot;:false,&quot;parent&quot;:{&quot;type&quot;:&quot;CHILD&quot;,&quot;parentId&quot;:&quot;8a8d8a4d-8c59-463c-ade5-247d5f1a00d7&quot;,&quot;order&quot;:&quot;2&quot;}},&quot;653d4e12-4d16-46f7-ad5f-401bbe010a07&quot;:{&quot;relativeTransform&quot;:{&quot;translate&quot;:{&quot;x&quot;:154.76896978854558,&quot;y&quot;:-264.4099266255827},&quot;rotate&quot;:0,&quot;skewX&quot;:0,&quot;scale&quot;:{&quot;x&quot;:1,&quot;y&quot;:1}},&quot;type&quot;:&quot;FIGURE_OBJECT&quot;,&quot;id&quot;:&quot;653d4e12-4d16-46f7-ad5f-401bbe010a07&quot;,&quot;name&quot;:&quot;Coughing (adult, with spray)&quot;,&quot;displayName&quot;:&quot;Coughing (adult, with spray)&quot;,&quot;opacity&quot;:1,&quot;source&quot;:{&quot;id&quot;:&quot;5ebab030b6a7de00aee2dec3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97&quot;},&quot;isPremium&quot;:true},&quot;a811b05f-9064-4819-b492-51bd0e8d9143&quot;:{&quot;type&quot;:&quot;FIGURE_OBJECT&quot;,&quot;id&quot;:&quot;a811b05f-9064-4819-b492-51bd0e8d9143&quot;,&quot;name&quot;:&quot;Coughing (adult)&quot;,&quot;relativeTransform&quot;:{&quot;translate&quot;:{&quot;x&quot;:17.933546260018915,&quot;y&quot;:-4.644582353640227},&quot;rotate&quot;:0,&quot;skewX&quot;:0,&quot;scale&quot;:{&quot;x&quot;:0.5077868194021519,&quot;y&quot;:0.5077868194021519}},&quot;opacity&quot;:1,&quot;image&quot;:{&quot;url&quot;:&quot;https://icons.biorender.com/biorender/5ebaac97222d850028fe038a/20200512140524/image/coughing-adult.png&quot;,&quot;fallbackUrl&quot;:&quot;https://res.cloudinary.com/dlcjuc3ej/image/upload/v1589292324/gigfpsu0hufcedrhlghs.svg#/keystone/api/icons/5ebaac97222d850028fe038a/20200512140524/image/coughing-adult.svg&quot;,&quot;size&quot;:{&quot;x&quot;:216,&quot;y&quot;:216},&quot;isPremium&quot;:false},&quot;source&quot;:{&quot;id&quot;:&quot;5ebaac97222d850028fe038a&quot;,&quot;type&quot;:&quot;ASSETS&quot;},&quot;pathStyles&quot;:[{&quot;type&quot;:&quot;FILL&quot;,&quot;fillStyle&quot;:&quot;rgb(0,0,0)&quot;}],&quot;isLocked&quot;:false,&quot;parent&quot;:{&quot;type&quot;:&quot;CHILD&quot;,&quot;parentId&quot;:&quot;653d4e12-4d16-46f7-ad5f-401bbe010a07&quot;,&quot;order&quot;:&quot;1&quot;}},&quot;c55e6c32-8d53-4432-9c6f-c8de1262059f&quot;:{&quot;type&quot;:&quot;FIGURE_OBJECT&quot;,&quot;id&quot;:&quot;c55e6c32-8d53-4432-9c6f-c8de1262059f&quot;,&quot;relativeTransform&quot;:{&quot;translate&quot;:{&quot;x&quot;:-44.24836915861241,&quot;y&quot;:5.12562486911182},&quot;rotate&quot;:0},&quot;opacity&quot;:1,&quot;path&quot;:{&quot;type&quot;:&quot;POLY_LINE&quot;,&quot;points&quot;:[{&quot;x&quot;:24.35823938318593,&quot;y&quot;:-7.607904565280795},{&quot;x&quot;:-24.35823938318601,&quot;y&quot;:7.607904565280795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2&quot;}},&quot;331c2d5c-9da4-4e17-ba8a-d5fad888c254&quot;:{&quot;type&quot;:&quot;FIGURE_OBJECT&quot;,&quot;id&quot;:&quot;331c2d5c-9da4-4e17-ba8a-d5fad888c254&quot;,&quot;relativeTransform&quot;:{&quot;translate&quot;:{&quot;x&quot;:-40.6732025703969,&quot;y&quot;:-6.0123110786912095},&quot;rotate&quot;:0},&quot;opacity&quot;:1,&quot;path&quot;:{&quot;type&quot;:&quot;POLY_LINE&quot;,&quot;points&quot;:[{&quot;x&quot;:20.16298223142263,&quot;y&quot;:2.271072561551177},{&quot;x&quot;:-20.16298223142263,&quot;y&quot;:-2.271072561551177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3&quot;}},&quot;a133c052-d1dc-4129-87f7-52b58dd11cf5&quot;:{&quot;type&quot;:&quot;FIGURE_OBJECT&quot;,&quot;id&quot;:&quot;a133c052-d1dc-4129-87f7-52b58dd11cf5&quot;,&quot;relativeTransform&quot;:{&quot;translate&quot;:{&quot;x&quot;:-12.496753634082062,&quot;y&quot;:26.93192113749304},&quot;rotate&quot;:0},&quot;opacity&quot;:1,&quot;path&quot;:{&quot;type&quot;:&quot;POLY_LINE&quot;,&quot;points&quot;:[{&quot;x&quot;:0.8830429660984014,&quot;y&quot;:-20.2712569458462},{&quot;x&quot;:-0.8830429660984014,&quot;y&quot;:20.271256945846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5&quot;}},&quot;bce28348-510e-4c1b-9f96-c9be96972960&quot;:{&quot;type&quot;:&quot;FIGURE_OBJECT&quot;,&quot;id&quot;:&quot;bce28348-510e-4c1b-9f96-c9be96972960&quot;,&quot;relativeTransform&quot;:{&quot;translate&quot;:{&quot;x&quot;:-28.164645140035326,&quot;y&quot;:30.16966947957003},&quot;rotate&quot;:0},&quot;opacity&quot;:1,&quot;path&quot;:{&quot;type&quot;:&quot;POLY_LINE&quot;,&quot;points&quot;:[{&quot;x&quot;:13.577664272810539,&quot;y&quot;:-25.147975155849622},{&quot;x&quot;:-13.577664272810539,&quot;y&quot;:25.14797515584962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6&quot;}},&quot;7cc0a9d6-e798-4b32-8558-dd097d518d54&quot;:{&quot;type&quot;:&quot;FIGURE_OBJECT&quot;,&quot;id&quot;:&quot;7cc0a9d6-e798-4b32-8558-dd097d518d54&quot;,&quot;relativeTransform&quot;:{&quot;translate&quot;:{&quot;x&quot;:-40.67317728809983,&quot;y&quot;:18.023021264471833},&quot;rotate&quot;:0},&quot;opacity&quot;:1,&quot;path&quot;:{&quot;type&quot;:&quot;POLY_LINE&quot;,&quot;points&quot;:[{&quot;x&quot;:21.963942687426254,&quot;y&quot;:-18.11518836029391},{&quot;x&quot;:-21.963942687426172,&quot;y&quot;:18.11518836029383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7&quot;}},&quot;02862d1a-6816-4bb0-8d8d-696714689650&quot;:{&quot;relativeTransform&quot;:{&quot;translate&quot;:{&quot;x&quot;:68.9802432506166,&quot;y&quot;:-238.95649405877367},&quot;rotate&quot;:0,&quot;skewX&quot;:0,&quot;scale&quot;:{&quot;x&quot;:1,&quot;y&quot;:1}},&quot;type&quot;:&quot;FIGURE_OBJECT&quot;,&quot;id&quot;:&quot;02862d1a-6816-4bb0-8d8d-696714689650&quot;,&quot;name&quot;:&quot;Zoomed callout (square, line tail)&quot;,&quot;displayName&quot;:&quot;Zoomed callout (square, line tail)&quot;,&quot;opacity&quot;:1,&quot;source&quot;:{&quot;id&quot;:&quot;5edaa8638d5a3a00ac930cd4&quot;,&quot;type&quot;:&quot;ASSETS&quot;},&quot;pathStyles&quot;:[{&quot;type&quot;:&quot;FILL&quot;,&quot;fillStyle&quot;:&quot;rgb(0,0,0)&quot;}],&quot;isLocked&quot;:false,&quot;parent&quot;:{&quot;type&quot;:&quot;CHILD&quot;,&quot;parentId&quot;:&quot;8a8d8a4d-8c59-463c-ade5-247d5f1a00d7&quot;,&quot;order&quot;:&quot;7&quot;},&quot;isPremium&quot;:true},&quot;03e860e4-607c-4165-8d90-19806bfd9613&quot;:{&quot;type&quot;:&quot;FIGURE_OBJECT&quot;,&quot;id&quot;:&quot;03e860e4-607c-4165-8d90-19806bfd9613&quot;,&quot;relativeTransform&quot;:{&quot;translate&quot;:{&quot;x&quot;:33.76689188255588,&quot;y&quot;:-0.15397880345353046},&quot;rotate&quot;:0},&quot;opacity&quot;:1,&quot;path&quot;:{&quot;type&quot;:&quot;RECT&quot;,&quot;size&quot;:{&quot;x&quot;:90.33955914633262,&quot;y&quot;:83.4802553358632},&quot;cornerRounding&quot;:{&quot;type&quot;:&quot;ARC_LENGTH&quot;,&quot;global&quot;:0}},&quot;pathStyles&quot;:[{&quot;type&quot;:&quot;FILL&quot;,&quot;fillStyle&quot;:&quot;rgba(0,0,0,0)&quot;},{&quot;type&quot;:&quot;STROKE&quot;,&quot;strokeStyle&quot;:&quot;#232323&quot;,&quot;lineWidth&quot;:0.924136641432846,&quot;lineJoin&quot;:&quot;round&quot;}],&quot;isLocked&quot;:false,&quot;parent&quot;:{&quot;type&quot;:&quot;CHILD&quot;,&quot;parentId&quot;:&quot;02862d1a-6816-4bb0-8d8d-696714689650&quot;,&quot;order&quot;:&quot;2&quot;}},&quot;0c241841-815d-4794-b24a-8cb0a68d1d07&quot;:{&quot;type&quot;:&quot;FIGURE_OBJECT&quot;,&quot;id&quot;:&quot;0c241841-815d-4794-b24a-8cb0a68d1d07&quot;,&quot;relativeTransform&quot;:{&quot;translate&quot;:{&quot;x&quot;:-44.8976384962791,&quot;y&quot;:0},&quot;rotate&quot;:0},&quot;opacity&quot;:1,&quot;path&quot;:{&quot;type&quot;:&quot;POLY_LINE&quot;,&quot;points&quot;:[{&quot;x&quot;:34.03903295944316,&quot;y&quot;:-42.04821718519463},{&quot;x&quot;:-34.03903295944316,&quot;y&quot;:2.618387150726397},{&quot;x&quot;:32.49880522372175,&quot;y&quot;:42.048217185194495}],&quot;closed&quot;:false},&quot;pathStyles&quot;:[{&quot;type&quot;:&quot;FILL&quot;,&quot;fillStyle&quot;:&quot;transparent&quot;},{&quot;type&quot;:&quot;STROKE&quot;,&quot;strokeStyle&quot;:&quot;#232323&quot;,&quot;lineWidth&quot;:0.924136641432846,&quot;lineJoin&quot;:&quot;round&quot;,&quot;dashArray&quot;:[2,2]}],&quot;isLocked&quot;:false,&quot;parent&quot;:{&quot;type&quot;:&quot;CHILD&quot;,&quot;parentId&quot;:&quot;02862d1a-6816-4bb0-8d8d-696714689650&quot;,&quot;order&quot;:&quot;5&quot;}},&quot;8a8d8a4d-8c59-463c-ade5-247d5f1a00d7&quot;:{&quot;type&quot;:&quot;FIGURE_OBJECT&quot;,&quot;id&quot;:&quot;8a8d8a4d-8c59-463c-ade5-247d5f1a00d7&quot;,&quot;parent&quot;:{&quot;type&quot;:&quot;CHILD&quot;,&quot;parentId&quot;:&quot;f2649530-61e9-41f1-9f94-86db36006b6b&quot;,&quot;order&quot;:&quot;999999997&quot;},&quot;relativeTransform&quot;:{&quot;translate&quot;:{&quot;x&quot;:762.6762257164879,&quot;y&quot;:366.7654790867489},&quot;rotate&quot;:0,&quot;skewX&quot;:0,&quot;scale&quot;:{&quot;x&quot;:1,&quot;y&quot;:1}}},&quot;24ab9fec-e0e6-43fb-a8cb-0d8eb2997380&quot;:{&quot;relativeTransform&quot;:{&quot;translate&quot;:{&quot;x&quot;:430.1047632558961,&quot;y&quot;:-1306.5567783455456},&quot;rotate&quot;:0},&quot;type&quot;:&quot;FIGURE_OBJECT&quot;,&quot;id&quot;:&quot;24ab9fec-e0e6-43fb-a8cb-0d8eb2997380&quot;,&quot;parent&quot;:{&quot;type&quot;:&quot;CHILD&quot;,&quot;parentId&quot;:&quot;a71f5267-345f-4636-9d56-1d7c98ef3f99&quot;,&quot;order&quot;:&quot;2&quot;},&quot;name&quot;:&quot;Bacterial colony selection and inoculation (in petri dish, with test tube and inoculation loop)&quot;,&quot;displayName&quot;:&quot;Bacterial colony selection and inoculation (in petri dish, with test tube and inoculation loop)&quot;,&quot;source&quot;:{&quot;id&quot;:&quot;6707e5d80d0b9728a2e9d765&quot;,&quot;type&quot;:&quot;ASSETS&quot;},&quot;isPremium&quot;:false},&quot;7a246504-98a1-4f7a-b08d-fc214b3a09ce&quot;:{&quot;type&quot;:&quot;FIGURE_OBJECT&quot;,&quot;id&quot;:&quot;7a246504-98a1-4f7a-b08d-fc214b3a09ce&quot;,&quot;name&quot;:&quot;Inoculation loop&quot;,&quot;relativeTransform&quot;:{&quot;translate&quot;:{&quot;x&quot;:-435.53936876113,&quot;y&quot;:1237.413069516357},&quot;rotate&quot;:5.391670364698458,&quot;skewX&quot;:1.7589483427592575e-16,&quot;scale&quot;:{&quot;x&quot;:-0.07022206354538219,&quot;y&quot;:0.07022206354538219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24ab9fec-e0e6-43fb-a8cb-0d8eb2997380&quot;,&quot;order&quot;:&quot;1&quot;}},&quot;7cb39938-aa4e-44da-8995-805d63ee2893&quot;:{&quot;type&quot;:&quot;FIGURE_OBJECT&quot;,&quot;id&quot;:&quot;7cb39938-aa4e-44da-8995-805d63ee2893&quot;,&quot;parent&quot;:{&quot;type&quot;:&quot;CHILD&quot;,&quot;parentId&quot;:&quot;24ab9fec-e0e6-43fb-a8cb-0d8eb2997380&quot;,&quot;order&quot;:&quot;05&quot;},&quot;relativeTransform&quot;:{&quot;translate&quot;:{&quot;x&quot;:-152.2513813557169,&quot;y&quot;:1063.4658670154683},&quot;rotate&quot;:0}},&quot;447c8cfc-3a82-47b1-9a73-91965c249dc1&quot;:{&quot;type&quot;:&quot;FIGURE_OBJECT&quot;,&quot;id&quot;:&quot;447c8cfc-3a82-47b1-9a73-91965c249dc1&quot;,&quot;name&quot;:&quot;Petri dish&quot;,&quot;relativeTransform&quot;:{&quot;translate&quot;:{&quot;x&quot;:-292.3068285574646,&quot;y&quot;:204.1946005924825},&quot;rotate&quot;:0,&quot;skewX&quot;:0,&quot;scale&quot;:{&quot;x&quot;:0.2306030341952469,&quot;y&quot;:0.23060303419524686}},&quot;opacity&quot;:1,&quot;image&quot;:{&quot;url&quot;:&quot;https://icons.biorender.com/biorender/5ee274bf88e8df0028d0e386/petri-dish-2.png&quot;,&quot;fallbackUrl&quot;:&quot;https://res.cloudinary.com/dlcjuc3ej/image/upload/v1591899318/oczdzlkvdpbsx61kyazd.svg#/keystone/api/icons/5ee274bf88e8df0028d0e386/petri-dish-2.svg&quot;,&quot;size&quot;:{&quot;x&quot;:325,&quot;y&quot;:243},&quot;isPremium&quot;:false},&quot;source&quot;:{&quot;id&quot;:&quot;5ee0f3bac4e9c30027d95cee&quot;,&quot;type&quot;:&quot;ASSETS&quot;},&quot;pathStyles&quot;:[{&quot;type&quot;:&quot;FILL&quot;,&quot;fillStyle&quot;:&quot;rgb(0,0,0)&quot;}],&quot;isLocked&quot;:false,&quot;parent&quot;:{&quot;type&quot;:&quot;CHILD&quot;,&quot;parentId&quot;:&quot;7cb39938-aa4e-44da-8995-805d63ee2893&quot;,&quot;order&quot;:&quot;01&quot;}},&quot;447c8780-0b95-4c9c-a38a-f8496475d64e&quot;:{&quot;type&quot;:&quot;FIGURE_OBJECT&quot;,&quot;id&quot;:&quot;447c8780-0b95-4c9c-a38a-f8496475d64e&quot;,&quot;parent&quot;:{&quot;type&quot;:&quot;CHILD&quot;,&quot;parentId&quot;:&quot;7cb39938-aa4e-44da-8995-805d63ee2893&quot;,&quot;order&quot;:&quot;95&quot;},&quot;relativeTransform&quot;:{&quot;translate&quot;:{&quot;x&quot;:0,&quot;y&quot;:0},&quot;rotate&quot;:0}},&quot;281d1d91-0fb5-4b24-b784-2c475f3d8fbe&quot;:{&quot;type&quot;:&quot;FIGURE_OBJECT&quot;,&quot;id&quot;:&quot;281d1d91-0fb5-4b24-b784-2c475f3d8fbe&quot;,&quot;relativeTransform&quot;:{&quot;translate&quot;:{&quot;x&quot;:-280.9648582323718,&quot;y&quot;:212.3955983823578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1&quot;}},&quot;9bb27c2c-4fc7-4f9c-8138-519a5b90f303&quot;:{&quot;type&quot;:&quot;FIGURE_OBJECT&quot;,&quot;id&quot;:&quot;9bb27c2c-4fc7-4f9c-8138-519a5b90f303&quot;,&quot;relativeTransform&quot;:{&quot;translate&quot;:{&quot;x&quot;:-280.66724438222667,&quot;y&quot;:221.03573788958414},&quot;rotate&quot;:0},&quot;opacity&quot;:0.63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2&quot;}},&quot;6673cee9-83f4-4650-9b8b-059c925c8656&quot;:{&quot;type&quot;:&quot;FIGURE_OBJECT&quot;,&quot;id&quot;:&quot;6673cee9-83f4-4650-9b8b-059c925c8656&quot;,&quot;relativeTransform&quot;:{&quot;translate&quot;:{&quot;x&quot;:-275.466742405814,&quot;y&quot;:212.91159299488578},&quot;rotate&quot;:0},&quot;opacity&quot;:0.63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3&quot;}},&quot;3e227ff9-647c-4ed4-b701-f3267e8ee208&quot;:{&quot;type&quot;:&quot;FIGURE_OBJECT&quot;,&quot;id&quot;:&quot;3e227ff9-647c-4ed4-b701-f3267e8ee208&quot;,&quot;relativeTransform&quot;:{&quot;translate&quot;:{&quot;x&quot;:-289.66076271584126,&quot;y&quot;:216.23498627294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5&quot;}},&quot;de75a2c4-675a-4149-a769-ac61e410ad30&quot;:{&quot;type&quot;:&quot;FIGURE_OBJECT&quot;,&quot;id&quot;:&quot;de75a2c4-675a-4149-a769-ac61e410ad30&quot;,&quot;relativeTransform&quot;:{&quot;translate&quot;:{&quot;x&quot;:-308.0358063173516,&quot;y&quot;:205.4018899036870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6&quot;}},&quot;c296f8c4-0f4d-43ba-b7a3-5f3b3a9a6723&quot;:{&quot;type&quot;:&quot;FIGURE_OBJECT&quot;,&quot;id&quot;:&quot;c296f8c4-0f4d-43ba-b7a3-5f3b3a9a6723&quot;,&quot;relativeTransform&quot;:{&quot;translate&quot;:{&quot;x&quot;:-285.35736419320665,&quot;y&quot;:197.9875987801132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7&quot;}},&quot;150fb5e5-7e20-4b1f-98ed-d5d490ca4e97&quot;:{&quot;type&quot;:&quot;FIGURE_OBJECT&quot;,&quot;id&quot;:&quot;150fb5e5-7e20-4b1f-98ed-d5d490ca4e97&quot;,&quot;relativeTransform&quot;:{&quot;translate&quot;:{&quot;x&quot;:-265.06199115368304,&quot;y&quot;:205.4020051863175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&quot;}},&quot;d7aa27fa-8dd7-402b-9bd5-699693f45eec&quot;:{&quot;type&quot;:&quot;FIGURE_OBJECT&quot;,&quot;id&quot;:&quot;d7aa27fa-8dd7-402b-9bd5-699693f45eec&quot;,&quot;relativeTransform&quot;:{&quot;translate&quot;:{&quot;x&quot;:-268.6691414653236,&quot;y&quot;:207.57543878360758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1&quot;}},&quot;2ace27a5-05f1-4699-9f90-afb09c42985e&quot;:{&quot;type&quot;:&quot;FIGURE_OBJECT&quot;,&quot;id&quot;:&quot;2ace27a5-05f1-4699-9f90-afb09c42985e&quot;,&quot;relativeTransform&quot;:{&quot;translate&quot;:{&quot;x&quot;:-303.10907046403975,&quot;y&quot;:203.73970321432094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2&quot;}},&quot;cf71814b-8da0-4912-8302-450a0c555baf&quot;:{&quot;type&quot;:&quot;FIGURE_OBJECT&quot;,&quot;id&quot;:&quot;cf71814b-8da0-4912-8302-450a0c555baf&quot;,&quot;relativeTransform&quot;:{&quot;translate&quot;:{&quot;x&quot;:-322.74267044618153,&quot;y&quot;:213.59809822768486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3&quot;}},&quot;252d2042-a23d-48a3-814c-9bc21ea7081a&quot;:{&quot;type&quot;:&quot;FIGURE_OBJECT&quot;,&quot;id&quot;:&quot;252d2042-a23d-48a3-814c-9bc21ea7081a&quot;,&quot;relativeTransform&quot;:{&quot;translate&quot;:{&quot;x&quot;:-275.466742405814,&quot;y&quot;:208.3691167765491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5&quot;}},&quot;e9b8ca1c-deac-4438-a86f-17928d7314db&quot;:{&quot;type&quot;:&quot;FIGURE_OBJECT&quot;,&quot;id&quot;:&quot;e9b8ca1c-deac-4438-a86f-17928d7314db&quot;,&quot;relativeTransform&quot;:{&quot;translate&quot;:{&quot;x&quot;:-307.1059399034703,&quot;y&quot;:211.4246646303946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6&quot;}},&quot;3b4d62f5-7b85-4c01-91a5-28370b1147be&quot;:{&quot;type&quot;:&quot;FIGURE_OBJECT&quot;,&quot;id&quot;:&quot;3b4d62f5-7b85-4c01-91a5-28370b1147be&quot;,&quot;relativeTransform&quot;:{&quot;translate&quot;:{&quot;x&quot;:-291.0037947869941,&quot;y&quot;:200.16103237740347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7&quot;}},&quot;47c9eeb1-e6af-4e62-8fa4-0b0f75395605&quot;:{&quot;type&quot;:&quot;FIGURE_OBJECT&quot;,&quot;id&quot;:&quot;47c9eeb1-e6af-4e62-8fa4-0b0f75395605&quot;,&quot;relativeTransform&quot;:{&quot;translate&quot;:{&quot;x&quot;:-301.01957787200047,&quot;y&quot;:215.52589385783597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&quot;}},&quot;5d29be12-0c74-4e33-bf74-e3f48d935a48&quot;:{&quot;type&quot;:&quot;FIGURE_OBJECT&quot;,&quot;id&quot;:&quot;5d29be12-0c74-4e33-bf74-e3f48d935a48&quot;,&quot;relativeTransform&quot;:{&quot;translate&quot;:{&quot;x&quot;:-271.55092677132666,&quot;y&quot;:195.568941877542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1&quot;}},&quot;6eef1cc3-be0c-46fc-b0e6-a342fe660aae&quot;:{&quot;type&quot;:&quot;FIGURE_OBJECT&quot;,&quot;id&quot;:&quot;6eef1cc3-be0c-46fc-b0e6-a342fe660aae&quot;,&quot;relativeTransform&quot;:{&quot;translate&quot;:{&quot;x&quot;:-294.13664914647757,&quot;y&quot;:196.8003044293865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2&quot;}},&quot;d9a74dd1-c0e0-4e53-b2e5-c0c6aa1da726&quot;:{&quot;type&quot;:&quot;FIGURE_OBJECT&quot;,&quot;id&quot;:&quot;d9a74dd1-c0e0-4e53-b2e5-c0c6aa1da726&quot;,&quot;relativeTransform&quot;:{&quot;translate&quot;:{&quot;x&quot;:-303.1084331441191,&quot;y&quot;:208.11979913348844},&quot;rotate&quot;:0},&quot;opacity&quot;:0.54,&quot;path&quot;:{&quot;type&quot;:&quot;ELLIPSE&quot;,&quot;size&quot;:{&quot;x&quot;:4.409043686948905,&quot;y&quot;:1.25664922375002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3&quot;}},&quot;be983c13-d354-430f-ab9a-ee2b0238f2a4&quot;:{&quot;type&quot;:&quot;FIGURE_OBJECT&quot;,&quot;id&quot;:&quot;be983c13-d354-430f-ab9a-ee2b0238f2a4&quot;,&quot;relativeTransform&quot;:{&quot;translate&quot;:{&quot;x&quot;:-299.38286817441934,&quot;y&quot;:211.44651261295854},&quot;rotate&quot;:0},&quot;opacity&quot;:0.54,&quot;path&quot;:{&quot;type&quot;:&quot;ELLIPSE&quot;,&quot;size&quot;:{&quot;x&quot;:4.409043686948905,&quot;y&quot;:1.7974815552774785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5&quot;}},&quot;041a7395-c19a-4b57-a78f-2ec690028fdc&quot;:{&quot;type&quot;:&quot;FIGURE_OBJECT&quot;,&quot;id&quot;:&quot;041a7395-c19a-4b57-a78f-2ec690028fdc&quot;,&quot;relativeTransform&quot;:{&quot;translate&quot;:{&quot;x&quot;:-272.5776867810809,&quot;y&quot;:204.26342572656463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6&quot;}},&quot;3f42d4b9-4d8a-4512-a57d-aca056dd441d&quot;:{&quot;type&quot;:&quot;FIGURE_OBJECT&quot;,&quot;id&quot;:&quot;3f42d4b9-4d8a-4512-a57d-aca056dd441d&quot;,&quot;relativeTransform&quot;:{&quot;translate&quot;:{&quot;x&quot;:-273.14502789595974,&quot;y&quot;:200.6847548896469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7&quot;}},&quot;220dff2f-2227-49a3-a6f2-ebd52b245298&quot;:{&quot;type&quot;:&quot;FIGURE_OBJECT&quot;,&quot;id&quot;:&quot;220dff2f-2227-49a3-a6f2-ebd52b245298&quot;,&quot;relativeTransform&quot;:{&quot;translate&quot;:{&quot;x&quot;:-305.49546280183284,&quot;y&quot;:199.7898998154523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&quot;}},&quot;833c9b98-b0a1-4ec9-aa34-fcf191df8c73&quot;:{&quot;type&quot;:&quot;FIGURE_OBJECT&quot;,&quot;id&quot;:&quot;833c9b98-b0a1-4ec9-aa34-fcf191df8c73&quot;,&quot;relativeTransform&quot;:{&quot;translate&quot;:{&quot;x&quot;:-318.26700829542665,&quot;y&quot;:216.7584205313997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2&quot;}},&quot;62b124fe-f37c-49ee-8e16-690f7946670a&quot;:{&quot;type&quot;:&quot;FIGURE_OBJECT&quot;,&quot;id&quot;:&quot;62b124fe-f37c-49ee-8e16-690f7946670a&quot;,&quot;relativeTransform&quot;:{&quot;translate&quot;:{&quot;x&quot;:-317.3841445790102,&quot;y&quot;:198.8950447412576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5&quot;}},&quot;ca3c4753-8241-4620-959b-39715ad98928&quot;:{&quot;type&quot;:&quot;FIGURE_OBJECT&quot;,&quot;id&quot;:&quot;ca3c4753-8241-4620-959b-39715ad98928&quot;,&quot;relativeTransform&quot;:{&quot;translate&quot;:{&quot;x&quot;:-298.63340831328486,&quot;y&quot;:204.26342572656463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&quot;}},&quot;9b268dff-1eba-4dc3-9e4b-b978951b5a87&quot;:{&quot;type&quot;:&quot;FIGURE_OBJECT&quot;,&quot;id&quot;:&quot;9b268dff-1eba-4dc3-9e4b-b978951b5a87&quot;,&quot;relativeTransform&quot;:{&quot;translate&quot;:{&quot;x&quot;:-292.54329748170545,&quot;y&quot;:205.90249444286587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2&quot;}},&quot;e572548e-d219-4f34-9cd3-ce460e9b3631&quot;:{&quot;type&quot;:&quot;FIGURE_OBJECT&quot;,&quot;id&quot;:&quot;e572548e-d219-4f34-9cd3-ce460e9b3631&quot;,&quot;relativeTransform&quot;:{&quot;translate&quot;:{&quot;x&quot;:-293.3789452268705,&quot;y&quot;:191.30001850852017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5&quot;}},&quot;b071b7d9-ccd0-4817-a396-0292e2c7b489&quot;:{&quot;type&quot;:&quot;FIGURE_OBJECT&quot;,&quot;id&quot;:&quot;b071b7d9-ccd0-4817-a396-0292e2c7b489&quot;,&quot;relativeTransform&quot;:{&quot;translate&quot;:{&quot;x&quot;:-267.9864956717707,&quot;y&quot;:199.78989981545254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&quot;}},&quot;cae96f64-3dc3-43d4-ab1b-f8902bd300dc&quot;:{&quot;type&quot;:&quot;FIGURE_OBJECT&quot;,&quot;id&quot;:&quot;cae96f64-3dc3-43d4-ab1b-f8902bd300dc&quot;,&quot;relativeTransform&quot;:{&quot;translate&quot;:{&quot;x&quot;:-270.991080255059,&quot;y&quot;:210.5299508053489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1&quot;}},&quot;aa4bc0b8-9067-4a6b-8add-2e42decefe70&quot;:{&quot;type&quot;:&quot;FIGURE_OBJECT&quot;,&quot;id&quot;:&quot;aa4bc0b8-9067-4a6b-8add-2e42decefe70&quot;,&quot;relativeTransform&quot;:{&quot;translate&quot;:{&quot;x&quot;:-279.98459858867375,&quot;y&quot;:202.02770194768524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2&quot;}},&quot;9bdff14c-c690-4688-bc64-3b0d6f285733&quot;:{&quot;type&quot;:&quot;FIGURE_OBJECT&quot;,&quot;id&quot;:&quot;9bdff14c-c690-4688-bc64-3b0d6f285733&quot;,&quot;relativeTransform&quot;:{&quot;translate&quot;:{&quot;x&quot;:-277.7362190052701,&quot;y&quot;:197.463576406490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3&quot;}},&quot;99b31fba-ffe9-4ca8-8c7b-ff137d240317&quot;:{&quot;type&quot;:&quot;FIGURE_OBJECT&quot;,&quot;id&quot;:&quot;99b31fba-ffe9-4ca8-8c7b-ff137d240317&quot;,&quot;relativeTransform&quot;:{&quot;translate&quot;:{&quot;x&quot;:-301.7024464446308,&quot;y&quot;:222.32465892004598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5&quot;}},&quot;0e87a753-102b-42b3-b980-d65b34815e7a&quot;:{&quot;type&quot;:&quot;FIGURE_OBJECT&quot;,&quot;id&quot;:&quot;0e87a753-102b-42b3-b980-d65b34815e7a&quot;,&quot;relativeTransform&quot;:{&quot;translate&quot;:{&quot;x&quot;:-313.10847607123753,&quot;y&quot;:210.2725948931413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6&quot;}},&quot;6b77c31c-692e-41d4-9c2a-74446b2a4815&quot;:{&quot;type&quot;:&quot;FIGURE_OBJECT&quot;,&quot;id&quot;:&quot;6b77c31c-692e-41d4-9c2a-74446b2a4815&quot;,&quot;relativeTransform&quot;:{&quot;translate&quot;:{&quot;x&quot;:-286.04023426664094,&quot;y&quot;:225.38545299291957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7&quot;}},&quot;b7a69bf8-235b-48c3-9427-a3d2f6fa587c&quot;:{&quot;type&quot;:&quot;FIGURE_OBJECT&quot;,&quot;id&quot;:&quot;b7a69bf8-235b-48c3-9427-a3d2f6fa587c&quot;,&quot;relativeTransform&quot;:{&quot;translate&quot;:{&quot;x&quot;:-274.78409661226124,&quot;y&quot;:221.55946040182764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&quot;}},&quot;19d065aa-ccd6-4d3a-b91b-64191d321e35&quot;:{&quot;type&quot;:&quot;FIGURE_OBJECT&quot;,&quot;id&quot;:&quot;19d065aa-ccd6-4d3a-b91b-64191d321e35&quot;,&quot;relativeTransform&quot;:{&quot;translate&quot;:{&quot;x&quot;:-262.8669353603607,&quot;y&quot;:212.5509528709904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1&quot;}},&quot;47f70362-ddba-402f-8c59-5e434fb80456&quot;:{&quot;type&quot;:&quot;FIGURE_OBJECT&quot;,&quot;id&quot;:&quot;47f70362-ddba-402f-8c59-5e434fb80456&quot;,&quot;relativeTransform&quot;:{&quot;translate&quot;:{&quot;x&quot;:-262.8669353603607,&quot;y&quot;:202.0277869608001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2&quot;}},&quot;a8a022d4-ab07-41cf-b7aa-52608bef8934&quot;:{&quot;type&quot;:&quot;FIGURE_OBJECT&quot;,&quot;id&quot;:&quot;a8a022d4-ab07-41cf-b7aa-52608bef8934&quot;,&quot;relativeTransform&quot;:{&quot;translate&quot;:{&quot;x&quot;:-311.38846568993375,&quot;y&quot;:202.0277869608001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3&quot;}},&quot;88a26674-c70b-4071-ae8e-41f8c99346a1&quot;:{&quot;type&quot;:&quot;FIGURE_OBJECT&quot;,&quot;id&quot;:&quot;88a26674-c70b-4071-ae8e-41f8c99346a1&quot;,&quot;relativeTransform&quot;:{&quot;translate&quot;:{&quot;x&quot;:-287.3847652575163,&quot;y&quot;:193.0012923932957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5&quot;}},&quot;c7c2f814-3e69-44d6-aab4-943607208e84&quot;:{&quot;type&quot;:&quot;FIGURE_OBJECT&quot;,&quot;id&quot;:&quot;c7c2f814-3e69-44d6-aab4-943607208e84&quot;,&quot;relativeTransform&quot;:{&quot;translate&quot;:{&quot;x&quot;:-281.4835183109427,&quot;y&quot;:207.84503011345518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6&quot;}},&quot;0fcba632-284a-475d-a4bc-7fa336198534&quot;:{&quot;type&quot;:&quot;FIGURE_OBJECT&quot;,&quot;id&quot;:&quot;0fcba632-284a-475d-a4bc-7fa336198534&quot;,&quot;relativeTransform&quot;:{&quot;translate&quot;:{&quot;x&quot;:-294.2243359502301,&quot;y&quot;:215.0048186251721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7&quot;}},&quot;063d0d39-090c-42dc-af1d-77a41c6aded8&quot;:{&quot;type&quot;:&quot;FIGURE_OBJECT&quot;,&quot;id&quot;:&quot;063d0d39-090c-42dc-af1d-77a41c6aded8&quot;,&quot;relativeTransform&quot;:{&quot;translate&quot;:{&quot;x&quot;:-316.7081317842668,&quot;y&quot;:207.3084811423543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&quot;}},&quot;e46b675b-a4c2-44a8-ac65-d989ccc0c3e9&quot;:{&quot;type&quot;:&quot;FIGURE_OBJECT&quot;,&quot;id&quot;:&quot;e46b675b-a4c2-44a8-ac65-d989ccc0c3e9&quot;,&quot;relativeTransform&quot;:{&quot;translate&quot;:{&quot;x&quot;:-303.7919405374739,&quot;y&quot;:194.52119699167645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1&quot;}},&quot;536ca547-fa42-412a-8c42-bab4be34928d&quot;:{&quot;type&quot;:&quot;FIGURE_OBJECT&quot;,&quot;id&quot;:&quot;536ca547-fa42-412a-8c42-bab4be34928d&quot;,&quot;relativeTransform&quot;:{&quot;translate&quot;:{&quot;x&quot;:-279.98459858867375,&quot;y&quot;:193.0012923932957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2&quot;}},&quot;ed483881-a085-4742-a383-b7b999724443&quot;:{&quot;type&quot;:&quot;FIGURE_OBJECT&quot;,&quot;id&quot;:&quot;ed483881-a085-4742-a383-b7b999724443&quot;,&quot;relativeTransform&quot;:{&quot;translate&quot;:{&quot;x&quot;:-286.3044751877453,&quot;y&quot;:213.14041983153075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3&quot;}},&quot;399f17c2-a8b7-4c66-b10a-4abc1d4640fc&quot;:{&quot;type&quot;:&quot;FIGURE_OBJECT&quot;,&quot;id&quot;:&quot;399f17c2-a8b7-4c66-b10a-4abc1d4640fc&quot;,&quot;relativeTransform&quot;:{&quot;translate&quot;:{&quot;x&quot;:-292.54329748170545,&quot;y&quot;:210.52965962551062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5&quot;}},&quot;60534438-742d-4441-bd6a-8e5c150b5d0a&quot;:{&quot;type&quot;:&quot;FIGURE_OBJECT&quot;,&quot;id&quot;:&quot;60534438-742d-4441-bd6a-8e5c150b5d0a&quot;,&quot;relativeTransform&quot;:{&quot;translate&quot;:{&quot;x&quot;:-293.88012373497304,&quot;y&quot;:223.62923171953094},&quot;rotate&quot;:0},&quot;opacity&quot;:0.43,&quot;path&quot;:{&quot;type&quot;:&quot;ELLIPSE&quot;,&quot;size&quot;:{&quot;x&quot;:6.275619019166631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6&quot;}},&quot;26ffe67d-2ef3-4a85-9b1e-0e3c1d5f3355&quot;:{&quot;type&quot;:&quot;FIGURE_OBJECT&quot;,&quot;id&quot;:&quot;26ffe67d-2ef3-4a85-9b1e-0e3c1d5f3355&quot;,&quot;relativeTransform&quot;:{&quot;translate&quot;:{&quot;x&quot;:-266.8658430403782,&quot;y&quot;:217.67477312281687},&quot;rotate&quot;:0},&quot;opacity&quot;:0.43,&quot;path&quot;:{&quot;type&quot;:&quot;ELLIPSE&quot;,&quot;size&quot;:{&quot;x&quot;:6.650348949733906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7&quot;}},&quot;130649ab-9512-4759-a4a0-801b4cec9607&quot;:{&quot;type&quot;:&quot;FIGURE_OBJECT&quot;,&quot;id&quot;:&quot;130649ab-9512-4759-a4a0-801b4cec9607&quot;,&quot;relativeTransform&quot;:{&quot;translate&quot;:{&quot;x&quot;:-286.2641126261238,&quot;y&quot;:204.21447401684037},&quot;rotate&quot;:0},&quot;opacity&quot;:0.54,&quot;path&quot;:{&quot;type&quot;:&quot;ELLIPSE&quot;,&quot;size&quot;:{&quot;x&quot;:6.650348949733906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&quot;}},&quot;b9e27a95-8ebc-4f83-9353-0d89d8d9ab6f&quot;:{&quot;type&quot;:&quot;FIGURE_OBJECT&quot;,&quot;id&quot;:&quot;b9e27a95-8ebc-4f83-9353-0d89d8d9ab6f&quot;,&quot;relativeTransform&quot;:{&quot;translate&quot;:{&quot;x&quot;:-298.61231129723234,&quot;y&quot;:192.5929866996668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2&quot;}},&quot;af3630b6-e344-4c7f-9136-408b3f9c73c1&quot;:{&quot;type&quot;:&quot;FIGURE_OBJECT&quot;,&quot;id&quot;:&quot;af3630b6-e344-4c7f-9136-408b3f9c73c1&quot;,&quot;relativeTransform&quot;:{&quot;translate&quot;:{&quot;x&quot;:-299.3160541068378,&quot;y&quot;:198.3713222290142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5&quot;}},&quot;b183e4f4-74a4-40df-bd6d-e893041d1c0b&quot;:{&quot;type&quot;:&quot;FIGURE_OBJECT&quot;,&quot;id&quot;:&quot;b183e4f4-74a4-40df-bd6d-e893041d1c0b&quot;,&quot;relativeTransform&quot;:{&quot;translate&quot;:{&quot;x&quot;:-296.4193917435526,&quot;y&quot;:200.8535332890917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&quot;}},&quot;6eddce5c-ffa0-4d29-a7a1-f2e94ce02ef3&quot;:{&quot;type&quot;:&quot;FIGURE_OBJECT&quot;,&quot;id&quot;:&quot;6eddce5c-ffa0-4d29-a7a1-f2e94ce02ef3&quot;,&quot;relativeTransform&quot;:{&quot;translate&quot;:{&quot;x&quot;:-310.70559561649947,&quot;y&quot;:194.766420296956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2&quot;}},&quot;bb629af2-c5b3-4cf6-8fe9-1147deab5fe1&quot;:{&quot;type&quot;:&quot;FIGURE_OBJECT&quot;,&quot;id&quot;:&quot;bb629af2-c5b3-4cf6-8fe9-1147deab5fe1&quot;,&quot;relativeTransform&quot;:{&quot;translate&quot;:{&quot;x&quot;:-320.30767535735544,&quot;y&quot;:202.4873557863651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5&quot;}},&quot;7af0e57d-b8c1-4091-a50a-9d1aafba9a44&quot;:{&quot;type&quot;:&quot;FIGURE_OBJECT&quot;,&quot;id&quot;:&quot;7af0e57d-b8c1-4091-a50a-9d1aafba9a44&quot;,&quot;relativeTransform&quot;:{&quot;translate&quot;:{&quot;x&quot;:-394.49261009619346,&quot;y&quot;:1245.5896346326883},&quot;rotate&quot;:0},&quot;opacity&quot;:1,&quot;path&quot;:{&quot;type&quot;:&quot;POLY_LINE&quot;,&quot;points&quot;:[{&quot;x&quot;:-13.441169940489003,&quot;y&quot;:0},{&quot;x&quot;:13.441169940489061,&quot;y&quot;:0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81868900&quot;,&quot;1&quot;:&quot;#818689&quot;,&quot;0.45&quot;:&quot;#818689&quot;}},&quot;lineWidth&quot;:1.7319977087488678,&quot;lineJoin&quot;:&quot;round&quot;}],&quot;pathMarkers&quot;:{&quot;markerEnd&quot;:{&quot;type&quot;:&quot;PATH&quot;,&quot;units&quot;:{&quot;type&quot;:&quot;STROKE_WIDTH&quot;,&quot;scale&quot;: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24ab9fec-e0e6-43fb-a8cb-0d8eb2997380&quot;,&quot;order&quot;:&quot;3&quot;}},&quot;7fc24164-0b04-4731-9b3e-a5d8397324e7&quot;:{&quot;type&quot;:&quot;FIGURE_OBJECT&quot;,&quot;id&quot;:&quot;7fc24164-0b04-4731-9b3e-a5d8397324e7&quot;,&quot;name&quot;:&quot;15mL test tube (1/2 liquid)&quot;,&quot;relativeTransform&quot;:{&quot;translate&quot;:{&quot;x&quot;:-369.7049995788727,&quot;y&quot;:1252.3993205086974},&quot;rotate&quot;:0,&quot;skewX&quot;:0,&quot;scale&quot;:{&quot;x&quot;:0.1446871376234895,&quot;y&quot;:0.14468713762348953}},&quot;opacity&quot;:1,&quot;image&quot;:{&quot;url&quot;:&quot;https://icons.biorender.com/biorender/5e56d2354b682f00285fd381/test-tube-15ml-half.png&quot;,&quot;fallbackUrl&quot;:&quot;https://res.cloudinary.com/dlcjuc3ej/image/upload/v1582748206/l2jfcfol3hjxd8d2gkz4.svg#/keystone/api/icons/5e56d2354b682f00285fd381/test-tube-15ml-half.svg&quot;,&quot;size&quot;:{&quot;x&quot;:114,&quot;y&quot;:508},&quot;isPremium&quot;:false,&quot;isPacked&quot;:true},&quot;source&quot;:{&quot;id&quot;:&quot;5e56940cc45c7c0028ca1e8e&quot;,&quot;type&quot;:&quot;ASSETS&quot;},&quot;pathStyles&quot;:[{&quot;type&quot;:&quot;FILL&quot;,&quot;fillStyle&quot;:&quot;rgb(0,0,0)&quot;}],&quot;isLocked&quot;:false,&quot;parent&quot;:{&quot;type&quot;:&quot;CHILD&quot;,&quot;parentId&quot;:&quot;24ab9fec-e0e6-43fb-a8cb-0d8eb2997380&quot;,&quot;order&quot;:&quot;35&quot;}},&quot;174a506b-3951-4daa-944d-2b00121a1166&quot;:{&quot;type&quot;:&quot;FIGURE_OBJECT&quot;,&quot;id&quot;:&quot;174a506b-3951-4daa-944d-2b00121a1166&quot;,&quot;parent&quot;:{&quot;type&quot;:&quot;CHILD&quot;,&quot;parentId&quot;:&quot;24ab9fec-e0e6-43fb-a8cb-0d8eb2997380&quot;,&quot;order&quot;:&quot;6&quot;},&quot;relativeTransform&quot;:{&quot;translate&quot;:{&quot;x&quot;:131.5263852764739,&quot;y&quot;:-344.782978324379},&quot;rotate&quot;:0}},&quot;ed367d81-7133-4fc3-8876-01db310db750&quot;:{&quot;type&quot;:&quot;FIGURE_OBJECT&quot;,&quot;id&quot;:&quot;ed367d81-7133-4fc3-8876-01db310db750&quot;,&quot;relativeTransform&quot;:{&quot;translate&quot;:{&quot;x&quot;:-629.7026284496508,&quot;y&quot;:1564.0643356468638},&quot;rotate&quot;:-1.133107779529596e-15,&quot;skewX&quot;:-1.2767564783189298e-15},&quot;opacity&quot;:1,&quot;path&quot;:{&quot;type&quot;:&quot;ELLIPSE&quot;,&quot;size&quot;:{&quot;x&quot;:67.27406163200764,&quot;y&quot;:68.05361587184349}},&quot;pathStyles&quot;:[{&quot;type&quot;:&quot;FILL&quot;,&quot;fillStyle&quot;:&quot;rgba(255,252,244,1)&quot;},{&quot;type&quot;:&quot;STROKE&quot;,&quot;strokeStyle&quot;:&quot;rgb(198, 141, 50)&quot;,&quot;lineWidth&quot;:0.8659988543744339,&quot;lineJoin&quot;:&quot;round&quot;,&quot;dashArray&quot;:[0,0]}],&quot;isLocked&quot;:false,&quot;parent&quot;:{&quot;type&quot;:&quot;CHILD&quot;,&quot;parentId&quot;:&quot;174a506b-3951-4daa-944d-2b00121a1166&quot;,&quot;order&quot;:&quot;5&quot;},&quot;layout&quot;:{&quot;sizeRatio&quot;:{&quot;x&quot;:0.7071067811865476,&quot;y&quot;:0.7071067811865476},&quot;keepAspectRatio&quot;:true}},&quot;a40defbc-35df-4d43-b197-d32b35b4f51a&quot;:{&quot;id&quot;:&quot;a40defbc-35df-4d43-b197-d32b35b4f51a&quot;,&quot;type&quot;:&quot;FIGURE_OBJECT&quot;,&quot;relativeTransform&quot;:{&quot;translate&quot;:{&quot;x&quot;:0,&quot;y&quot;:0},&quot;rotate&quot;:0,&quot;skewX&quot;:-6.383782391594649e-15},&quot;text&quot;:{&quot;textData&quot;:{&quot;lineSpacing&quot;:&quot;normal&quot;,&quot;alignment&quot;:&quot;center&quot;,&quot;verticalAlign&quot;:&quot;TOP&quot;,&quot;lines&quot;:[{&quot;runs&quot;:[],&quot;text&quot;:&quot;&quot;,&quot;baseStyle&quot;:{&quot;fontFamily&quot;:&quot;Roboto&quot;,&quot;fontSize&quot;:20.648356959328108,&quot;color&quot;:&quot;black&quot;,&quot;fontWeight&quot;:&quot;normal&quot;,&quot;fontStyle&quot;:&quot;normal&quot;,&quot;decoration&quot;:&quot;none&quot;}}]},&quot;format&quot;:&quot;BETTER_TEXT&quot;,&quot;size&quot;:{&quot;x&quot;:47.569945177954345,&quot;y&quot;:24.115523715786146},&quot;targetSize&quot;:{&quot;x&quot;:47.569945177954345,&quot;y&quot;:2}},&quot;parent&quot;:{&quot;type&quot;:&quot;CHILD&quot;,&quot;parentId&quot;:&quot;ed367d81-7133-4fc3-8876-01db310db750&quot;,&quot;order&quot;:&quot;5&quot;}},&quot;fed42cbe-85c9-4da1-a22d-63b85fffb681&quot;:{&quot;type&quot;:&quot;FIGURE_OBJECT&quot;,&quot;id&quot;:&quot;fed42cbe-85c9-4da1-a22d-63b85fffb681&quot;,&quot;relativeTransform&quot;:{&quot;translate&quot;:{&quot;x&quot;:-746.2206375436209,&quot;y&quot;:1556.2068601654616},&quot;rotate&quot;:-2.449293598294706e-16},&quot;opacity&quot;:0.86,&quot;path&quot;:{&quot;type&quot;:&quot;POLY_LINE&quot;,&quot;points&quot;:[{&quot;x&quot;:157.10346666957108,&quot;y&quot;:51.99065801533471},{&quot;x&quot;:149.77489300013127,&quot;y&quot;:1.4758696473287964},{&quot;x&quot;:103.47538005608862,&quot;y&quot;:39.68355156298669}],&quot;closed&quot;:true},&quot;pathStyles&quot;:[{&quot;type&quot;:&quot;FILL&quot;,&quot;fillStyle&quot;:&quot;rgba(201, 160, 5, 0.5019607843137255)&quot;},{&quot;type&quot;:&quot;STROKE&quot;,&quot;strokeStyle&quot;:&quot;rgba(0,0,0,0)&quot;,&quot;lineWidth&quot;:0.953807645361852,&quot;lineJoin&quot;:&quot;round&quot;}],&quot;isLocked&quot;:false,&quot;parent&quot;:{&quot;type&quot;:&quot;CHILD&quot;,&quot;parentId&quot;:&quot;174a506b-3951-4daa-944d-2b00121a1166&quot;,&quot;order&quot;:&quot;2&quot;},&quot;connectorInfo&quot;:{&quot;connectedObjects&quot;:[],&quot;type&quot;:&quot;ELBOW&quot;,&quot;offset&quot;:{&quot;x&quot;:0,&quot;y&quot;:0},&quot;bending&quot;:-0.1,&quot;firstElementIsHead&quot;:true,&quot;customized&quot;:true}},&quot;53adb940-4ca6-48a5-a634-3fed271de8ee&quot;:{&quot;type&quot;:&quot;FIGURE_OBJECT&quot;,&quot;id&quot;:&quot;53adb940-4ca6-48a5-a634-3fed271de8ee&quot;,&quot;parent&quot;:{&quot;type&quot;:&quot;CHILD&quot;,&quot;parentId&quot;:&quot;24ab9fec-e0e6-43fb-a8cb-0d8eb2997380&quot;,&quot;order&quot;:&quot;5&quot;},&quot;relativeTransform&quot;:{&quot;translate&quot;:{&quot;x&quot;:0,&quot;y&quot;:0},&quot;rotate&quot;:0}},&quot;146c7ead-00a7-4b0e-b9b8-bf98b0e2f197&quot;:{&quot;type&quot;:&quot;FIGURE_OBJECT&quot;,&quot;id&quot;:&quot;146c7ead-00a7-4b0e-b9b8-bf98b0e2f197&quot;,&quot;parent&quot;:{&quot;type&quot;:&quot;CHILD&quot;,&quot;parentId&quot;:&quot;53adb940-4ca6-48a5-a634-3fed271de8ee&quot;,&quot;order&quot;:&quot;2&quot;},&quot;relativeTransform&quot;:{&quot;translate&quot;:{&quot;x&quot;:-200.3339601917883,&quot;y&quot;:1081.8260853455301},&quot;rotate&quot;:0}},&quot;2cf2833b-7202-4db3-9184-47f036700efe&quot;:{&quot;type&quot;:&quot;FIGURE_OBJECT&quot;,&quot;id&quot;:&quot;2cf2833b-7202-4db3-9184-47f036700efe&quot;,&quot;name&quot;:&quot;Inoculation loop&quot;,&quot;relativeTransform&quot;:{&quot;translate&quot;:{&quot;x&quot;:-169.41558650089743,&quot;y&quot;:149.4343064885711},&quot;rotate&quot;:4.71238898038469,&quot;skewX&quot;:-1.4991650651924604e-31,&quot;scale&quot;:{&quot;x&quot;:-0.07168454149912785,&quot;y&quot;:0.07168454149912777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146c7ead-00a7-4b0e-b9b8-bf98b0e2f197&quot;,&quot;order&quot;:&quot;5&quot;}},&quot;93e2b077-cea6-41be-acd9-60002f9964a4&quot;:{&quot;type&quot;:&quot;FIGURE_OBJECT&quot;,&quot;id&quot;:&quot;93e2b077-cea6-41be-acd9-60002f9964a4&quot;,&quot;parent&quot;:{&quot;type&quot;:&quot;CROP&quot;,&quot;parentId&quot;:&quot;146c7ead-00a7-4b0e-b9b8-bf98b0e2f197&quot;,&quot;order&quot;:&quot;5&quot;},&quot;relativeTransform&quot;:{&quot;translate&quot;:{&quot;x&quot;:-169.41558650089743,&quot;y&quot;:124.6987292334231},&quot;rotate&quot;:0,&quot;skewX&quot;:0,&quot;scale&quot;:{&quot;x&quot;:2.9749084722137997,&quot;y&quot;:12.361172970650669}},&quot;path&quot;:{&quot;type&quot;:&quot;RECT&quot;,&quot;size&quot;:{&quot;x&quot;:2,&quot;y&quot;:2}},&quot;pathStyles&quot;:[{&quot;type&quot;:&quot;FILL&quot;,&quot;fillStyle&quot;:&quot;#fff&quot;}],&quot;isFrozen&quot;:true},&quot;62e14f46-f892-4fcb-829a-6f56a6e4797e&quot;:{&quot;type&quot;:&quot;FIGURE_OBJECT&quot;,&quot;id&quot;:&quot;62e14f46-f892-4fcb-829a-6f56a6e4797e&quot;,&quot;parent&quot;:{&quot;type&quot;:&quot;CHILD&quot;,&quot;parentId&quot;:&quot;53adb940-4ca6-48a5-a634-3fed271de8ee&quot;,&quot;order&quot;:&quot;5&quot;},&quot;relativeTransform&quot;:{&quot;translate&quot;:{&quot;x&quot;:-200.3339601917883,&quot;y&quot;:1081.8260853455301},&quot;rotate&quot;:0},&quot;opacity&quot;:0.52},&quot;c36a3aef-70b9-4dc9-9046-59bf1581960c&quot;:{&quot;type&quot;:&quot;FIGURE_OBJECT&quot;,&quot;id&quot;:&quot;c36a3aef-70b9-4dc9-9046-59bf1581960c&quot;,&quot;name&quot;:&quot;Inoculation loop&quot;,&quot;relativeTransform&quot;:{&quot;translate&quot;:{&quot;x&quot;:-169.41558650089743,&quot;y&quot;:149.4343064885711},&quot;rotate&quot;:4.71238898038469,&quot;skewX&quot;:-1.4991650651924604e-31,&quot;scale&quot;:{&quot;x&quot;:-0.07168454149912785,&quot;y&quot;:0.07168454149912777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62e14f46-f892-4fcb-829a-6f56a6e4797e&quot;,&quot;order&quot;:&quot;5&quot;}},&quot;f3213350-0cc9-4615-9de7-2ec8b8cf7352&quot;:{&quot;type&quot;:&quot;FIGURE_OBJECT&quot;,&quot;id&quot;:&quot;f3213350-0cc9-4615-9de7-2ec8b8cf7352&quot;,&quot;parent&quot;:{&quot;type&quot;:&quot;CROP&quot;,&quot;parentId&quot;:&quot;62e14f46-f892-4fcb-829a-6f56a6e4797e&quot;,&quot;order&quot;:&quot;5&quot;},&quot;relativeTransform&quot;:{&quot;translate&quot;:{&quot;x&quot;:-169.41558650089743,&quot;y&quot;:160.9549863060373},&quot;rotate&quot;:0,&quot;skewX&quot;:0,&quot;scale&quot;:{&quot;x&quot;:2.9749084722137997,&quot;y&quot;:24.05127455013843}},&quot;path&quot;:{&quot;type&quot;:&quot;RECT&quot;,&quot;size&quot;:{&quot;x&quot;:2,&quot;y&quot;:2}},&quot;pathStyles&quot;:[{&quot;type&quot;:&quot;FILL&quot;,&quot;fillStyle&quot;:&quot;#fff&quot;}],&quot;isFrozen&quot;:true},&quot;bd5180a9-7f0f-430c-afbd-c7a4988deca4&quot;:{&quot;relativeTransform&quot;:{&quot;translate&quot;:{&quot;x&quot;:-95.28301423075933,&quot;y&quot;:-66.58043788419951},&quot;rotate&quot;:3.141592653589793},&quot;type&quot;:&quot;FIGURE_OBJECT&quot;,&quot;id&quot;:&quot;bd5180a9-7f0f-430c-afbd-c7a4988deca4&quot;,&quot;parent&quot;:{&quot;type&quot;:&quot;CHILD&quot;,&quot;parentId&quot;:&quot;a71f5267-345f-4636-9d56-1d7c98ef3f99&quot;,&quot;order&quot;:&quot;7&quot;},&quot;name&quot;:&quot;Mycobacteria &quot;,&quot;displayName&quot;:&quot;Mycobacteria &quot;,&quot;source&quot;:{&quot;id&quot;:&quot;67069e1d9c4f3555e331da0a&quot;,&quot;type&quot;:&quot;ASSETS&quot;},&quot;isPremium&quot;:false},&quot;9c1c5aea-b3f9-4163-8b6d-2144b7d82fae&quot;:{&quot;id&quot;:&quot;9c1c5aea-b3f9-4163-8b6d-2144b7d82fae&quot;,&quot;name&quot;:&quot;Mycobacterium&quot;,&quot;displayName&quot;:&quot;&quot;,&quot;type&quot;:&quot;FIGURE_OBJECT&quot;,&quot;relativeTransform&quot;:{&quot;translate&quot;:{&quot;x&quot;:-31.902120010708735,&quot;y&quot;:19.426338756543544},&quot;rotate&quot;:2.7928758690413265,&quot;skewX&quot;:1.8261131963054307e-16,&quot;scale&quot;:{&quot;x&quot;:0.16881534001889714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1&quot;}},&quot;a8732276-c17f-4fe6-804d-528ffa0536c8&quot;:{&quot;id&quot;:&quot;a8732276-c17f-4fe6-804d-528ffa0536c8&quot;,&quot;name&quot;:&quot;Mycobacterium&quot;,&quot;displayName&quot;:&quot;&quot;,&quot;type&quot;:&quot;FIGURE_OBJECT&quot;,&quot;relativeTransform&quot;:{&quot;translate&quot;:{&quot;x&quot;:-48.385177900906086,&quot;y&quot;:17.19410396903235},&quot;rotate&quot;:0.2808234766458876,&quot;skewX&quot;:1.521760996921193e-16,&quot;scale&quot;:{&quot;x&quot;:0.1688153400188971,&quot;y&quot;:0.16881534001889723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2&quot;}},&quot;e80ef45a-ce15-4e09-8161-ebef3753076d&quot;:{&quot;id&quot;:&quot;e80ef45a-ce15-4e09-8161-ebef3753076d&quot;,&quot;name&quot;:&quot;Mycobacterium&quot;,&quot;displayName&quot;:&quot;&quot;,&quot;type&quot;:&quot;FIGURE_OBJECT&quot;,&quot;relativeTransform&quot;:{&quot;translate&quot;:{&quot;x&quot;:-42.5715228271522,&quot;y&quot;:9.436261536805066},&quot;rotate&quot;:1.2135274289116575,&quot;skewX&quot;:5.478339588916297e-16,&quot;scale&quot;:{&quot;x&quot;:0.16881534001889706,&quot;y&quot;:0.168815340018897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3&quot;}},&quot;5f588688-b804-4462-936a-fe0b506ff0ae&quot;:{&quot;id&quot;:&quot;5f588688-b804-4462-936a-fe0b506ff0ae&quot;,&quot;name&quot;:&quot;Mycobacterium&quot;,&quot;displayName&quot;:&quot;&quot;,&quot;type&quot;:&quot;FIGURE_OBJECT&quot;,&quot;relativeTransform&quot;:{&quot;translate&quot;:{&quot;x&quot;:-33.13598024451665,&quot;y&quot;:9.935026617098776},&quot;rotate&quot;:0.2808234766458875,&quot;skewX&quot;:3.3478741932266247e-16,&quot;scale&quot;:{&quot;x&quot;:0.1688153400188971,&quot;y&quot;:0.1688153400188974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5&quot;}},&quot;b2b9d92e-e088-49a9-9541-502b4d300dcc&quot;:{&quot;id&quot;:&quot;b2b9d92e-e088-49a9-9541-502b4d300dcc&quot;,&quot;name&quot;:&quot;Mycobacterium&quot;,&quot;displayName&quot;:&quot;&quot;,&quot;type&quot;:&quot;FIGURE_OBJECT&quot;,&quot;relativeTransform&quot;:{&quot;translate&quot;:{&quot;x&quot;:-29.200662510991375,&quot;y&quot;:2.3756749178213683},&quot;rotate&quot;:2.8317967113608,&quot;skewX&quot;:3.652226392610863e-16,&quot;scale&quot;:{&quot;x&quot;:0.1688153400188971,&quot;y&quot;:0.16881534001889734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6&quot;}},&quot;cc07ef8b-f275-4d18-9a3f-bbbd3429b51e&quot;:{&quot;id&quot;:&quot;cc07ef8b-f275-4d18-9a3f-bbbd3429b51e&quot;,&quot;name&quot;:&quot;Mycobacterium&quot;,&quot;displayName&quot;:&quot;&quot;,&quot;type&quot;:&quot;FIGURE_OBJECT&quot;,&quot;relativeTransform&quot;:{&quot;translate&quot;:{&quot;x&quot;:-17.627542087629696,&quot;y&quot;:10.000418331873322},&quot;rotate&quot;:-2.516939314301023,&quot;skewX&quot;:3.0435219938423855e-16,&quot;scale&quot;:{&quot;x&quot;:0.16881534001889711,&quot;y&quot;:0.16881534001889736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7&quot;}},&quot;901a81fb-81d0-4e60-ae07-90a05f10bac1&quot;:{&quot;id&quot;:&quot;901a81fb-81d0-4e60-ae07-90a05f10bac1&quot;,&quot;name&quot;:&quot;Mycobacterium&quot;,&quot;displayName&quot;:&quot;&quot;,&quot;type&quot;:&quot;FIGURE_OBJECT&quot;,&quot;relativeTransform&quot;:{&quot;translate&quot;:{&quot;x&quot;:-9.292435125584166,&quot;y&quot;:7.45747843643372},&quot;rotate&quot;:-2.809107431084873,&quot;skewX&quot;:4.869635190147819e-16,&quot;scale&quot;:{&quot;x&quot;:0.16881534001889706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8&quot;}},&quot;a71f5267-345f-4636-9d56-1d7c98ef3f99&quot;:{&quot;type&quot;:&quot;FIGURE_OBJECT&quot;,&quot;id&quot;:&quot;a71f5267-345f-4636-9d56-1d7c98ef3f99&quot;,&quot;parent&quot;:{&quot;type&quot;:&quot;CHILD&quot;,&quot;parentId&quot;:&quot;f2649530-61e9-41f1-9f94-86db36006b6b&quot;,&quot;order&quot;:&quot;9999999995&quot;},&quot;relativeTransform&quot;:{&quot;translate&quot;:{&quot;x&quot;:-0.4281376050451797,&quot;y&quot;:32.41453793175312},&quot;rotate&quot;:0,&quot;skewX&quot;:0,&quot;scale&quot;:{&quot;x&quot;:1,&quot;y&quot;:1}}},&quot;1d2f3ef6-7ebf-4839-b277-f193e0873fe3&quot;:{&quot;id&quot;:&quot;1d2f3ef6-7ebf-4839-b277-f193e0873fe3&quot;,&quot;name&quot;:&quot;Sequencer (Illumina MiSeq)&quot;,&quot;displayName&quot;:&quot;&quot;,&quot;type&quot;:&quot;FIGURE_OBJECT&quot;,&quot;relativeTransform&quot;:{&quot;translate&quot;:{&quot;x&quot;:300.97843440828024,&quot;y&quot;:100.24130646472355},&quot;rotate&quot;:0,&quot;skewX&quot;:0,&quot;scale&quot;:{&quot;x&quot;:0.6551264098414391,&quot;y&quot;:0.6551264098414391}},&quot;image&quot;:{&quot;url&quot;:&quot;https://icons.cdn.biorender.com/biorender/5d1230f784fc6c04006a9875/20191112162512/image/5d1230f784fc6c04006a9875.png&quot;,&quot;isPremium&quot;:false,&quot;isOrgIcon&quot;:false,&quot;size&quot;:{&quot;x&quot;:250,&quot;y&quot;:175.1453488372093}},&quot;source&quot;:{&quot;id&quot;:&quot;5d1230f784fc6c04006a9875&quot;,&quot;version&quot;:&quot;20191112162512&quot;,&quot;type&quot;:&quot;ASSETS&quot;},&quot;isPremium&quot;:false,&quot;parent&quot;:{&quot;type&quot;:&quot;CHILD&quot;,&quot;parentId&quot;:&quot;f2649530-61e9-41f1-9f94-86db36006b6b&quot;,&quot;order&quot;:&quot;9999999997&quot;}},&quot;679ae14d-0621-4e77-9abd-011b383bda37&quot;:{&quot;relativeTransform&quot;:{&quot;translate&quot;:{&quot;x&quot;:-665.2490159347401,&quot;y&quot;:-406.67816722713667},&quot;rotate&quot;:0,&quot;skewX&quot;:0,&quot;scale&quot;:{&quot;x&quot;:1,&quot;y&quot;:1}},&quot;type&quot;:&quot;FIGURE_OBJECT&quot;,&quot;id&quot;:&quot;679ae14d-0621-4e77-9abd-011b383bda37&quot;,&quot;parent&quot;:{&quot;type&quot;:&quot;CHILD&quot;,&quot;parentId&quot;:&quot;f2649530-61e9-41f1-9f94-86db36006b6b&quot;,&quot;order&quot;:&quot;9999999998&quot;},&quot;name&quot;:&quot;Sputum sample (in bottle)&quot;,&quot;displayName&quot;:&quot;Sputum sample (in bottle)&quot;,&quot;source&quot;:{&quot;id&quot;:&quot;66feadfb0e39d578e1ac598f&quot;,&quot;type&quot;:&quot;ASSETS&quot;},&quot;isPremium&quot;:false},&quot;c87c79c7-1aba-4e16-867b-e2016765ed53&quot;:{&quot;type&quot;:&quot;FIGURE_OBJECT&quot;,&quot;id&quot;:&quot;c87c79c7-1aba-4e16-867b-e2016765ed53&quot;,&quot;name&quot;:&quot;Universal bottle&quot;,&quot;relativeTransform&quot;:{&quot;translate&quot;:{&quot;x&quot;:711.372152759021,&quot;y&quot;:150.9344703487927},&quot;rotate&quot;:0,&quot;skewX&quot;:0,&quot;scale&quot;:{&quot;x&quot;:0.2985956968129192,&quot;y&quot;:0.23691253227878523}},&quot;opacity&quot;:1,&quot;image&quot;:{&quot;url&quot;:&quot;https://icons.biorender.com/biorender/5d49ede730c1eb0004de8a8e/universal-bottle.png&quot;,&quot;fallbackUrl&quot;:&quot;https://res.cloudinary.com/dlcjuc3ej/image/upload/v1565126116/w92ucy6a79mzb1vhdwnn.svg#/keystone/api/icons/5d49ede730c1eb0004de8a8e/universal-bottle.svg&quot;,&quot;size&quot;:{&quot;x&quot;:148,&quot;y&quot;:400},&quot;isPremium&quot;:false},&quot;source&quot;:{&quot;id&quot;:&quot;5cdad0cb344d5c3300588e9e&quot;,&quot;type&quot;:&quot;ASSETS&quot;},&quot;pathStyles&quot;:[{&quot;type&quot;:&quot;FILL&quot;,&quot;fillStyle&quot;:&quot;rgb(0,0,0)&quot;}],&quot;isLocked&quot;:false,&quot;parent&quot;:{&quot;type&quot;:&quot;CHILD&quot;,&quot;parentId&quot;:&quot;679ae14d-0621-4e77-9abd-011b383bda37&quot;,&quot;order&quot;:&quot;2&quot;}},&quot;3c6cfb62-d9b8-4121-a95c-2cc47e47abae&quot;:{&quot;type&quot;:&quot;FIGURE_OBJECT&quot;,&quot;id&quot;:&quot;3c6cfb62-d9b8-4121-a95c-2cc47e47abae&quot;,&quot;relativeTransform&quot;:{&quot;translate&quot;:{&quot;x&quot;:711.3724499846583,&quot;y&quot;:172.69641154759097},&quot;rotate&quot;:0},&quot;opacity&quot;:1,&quot;source&quot;:{&quot;id&quot;:&quot;5e0bc2be2b78d800957687f7&quot;,&quot;type&quot;:&quot;ASSETS&quot;},&quot;pathStyles&quot;:[{&quot;type&quot;:&quot;FILL&quot;,&quot;fillStyle&quot;:&quot;rgb(0,0,0)&quot;}],&quot;isLocked&quot;:false,&quot;parent&quot;:{&quot;type&quot;:&quot;CHILD&quot;,&quot;parentId&quot;:&quot;679ae14d-0621-4e77-9abd-011b383bda37&quot;,&quot;order&quot;:&quot;5&quot;}},&quot;f3b5dd05-f62a-47cb-9702-f9cebf8ffad5&quot;:{&quot;type&quot;:&quot;FIGURE_OBJECT&quot;,&quot;id&quot;:&quot;f3b5dd05-f62a-47cb-9702-f9cebf8ffad5&quot;,&quot;name&quot;:&quot;Bacillus&quot;,&quot;relativeTransform&quot;:{&quot;translate&quot;:{&quot;x&quot;:12.012105691295242,&quot;y&quot;:-2.9532940609028855},&quot;rotate&quot;:0.19250981649497456,&quot;skewX&quot;:-1.088583933558638e-16,&quot;scale&quot;:{&quot;x&quot;:0.09979853738449945,&quot;y&quot;:0.10164665844717517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05&quot;}},&quot;ddebb8f2-9738-4f3b-948e-a84d5b4d7eda&quot;:{&quot;type&quot;:&quot;FIGURE_OBJECT&quot;,&quot;id&quot;:&quot;ddebb8f2-9738-4f3b-948e-a84d5b4d7eda&quot;,&quot;name&quot;:&quot;Bacillus&quot;,&quot;relativeTransform&quot;:{&quot;translate&quot;:{&quot;x&quot;:5.12788705559944,&quot;y&quot;:14.176928016056552},&quot;rotate&quot;:-0.8169741544452824,&quot;skewX&quot;:5.225202881081462e-16,&quot;scale&quot;:{&quot;x&quot;:0.09979853738449947,&quot;y&quot;:0.10164665844717616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1&quot;}},&quot;1610a7c6-32be-42e6-a164-f498b4552879&quot;:{&quot;type&quot;:&quot;FIGURE_OBJECT&quot;,&quot;id&quot;:&quot;1610a7c6-32be-42e6-a164-f498b4552879&quot;,&quot;name&quot;:&quot;Bacillus&quot;,&quot;relativeTransform&quot;:{&quot;translate&quot;:{&quot;x&quot;:1.9881972572915145,&quot;y&quot;:-6.082526104973892},&quot;rotate&quot;:1.0272301492317302,&quot;skewX&quot;:-2.6126014405407314e-16,&quot;scale&quot;:{&quot;x&quot;:0.09979853738449945,&quot;y&quot;:0.10164665844717563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15&quot;}},&quot;61b2b824-744b-4312-b275-9543a4f9f3ef&quot;:{&quot;type&quot;:&quot;FIGURE_OBJECT&quot;,&quot;id&quot;:&quot;61b2b824-744b-4312-b275-9543a4f9f3ef&quot;,&quot;name&quot;:&quot;Bacillus&quot;,&quot;relativeTransform&quot;:{&quot;translate&quot;:{&quot;x&quot;:-9.38023919725773,&quot;y&quot;:-7.421779146109166},&quot;rotate&quot;:0.7066838141325043,&quot;skewX&quot;:-1.1321272909009837e-15,&quot;scale&quot;:{&quot;x&quot;:0.09979853738449944,&quot;y&quot;:0.10164665844717533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2&quot;}},&quot;40abe02f-1b42-4269-a12f-b7e75f22a3bc&quot;:{&quot;type&quot;:&quot;FIGURE_OBJECT&quot;,&quot;id&quot;:&quot;40abe02f-1b42-4269-a12f-b7e75f22a3bc&quot;,&quot;name&quot;:&quot;Bacillus&quot;,&quot;relativeTransform&quot;:{&quot;translate&quot;:{&quot;x&quot;:7.249357101518899,&quot;y&quot;:-14.461208942298107},&quot;rotate&quot;:2.023185668911827,&quot;skewX&quot;:-4.3543357342345463e-16,&quot;scale&quot;:{&quot;x&quot;:0.09979853738449952,&quot;y&quot;:0.10164665844717556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25&quot;}},&quot;861727f4-4be8-458a-ba64-ff54c1be7577&quot;:{&quot;type&quot;:&quot;FIGURE_OBJECT&quot;,&quot;id&quot;:&quot;861727f4-4be8-458a-ba64-ff54c1be7577&quot;,&quot;name&quot;:&quot;Bacillus&quot;,&quot;relativeTransform&quot;:{&quot;translate&quot;:{&quot;x&quot;:-7.790951371790917,&quot;y&quot;:-13.290122505795843},&quot;rotate&quot;:-0.09058258817850577,&quot;skewX&quot;:-4.3543357342345686e-17,&quot;scale&quot;:{&quot;x&quot;:0.09979853738449926,&quot;y&quot;:0.10164665844717394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3&quot;}},&quot;38f9f80b-0ae6-43ab-80a6-23b402b1484d&quot;:{&quot;type&quot;:&quot;FIGURE_OBJECT&quot;,&quot;id&quot;:&quot;38f9f80b-0ae6-43ab-80a6-23b402b1484d&quot;,&quot;name&quot;:&quot;Coccus&quot;,&quot;relativeTransform&quot;:{&quot;translate&quot;:{&quot;x&quot;:12.011794763256493,&quot;y&quot;:-9.85941166617185},&quot;rotate&quot;:0.7066838141325041,&quot;skewX&quot;:2.6233973142619685e-16,&quot;scale&quot;:{&quot;x&quot;:0.04065866337887019,&quot;y&quot;:0.04065866337887002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4&quot;}},&quot;9efbcd51-c8c1-40cc-91df-4d71578a48ef&quot;:{&quot;type&quot;:&quot;FIGURE_OBJECT&quot;,&quot;id&quot;:&quot;9efbcd51-c8c1-40cc-91df-4d71578a48ef&quot;,&quot;name&quot;:&quot;Bacillus&quot;,&quot;relativeTransform&quot;:{&quot;translate&quot;:{&quot;x&quot;:12.210491188982989,&quot;y&quot;:11.030576017308139},&quot;rotate&quot;:1.5379841368574032,&quot;skewX&quot;:-3.102464210642131e-16,&quot;scale&quot;:{&quot;x&quot;:0.09979853738449924,&quot;y&quot;:0.1016466584471755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5&quot;}},&quot;172462ae-8a3c-428d-8931-dc859f1d4d0d&quot;:{&quot;type&quot;:&quot;FIGURE_OBJECT&quot;,&quot;id&quot;:&quot;172462ae-8a3c-428d-8931-dc859f1d4d0d&quot;,&quot;name&quot;:&quot;Bacillus&quot;,&quot;relativeTransform&quot;:{&quot;translate&quot;:{&quot;x&quot;:-2.316646845873867,&quot;y&quot;:-2.517610804752531},&quot;rotate&quot;:1.2397073676915722,&quot;skewX&quot;:4.789769307658009e-16,&quot;scale&quot;:{&quot;x&quot;:0.09979853738449944,&quot;y&quot;:0.10164665844717523}},&quot;opacity&quot;:0.54,&quot;image&quot;:{&quot;url&quot;:&quot;https://icons.biorender.com/biorender/5b0709f1bd399f0014847cb8/bacillus.png&quot;,&quot;fallbackUrl&quot;:&quot;https://res.cloudinary.com/dlcjuc3ej/image/upload/v1527187947/kzk2malzvtkjd5kbardi.svg#/keystone/api/icons/5b0709f1bd399f0014847cb8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55&quot;}},&quot;3880db56-c68c-47aa-83b8-00b04585e728&quot;:{&quot;type&quot;:&quot;FIGURE_OBJECT&quot;,&quot;id&quot;:&quot;3880db56-c68c-47aa-83b8-00b04585e728&quot;,&quot;name&quot;:&quot;Bacillus&quot;,&quot;relativeTransform&quot;:{&quot;translate&quot;:{&quot;x&quot;:-10.43246405521592,&quot;y&quot;:-3.64214950125637},&quot;rotate&quot;:1.147379450261072,&quot;skewX&quot;:2.6126014405407314e-16,&quot;scale&quot;:{&quot;x&quot;:0.09979853738449945,&quot;y&quot;:0.10164665844717528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6&quot;}},&quot;25abc96b-e106-4bd7-8e56-5ef26a1b3650&quot;:{&quot;type&quot;:&quot;FIGURE_OBJECT&quot;,&quot;id&quot;:&quot;25abc96b-e106-4bd7-8e56-5ef26a1b3650&quot;,&quot;name&quot;:&quot;Bacillus&quot;,&quot;relativeTransform&quot;:{&quot;translate&quot;:{&quot;x&quot;:-13.575137304219325,&quot;y&quot;:9.056340331688688},&quot;rotate&quot;:1.2397073676915722,&quot;skewX&quot;:3.0480350139641875e-16,&quot;scale&quot;:{&quot;x&quot;:0.09979853738449944,&quot;y&quot;:0.10164665844717542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65&quot;}},&quot;33016403-8190-467d-a024-476e7b606778&quot;:{&quot;type&quot;:&quot;FIGURE_OBJECT&quot;,&quot;id&quot;:&quot;33016403-8190-467d-a024-476e7b606778&quot;,&quot;name&quot;:&quot;Yeast (Saccharomyces 2, budding 2)&quot;,&quot;relativeTransform&quot;:{&quot;translate&quot;:{&quot;x&quot;:1.988278641107464,&quot;y&quot;:4.993228654057934},&quot;rotate&quot;:0.3659034076214156,&quot;skewX&quot;:-1.0916291651364303e-16,&quot;scale&quot;:{&quot;x&quot;:0.03151501886772166,&quot;y&quot;:0.03151501886772165}},&quot;opacity&quot;:0.54,&quot;image&quot;:{&quot;url&quot;:&quot;https://icons.biorender.com/biorender/5aeb69cef9dff00014e8c9ff/yeast-saccharomyces-2-budding-2.png&quot;,&quot;fallbackUrl&quot;:&quot;https://res.cloudinary.com/dlcjuc3ej/image/upload/v1525377483/fenms8aa9qudcjlcq2c1.svg#/keystone/api/icons/5aeb69cef9dff00014e8c9ff/yeast-saccharomyces-2-budding-2.svg&quot;,&quot;size&quot;:{&quot;x&quot;:270,&quot;y&quot;:277},&quot;isPremium&quot;:false},&quot;source&quot;:{&quot;id&quot;:&quot;5aeb69abc644c8001480f5cf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7&quot;}},&quot;8eb8d410-c150-4c8c-8d46-42109413598a&quot;:{&quot;type&quot;:&quot;FIGURE_OBJECT&quot;,&quot;id&quot;:&quot;8eb8d410-c150-4c8c-8d46-42109413598a&quot;,&quot;name&quot;:&quot;Coccus&quot;,&quot;relativeTransform&quot;:{&quot;translate&quot;:{&quot;x&quot;:-6.412660630848208,&quot;y&quot;:3.6930146393105274},&quot;rotate&quot;:0.7066838141325041,&quot;skewX&quot;:2.6233973142619685e-16,&quot;scale&quot;:{&quot;x&quot;:0.04065866337887019,&quot;y&quot;:0.04065866337887002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75&quot;}},&quot;83a5a862-2907-4c78-b683-67df20653b90&quot;:{&quot;type&quot;:&quot;FIGURE_OBJECT&quot;,&quot;id&quot;:&quot;83a5a862-2907-4c78-b683-67df20653b90&quot;,&quot;name&quot;:&quot;Aspergillus&quot;,&quot;relativeTransform&quot;:{&quot;translate&quot;:{&quot;x&quot;:-1.9129630268482964,&quot;y&quot;:14.253216669047664},&quot;rotate&quot;:-0.7853981633974485,&quot;skewX&quot;:4.2365005398881653e-16,&quot;scale&quot;:{&quot;x&quot;:0.050588465195661174,&quot;y&quot;:0.05058846519566124}},&quot;opacity&quot;:0.54,&quot;image&quot;:{&quot;url&quot;:&quot;https://icons.biorender.com/biorender/5af59ce003ebea00142ea35c/aspergillus.png&quot;,&quot;fallbackUrl&quot;:&quot;https://res.cloudinary.com/dlcjuc3ej/image/upload/v1526045917/ewzgn07mienmugmgowdv.svg#/keystone/api/icons/5af59ce003ebea00142ea35c/aspergillus.svg&quot;,&quot;size&quot;:{&quot;x&quot;:272,&quot;y&quot;:298},&quot;isPremium&quot;:false},&quot;source&quot;:{&quot;id&quot;:&quot;5af59c91234de7001436329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8&quot;}},&quot;a3ce91b2-83b9-4b58-95fe-df73e6b94993&quot;:{&quot;type&quot;:&quot;FIGURE_OBJECT&quot;,&quot;id&quot;:&quot;a3ce91b2-83b9-4b58-95fe-df73e6b94993&quot;,&quot;relativeTransform&quot;:{&quot;translate&quot;:{&quot;x&quot;:-4.547e-13,&quot;y&quot;:-77.522415875982},&quot;rotate&quot;:0,&quot;skewX&quot;:0,&quot;scale&quot;:{&quot;x&quot;:1,&quot;y&quot;:0.4814554122007716}},&quot;opacity&quot;:1,&quot;path&quot;:{&quot;type&quot;:&quot;RECT&quot;,&quot;size&quot;:{&quot;x&quot;:272,&quot;y&quot;:298}},&quot;pathStyles&quot;:[{&quot;type&quot;:&quot;FILL&quot;,&quot;fillStyle&quot;:&quot;#fff&quot;}],&quot;isFrozen&quot;:true,&quot;isLocked&quot;:false,&quot;parent&quot;:{&quot;type&quot;:&quot;CROP&quot;,&quot;parentId&quot;:&quot;83a5a862-2907-4c78-b683-67df20653b90&quot;,&quot;order&quot;:&quot;5&quot;}},&quot;166c45ea-5872-4840-94a7-79053305d78d&quot;:{&quot;type&quot;:&quot;FIGURE_OBJECT&quot;,&quot;id&quot;:&quot;166c45ea-5872-4840-94a7-79053305d78d&quot;,&quot;name&quot;:&quot;Coccus&quot;,&quot;relativeTransform&quot;:{&quot;translate&quot;:{&quot;x&quot;:8.370617263512521,&quot;y&quot;:7.175875164892437},&quot;rotate&quot;:0.706683814132504,&quot;skewX&quot;:8.526041271351427e-16,&quot;scale&quot;:{&quot;x&quot;:0.04065866337887012,&quot;y&quot;:0.040658663378870044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9&quot;}},&quot;712e7b2a-1c71-4731-802f-81e007666edb&quot;:{&quot;id&quot;:&quot;712e7b2a-1c71-4731-802f-81e007666edb&quot;,&quot;type&quot;:&quot;FIGURE_OBJECT&quot;,&quot;document&quot;:{&quot;type&quot;:&quot;DOCUMENT_GROUP&quot;,&quot;canvasType&quot;:&quot;FIGURE&quot;,&quot;units&quot;:&quot;in&quot;}}}}"/>
  <p:tag name="TRANSPARENTBACKGROUND" val="false"/>
  <p:tag name="VERSION" val="1742593131057"/>
  <p:tag name="FIGURESLIDEID" val="f2649530-61e9-41f1-9f94-86db36006b6b"/>
  <p:tag name="TITLE" val="Untitled"/>
  <p:tag name="CREATORNAME" val="Sanjana Kulkarni"/>
  <p:tag name="DATEINSERTED" val="174259319780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ddcf9e3e0c3a2d6ec7fb89"/>
  <p:tag name="BIOJSON" val="{&quot;id&quot;:&quot;712e7b2a-1c71-4731-802f-81e007666edb&quot;,&quot;objects&quot;:{&quot;f2649530-61e9-41f1-9f94-86db36006b6b&quot;:{&quot;id&quot;:&quot;f2649530-61e9-41f1-9f94-86db36006b6b&quot;,&quot;type&quot;:&quot;FIGURE_OBJECT&quot;,&quot;document&quot;:{&quot;type&quot;:&quot;FIGURE&quot;,&quot;canvasType&quot;:&quot;FIGURE&quot;,&quot;units&quot;:&quot;in&quot;},&quot;parent&quot;:{&quot;parentId&quot;:&quot;712e7b2a-1c71-4731-802f-81e007666edb&quot;,&quot;type&quot;:&quot;DOCUMENT&quot;,&quot;order&quot;:&quot;5&quot;}},&quot;9b279821-4243-4427-8d6c-ebd5ec3860cb&quot;:{&quot;id&quot;:&quot;9b279821-4243-4427-8d6c-ebd5ec3860cb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f2649530-61e9-41f1-9f94-86db36006b6b&quot;,&quot;order&quot;:&quot;5&quot;}},&quot;c4373e79-fa67-4653-bfa0-cef7b5646e3a&quot;:{&quot;relativeTransform&quot;:{&quot;translate&quot;:{&quot;x&quot;:-366.9079307372355,&quot;y&quot;:113.27577553069302},&quot;rotate&quot;:0,&quot;skewX&quot;:0,&quot;scale&quot;:{&quot;x&quot;:1,&quot;y&quot;:1}},&quot;type&quot;:&quot;FIGURE_OBJECT&quot;,&quot;id&quot;:&quot;c4373e79-fa67-4653-bfa0-cef7b5646e3a&quot;,&quot;name&quot;:&quot;Simple QC graph (generic)&quot;,&quot;displayName&quot;:&quot;Simple QC graph (generic)&quot;,&quot;opacity&quot;:1,&quot;source&quot;:{&quot;id&quot;:&quot;5f9879b6023b8300a229fbd0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5&quot;},&quot;isPremium&quot;:true},&quot;217e8bdc-5a9c-4c5a-91f5-e77c6b18db9a&quot;:{&quot;type&quot;:&quot;FIGURE_OBJECT&quot;,&quot;id&quot;:&quot;217e8bdc-5a9c-4c5a-91f5-e77c6b18db9a&quot;,&quot;relativeTransform&quot;:{&quot;translate&quot;:{&quot;x&quot;:-63.7014343103838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2&quot;}},&quot;6e7f5487-51da-4530-b25e-f5455feb5d34&quot;:{&quot;type&quot;:&quot;FIGURE_OBJECT&quot;,&quot;id&quot;:&quot;6e7f5487-51da-4530-b25e-f5455feb5d34&quot;,&quot;relativeTransform&quot;:{&quot;translate&quot;:{&quot;x&quot;:-63.57479486188623,&quot;y&quot;:-5.809390826203155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5&quot;}},&quot;214081e2-5ac2-493f-989c-450eb74a0f07&quot;:{&quot;type&quot;:&quot;FIGURE_OBJECT&quot;,&quot;id&quot;:&quot;214081e2-5ac2-493f-989c-450eb74a0f07&quot;,&quot;relativeTransform&quot;:{&quot;translate&quot;:{&quot;x&quot;:-63.57479486188623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&quot;}},&quot;2f6445f9-088b-4979-8906-1666417e8133&quot;:{&quot;type&quot;:&quot;FIGURE_OBJECT&quot;,&quot;id&quot;:&quot;2f6445f9-088b-4979-8906-1666417e8133&quot;,&quot;relativeTransform&quot;:{&quot;translate&quot;:{&quot;x&quot;:-47.7363215777046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2&quot;}},&quot;24220193-f18d-42e2-936f-3cc48ffba21b&quot;:{&quot;type&quot;:&quot;FIGURE_OBJECT&quot;,&quot;id&quot;:&quot;24220193-f18d-42e2-936f-3cc48ffba21b&quot;,&quot;relativeTransform&quot;:{&quot;translate&quot;:{&quot;x&quot;:-47.736268747956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5&quot;}},&quot;163e04bf-d7b7-4d69-b7d6-78eda2b5537c&quot;:{&quot;type&quot;:&quot;FIGURE_OBJECT&quot;,&quot;id&quot;:&quot;163e04bf-d7b7-4d69-b7d6-78eda2b5537c&quot;,&quot;relativeTransform&quot;:{&quot;translate&quot;:{&quot;x&quot;:-47.736268747956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&quot;}},&quot;e77b4141-fd7f-492f-bd63-fef051410e77&quot;:{&quot;type&quot;:&quot;FIGURE_OBJECT&quot;,&quot;id&quot;:&quot;e77b4141-fd7f-492f-bd63-fef051410e77&quot;,&quot;relativeTransform&quot;:{&quot;translate&quot;:{&quot;x&quot;:-31.771208845025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2&quot;}},&quot;72ff4c8c-33ef-45b5-8235-bdf348104072&quot;:{&quot;type&quot;:&quot;FIGURE_OBJECT&quot;,&quot;id&quot;:&quot;72ff4c8c-33ef-45b5-8235-bdf348104072&quot;,&quot;relativeTransform&quot;:{&quot;translate&quot;:{&quot;x&quot;:-31.77115601527715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5&quot;}},&quot;b8948351-f332-4da8-a0c7-90d922e6220e&quot;:{&quot;type&quot;:&quot;FIGURE_OBJECT&quot;,&quot;id&quot;:&quot;b8948351-f332-4da8-a0c7-90d922e6220e&quot;,&quot;relativeTransform&quot;:{&quot;translate&quot;:{&quot;x&quot;:-31.7711560152772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3&quot;}},&quot;f4ecf84f-1f7a-4e94-93b8-830dce159609&quot;:{&quot;type&quot;:&quot;FIGURE_OBJECT&quot;,&quot;id&quot;:&quot;f4ecf84f-1f7a-4e94-93b8-830dce159609&quot;,&quot;relativeTransform&quot;:{&quot;translate&quot;:{&quot;x&quot;:-15.8060961123464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4&quot;}},&quot;69b77829-8009-4e5d-b5cb-c2f46aff5398&quot;:{&quot;type&quot;:&quot;FIGURE_OBJECT&quot;,&quot;id&quot;:&quot;69b77829-8009-4e5d-b5cb-c2f46aff5398&quot;,&quot;relativeTransform&quot;:{&quot;translate&quot;:{&quot;x&quot;:-15.8060432825980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&quot;}},&quot;be1494d9-3b18-45c5-886c-267135b47866&quot;:{&quot;type&quot;:&quot;FIGURE_OBJECT&quot;,&quot;id&quot;:&quot;be1494d9-3b18-45c5-886c-267135b47866&quot;,&quot;relativeTransform&quot;:{&quot;translate&quot;:{&quot;x&quot;:-15.8060432825980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2&quot;}},&quot;b9dddb05-8e69-4713-a631-be6d19129fee&quot;:{&quot;type&quot;:&quot;FIGURE_OBJECT&quot;,&quot;id&quot;:&quot;b9dddb05-8e69-4713-a631-be6d19129fee&quot;,&quot;relativeTransform&quot;:{&quot;translate&quot;:{&quot;x&quot;:0.1590166203326937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5&quot;}},&quot;d864f44a-f6e4-40be-b645-5b78bb412f8a&quot;:{&quot;type&quot;:&quot;FIGURE_OBJECT&quot;,&quot;id&quot;:&quot;d864f44a-f6e4-40be-b645-5b78bb412f8a&quot;,&quot;relativeTransform&quot;:{&quot;translate&quot;:{&quot;x&quot;:0.1590694500811094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&quot;}},&quot;1ddb280a-f0d9-45ca-9e4f-8578641e1000&quot;:{&quot;type&quot;:&quot;FIGURE_OBJECT&quot;,&quot;id&quot;:&quot;1ddb280a-f0d9-45ca-9e4f-8578641e1000&quot;,&quot;relativeTransform&quot;:{&quot;translate&quot;:{&quot;x&quot;:0.15906945008104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5&quot;}},&quot;edf9d3bd-839e-45c4-bd3b-ad9a136f03a9&quot;:{&quot;type&quot;:&quot;FIGURE_OBJECT&quot;,&quot;id&quot;:&quot;edf9d3bd-839e-45c4-bd3b-ad9a136f03a9&quot;,&quot;relativeTransform&quot;:{&quot;translate&quot;:{&quot;x&quot;:16.12412935301185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&quot;}},&quot;46ae4c2d-84de-453d-b715-78f66a26bae0&quot;:{&quot;type&quot;:&quot;FIGURE_OBJECT&quot;,&quot;id&quot;:&quot;46ae4c2d-84de-453d-b715-78f66a26bae0&quot;,&quot;relativeTransform&quot;:{&quot;translate&quot;:{&quot;x&quot;:16.12418218276020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2&quot;}},&quot;86f615bf-246f-41c8-8849-84c774cd6b4f&quot;:{&quot;type&quot;:&quot;FIGURE_OBJECT&quot;,&quot;id&quot;:&quot;86f615bf-246f-41c8-8849-84c774cd6b4f&quot;,&quot;relativeTransform&quot;:{&quot;translate&quot;:{&quot;x&quot;:16.12418218276020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5&quot;}},&quot;5771f70a-14bd-40de-8600-7e2bc7d9de57&quot;:{&quot;type&quot;:&quot;FIGURE_OBJECT&quot;,&quot;id&quot;:&quot;5771f70a-14bd-40de-8600-7e2bc7d9de57&quot;,&quot;relativeTransform&quot;:{&quot;translate&quot;:{&quot;x&quot;:32.089242085690955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8&quot;}},&quot;8771d763-39c5-4820-ab00-19d60acfc4c4&quot;:{&quot;type&quot;:&quot;FIGURE_OBJECT&quot;,&quot;id&quot;:&quot;8771d763-39c5-4820-ab00-19d60acfc4c4&quot;,&quot;relativeTransform&quot;:{&quot;translate&quot;:{&quot;x&quot;:32.0892949154393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9&quot;}},&quot;da840c87-8c95-4fb7-a270-e9cf1ca796af&quot;:{&quot;type&quot;:&quot;FIGURE_OBJECT&quot;,&quot;id&quot;:&quot;da840c87-8c95-4fb7-a270-e9cf1ca796af&quot;,&quot;relativeTransform&quot;:{&quot;translate&quot;:{&quot;x&quot;:32.0892949154393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&quot;}},&quot;9107cd14-5343-4a87-8413-1d5554a2e813&quot;:{&quot;type&quot;:&quot;FIGURE_OBJECT&quot;,&quot;id&quot;:&quot;9107cd14-5343-4a87-8413-1d5554a2e813&quot;,&quot;relativeTransform&quot;:{&quot;translate&quot;:{&quot;x&quot;:48.054354818370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2&quot;}},&quot;f71b6ee2-e2ab-43de-82bb-dee679dcc4bd&quot;:{&quot;type&quot;:&quot;FIGURE_OBJECT&quot;,&quot;id&quot;:&quot;f71b6ee2-e2ab-43de-82bb-dee679dcc4bd&quot;,&quot;relativeTransform&quot;:{&quot;translate&quot;:{&quot;x&quot;:48.0544076481184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5&quot;}},&quot;57f426f2-7997-4506-bc40-054134cd8149&quot;:{&quot;type&quot;:&quot;FIGURE_OBJECT&quot;,&quot;id&quot;:&quot;57f426f2-7997-4506-bc40-054134cd8149&quot;,&quot;relativeTransform&quot;:{&quot;translate&quot;:{&quot;x&quot;:48.0544076481184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&quot;}},&quot;34c216ce-d6df-4f89-9590-b7732f2c8d23&quot;:{&quot;type&quot;:&quot;FIGURE_OBJECT&quot;,&quot;id&quot;:&quot;34c216ce-d6df-4f89-9590-b7732f2c8d23&quot;,&quot;relativeTransform&quot;:{&quot;translate&quot;:{&quot;x&quot;:64.0194675510492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5&quot;}},&quot;ee439fd4-e135-4958-8c3f-d000c592a5f2&quot;:{&quot;type&quot;:&quot;FIGURE_OBJECT&quot;,&quot;id&quot;:&quot;ee439fd4-e135-4958-8c3f-d000c592a5f2&quot;,&quot;relativeTransform&quot;:{&quot;translate&quot;:{&quot;x&quot;:64.0195203807975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&quot;}},&quot;f313b612-e32d-4d2d-9eab-d82041b39955&quot;:{&quot;type&quot;:&quot;FIGURE_OBJECT&quot;,&quot;id&quot;:&quot;f313b612-e32d-4d2d-9eab-d82041b39955&quot;,&quot;relativeTransform&quot;:{&quot;translate&quot;:{&quot;x&quot;:64.0195203807975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2&quot;}},&quot;9c1f4bb4-d12d-4c1a-b2c6-4b8ba832f460&quot;:{&quot;type&quot;:&quot;FIGURE_OBJECT&quot;,&quot;id&quot;:&quot;9c1f4bb4-d12d-4c1a-b2c6-4b8ba832f460&quot;,&quot;relativeTransform&quot;:{&quot;translate&quot;:{&quot;x&quot;:-58.3797300661574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5&quot;}},&quot;29be53de-9514-47f5-a3ea-7d57ee1b97a6&quot;:{&quot;type&quot;:&quot;FIGURE_OBJECT&quot;,&quot;id&quot;:&quot;29be53de-9514-47f5-a3ea-7d57ee1b97a6&quot;,&quot;relativeTransform&quot;:{&quot;translate&quot;:{&quot;x&quot;:-58.50005290757131,&quot;y&quot;:-5.809390826203274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3&quot;}},&quot;c9f8a54b-1ff8-4715-a433-fd7a45e9ffd8&quot;:{&quot;type&quot;:&quot;FIGURE_OBJECT&quot;,&quot;id&quot;:&quot;c9f8a54b-1ff8-4715-a433-fd7a45e9ffd8&quot;,&quot;relativeTransform&quot;:{&quot;translate&quot;:{&quot;x&quot;:-58.379677236409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4&quot;}},&quot;6aaf0733-c8d2-4736-98ee-01a53efb9477&quot;:{&quot;type&quot;:&quot;FIGURE_OBJECT&quot;,&quot;id&quot;:&quot;6aaf0733-c8d2-4736-98ee-01a53efb9477&quot;,&quot;relativeTransform&quot;:{&quot;translate&quot;:{&quot;x&quot;:-42.4146173334782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&quot;}},&quot;ab53f17c-3156-48f2-9879-bcb0320f7fc9&quot;:{&quot;type&quot;:&quot;FIGURE_OBJECT&quot;,&quot;id&quot;:&quot;ab53f17c-3156-48f2-9879-bcb0320f7fc9&quot;,&quot;relativeTransform&quot;:{&quot;translate&quot;:{&quot;x&quot;:-42.4145645037299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2&quot;}},&quot;6b2b5986-7d04-4539-a671-a043590663c7&quot;:{&quot;type&quot;:&quot;FIGURE_OBJECT&quot;,&quot;id&quot;:&quot;6b2b5986-7d04-4539-a671-a043590663c7&quot;,&quot;relativeTransform&quot;:{&quot;translate&quot;:{&quot;x&quot;:-42.414564503729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5&quot;}},&quot;b03eff11-1ad7-4be6-9ae3-b7104e689d13&quot;:{&quot;type&quot;:&quot;FIGURE_OBJECT&quot;,&quot;id&quot;:&quot;b03eff11-1ad7-4be6-9ae3-b7104e689d13&quot;,&quot;relativeTransform&quot;:{&quot;translate&quot;:{&quot;x&quot;:-26.4495046007991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&quot;}},&quot;495c1739-9fd5-4cf4-8fee-18e0f3bdcdae&quot;:{&quot;type&quot;:&quot;FIGURE_OBJECT&quot;,&quot;id&quot;:&quot;495c1739-9fd5-4cf4-8fee-18e0f3bdcdae&quot;,&quot;relativeTransform&quot;:{&quot;translate&quot;:{&quot;x&quot;:-26.44945177105078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5&quot;}},&quot;2ae4eeea-b366-4afe-aec2-bfa2a484e295&quot;:{&quot;type&quot;:&quot;FIGURE_OBJECT&quot;,&quot;id&quot;:&quot;2ae4eeea-b366-4afe-aec2-bfa2a484e295&quot;,&quot;relativeTransform&quot;:{&quot;translate&quot;:{&quot;x&quot;:-26.4494517710508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&quot;}},&quot;4dd1cd15-b77e-4314-92e5-13664b15b8c3&quot;:{&quot;type&quot;:&quot;FIGURE_OBJECT&quot;,&quot;id&quot;:&quot;4dd1cd15-b77e-4314-92e5-13664b15b8c3&quot;,&quot;relativeTransform&quot;:{&quot;translate&quot;:{&quot;x&quot;:-10.48439186811998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2&quot;}},&quot;59d9f600-0f34-44da-a4d0-3efc614b4779&quot;:{&quot;type&quot;:&quot;FIGURE_OBJECT&quot;,&quot;id&quot;:&quot;59d9f600-0f34-44da-a4d0-3efc614b4779&quot;,&quot;relativeTransform&quot;:{&quot;translate&quot;:{&quot;x&quot;:-10.48433903837162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5&quot;}},&quot;1af5f463-9eeb-4004-906c-812bbaeea689&quot;:{&quot;type&quot;:&quot;FIGURE_OBJECT&quot;,&quot;id&quot;:&quot;1af5f463-9eeb-4004-906c-812bbaeea689&quot;,&quot;relativeTransform&quot;:{&quot;translate&quot;:{&quot;x&quot;:-10.48433903837162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8&quot;}},&quot;b43f018c-d7e2-4c56-81e4-1848dd7e7f50&quot;:{&quot;type&quot;:&quot;FIGURE_OBJECT&quot;,&quot;id&quot;:&quot;b43f018c-d7e2-4c56-81e4-1848dd7e7f50&quot;,&quot;relativeTransform&quot;:{&quot;translate&quot;:{&quot;x&quot;:5.48072086455912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9&quot;}},&quot;c9504c12-a842-41f0-bff5-4f2ec1bd3ab7&quot;:{&quot;type&quot;:&quot;FIGURE_OBJECT&quot;,&quot;id&quot;:&quot;c9504c12-a842-41f0-bff5-4f2ec1bd3ab7&quot;,&quot;relativeTransform&quot;:{&quot;translate&quot;:{&quot;x&quot;:5.480773694307537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&quot;}},&quot;4facef6b-d4a5-4904-80f4-1e25ed1590a6&quot;:{&quot;type&quot;:&quot;FIGURE_OBJECT&quot;,&quot;id&quot;:&quot;4facef6b-d4a5-4904-80f4-1e25ed1590a6&quot;,&quot;relativeTransform&quot;:{&quot;translate&quot;:{&quot;x&quot;:5.498081738511207,&quot;y&quot;:-32.235543253785224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2&quot;}},&quot;f1648612-d080-4dd1-85e5-50e9a046ab5f&quot;:{&quot;type&quot;:&quot;FIGURE_OBJECT&quot;,&quot;id&quot;:&quot;f1648612-d080-4dd1-85e5-50e9a046ab5f&quot;,&quot;relativeTransform&quot;:{&quot;translate&quot;:{&quot;x&quot;:21.44583359723827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5&quot;}},&quot;ad8eb57b-ef2f-440b-b22f-99fdbf03d212&quot;:{&quot;type&quot;:&quot;FIGURE_OBJECT&quot;,&quot;id&quot;:&quot;ad8eb57b-ef2f-440b-b22f-99fdbf03d212&quot;,&quot;relativeTransform&quot;:{&quot;translate&quot;:{&quot;x&quot;:21.44588642698663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&quot;}},&quot;7162c458-ffc4-4f55-848d-3292a1552ef8&quot;:{&quot;type&quot;:&quot;FIGURE_OBJECT&quot;,&quot;id&quot;:&quot;7162c458-ffc4-4f55-848d-3292a1552ef8&quot;,&quot;relativeTransform&quot;:{&quot;translate&quot;:{&quot;x&quot;:21.44588642698663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2&quot;}},&quot;96972992-0fa3-4539-9e7f-4508f136137c&quot;:{&quot;type&quot;:&quot;FIGURE_OBJECT&quot;,&quot;id&quot;:&quot;96972992-0fa3-4539-9e7f-4508f136137c&quot;,&quot;relativeTransform&quot;:{&quot;translate&quot;:{&quot;x&quot;:37.4109463299174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5&quot;}},&quot;2c9063cf-6196-4e4e-8de8-5cdd00277b1c&quot;:{&quot;type&quot;:&quot;FIGURE_OBJECT&quot;,&quot;id&quot;:&quot;2c9063cf-6196-4e4e-8de8-5cdd00277b1c&quot;,&quot;relativeTransform&quot;:{&quot;translate&quot;:{&quot;x&quot;:37.410999159665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&quot;}},&quot;520a96c6-527b-4726-a9d8-67effa794a28&quot;:{&quot;type&quot;:&quot;FIGURE_OBJECT&quot;,&quot;id&quot;:&quot;520a96c6-527b-4726-a9d8-67effa794a28&quot;,&quot;relativeTransform&quot;:{&quot;translate&quot;:{&quot;x&quot;:37.354492426614506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2&quot;}},&quot;77427ba3-47fd-402d-bc79-d6cb33a60caa&quot;:{&quot;type&quot;:&quot;FIGURE_OBJECT&quot;,&quot;id&quot;:&quot;77427ba3-47fd-402d-bc79-d6cb33a60caa&quot;,&quot;relativeTransform&quot;:{&quot;translate&quot;:{&quot;x&quot;:53.3760590625964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5&quot;}},&quot;f61144a7-bdfb-4e15-9bf5-585935cd3f66&quot;:{&quot;type&quot;:&quot;FIGURE_OBJECT&quot;,&quot;id&quot;:&quot;f61144a7-bdfb-4e15-9bf5-585935cd3f66&quot;,&quot;relativeTransform&quot;:{&quot;translate&quot;:{&quot;x&quot;:53.3761118923449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3&quot;}},&quot;a66daf7b-1205-423d-aaee-5958ce4b11f7&quot;:{&quot;type&quot;:&quot;FIGURE_OBJECT&quot;,&quot;id&quot;:&quot;a66daf7b-1205-423d-aaee-5958ce4b11f7&quot;,&quot;relativeTransform&quot;:{&quot;translate&quot;:{&quot;x&quot;:53.3761118923449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4&quot;}},&quot;377c112d-0582-4bf5-8cd2-5e1314cb0cfb&quot;:{&quot;type&quot;:&quot;FIGURE_OBJECT&quot;,&quot;id&quot;:&quot;377c112d-0582-4bf5-8cd2-5e1314cb0cfb&quot;,&quot;relativeTransform&quot;:{&quot;translate&quot;:{&quot;x&quot;:69.3411717952756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&quot;}},&quot;3b6d96de-7999-49d7-90de-291303561667&quot;:{&quot;type&quot;:&quot;FIGURE_OBJECT&quot;,&quot;id&quot;:&quot;3b6d96de-7999-49d7-90de-291303561667&quot;,&quot;relativeTransform&quot;:{&quot;translate&quot;:{&quot;x&quot;:69.3412246250240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2&quot;}},&quot;7c9b9768-1ce3-4b3d-9f79-c3d28bbbd86b&quot;:{&quot;type&quot;:&quot;FIGURE_OBJECT&quot;,&quot;id&quot;:&quot;7c9b9768-1ce3-4b3d-9f79-c3d28bbbd86b&quot;,&quot;relativeTransform&quot;:{&quot;translate&quot;:{&quot;x&quot;:69.3412246250240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5&quot;}},&quot;b3d6b2ae-7b41-4474-9874-564a790fc67c&quot;:{&quot;type&quot;:&quot;FIGURE_OBJECT&quot;,&quot;id&quot;:&quot;b3d6b2ae-7b41-4474-9874-564a790fc67c&quot;,&quot;relativeTransform&quot;:{&quot;translate&quot;:{&quot;x&quot;:-53.05802582193109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&quot;}},&quot;21195641-394f-4cb6-9972-364a9c244f8c&quot;:{&quot;type&quot;:&quot;FIGURE_OBJECT&quot;,&quot;id&quot;:&quot;21195641-394f-4cb6-9972-364a9c244f8c&quot;,&quot;relativeTransform&quot;:{&quot;translate&quot;:{&quot;x&quot;:-53.057972992182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5&quot;}},&quot;a4379036-2562-4e09-bc88-6378fa08b9fb&quot;:{&quot;type&quot;:&quot;FIGURE_OBJECT&quot;,&quot;id&quot;:&quot;a4379036-2562-4e09-bc88-6378fa08b9fb&quot;,&quot;relativeTransform&quot;:{&quot;translate&quot;:{&quot;x&quot;:-53.0579729921826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&quot;}},&quot;577d3ea2-addc-4323-b164-89f2a89f7ca0&quot;:{&quot;type&quot;:&quot;FIGURE_OBJECT&quot;,&quot;id&quot;:&quot;577d3ea2-addc-4323-b164-89f2a89f7ca0&quot;,&quot;relativeTransform&quot;:{&quot;translate&quot;:{&quot;x&quot;:-37.09291308925199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2&quot;}},&quot;81d23e61-7bf8-4f8f-8fc4-57968a29fa2f&quot;:{&quot;type&quot;:&quot;FIGURE_OBJECT&quot;,&quot;id&quot;:&quot;81d23e61-7bf8-4f8f-8fc4-57968a29fa2f&quot;,&quot;relativeTransform&quot;:{&quot;translate&quot;:{&quot;x&quot;:-37.0928602595035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5&quot;}},&quot;38a1fa8e-75d1-47a1-95c1-1630558eeb1d&quot;:{&quot;type&quot;:&quot;FIGURE_OBJECT&quot;,&quot;id&quot;:&quot;38a1fa8e-75d1-47a1-95c1-1630558eeb1d&quot;,&quot;relativeTransform&quot;:{&quot;translate&quot;:{&quot;x&quot;:-37.0928602595035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8&quot;}},&quot;4ed6ed91-b3bf-4f75-8a39-f2203def35c9&quot;:{&quot;type&quot;:&quot;FIGURE_OBJECT&quot;,&quot;id&quot;:&quot;4ed6ed91-b3bf-4f75-8a39-f2203def35c9&quot;,&quot;relativeTransform&quot;:{&quot;translate&quot;:{&quot;x&quot;:-21.12780035657271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9&quot;}},&quot;5408bfe0-7247-47b9-8994-1ff323a428e7&quot;:{&quot;type&quot;:&quot;FIGURE_OBJECT&quot;,&quot;id&quot;:&quot;5408bfe0-7247-47b9-8994-1ff323a428e7&quot;,&quot;relativeTransform&quot;:{&quot;translate&quot;:{&quot;x&quot;:-21.1277475268244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&quot;}},&quot;911ead1e-d592-4c86-bcec-a822f025514b&quot;:{&quot;type&quot;:&quot;FIGURE_OBJECT&quot;,&quot;id&quot;:&quot;911ead1e-d592-4c86-bcec-a822f025514b&quot;,&quot;relativeTransform&quot;:{&quot;translate&quot;:{&quot;x&quot;:-21.1277475268244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05&quot;}},&quot;32b69e02-7f26-4e3d-8969-4efc38a0e7e6&quot;:{&quot;type&quot;:&quot;FIGURE_OBJECT&quot;,&quot;id&quot;:&quot;32b69e02-7f26-4e3d-8969-4efc38a0e7e6&quot;,&quot;relativeTransform&quot;:{&quot;translate&quot;:{&quot;x&quot;:-5.16268762389367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1&quot;}},&quot;ef6957df-d196-4eb0-bb73-528235c64dbc&quot;:{&quot;type&quot;:&quot;FIGURE_OBJECT&quot;,&quot;id&quot;:&quot;ef6957df-d196-4eb0-bb73-528235c64dbc&quot;,&quot;relativeTransform&quot;:{&quot;translate&quot;:{&quot;x&quot;:-5.162634794145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2&quot;}},&quot;6e93a4c9-6883-48cd-b5a2-affc0427ecc0&quot;:{&quot;type&quot;:&quot;FIGURE_OBJECT&quot;,&quot;id&quot;:&quot;6e93a4c9-6883-48cd-b5a2-affc0427ecc0&quot;,&quot;relativeTransform&quot;:{&quot;translate&quot;:{&quot;x&quot;:-5.162634794145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3&quot;}},&quot;d58f7a68-6fd7-4ba7-b957-530def1ee73a&quot;:{&quot;type&quot;:&quot;FIGURE_OBJECT&quot;,&quot;id&quot;:&quot;d58f7a68-6fd7-4ba7-b957-530def1ee73a&quot;,&quot;relativeTransform&quot;:{&quot;translate&quot;:{&quot;x&quot;:10.80242510878548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&quot;}},&quot;98740cee-c6e4-43a6-9d28-1e4a97607b9a&quot;:{&quot;type&quot;:&quot;FIGURE_OBJECT&quot;,&quot;id&quot;:&quot;98740cee-c6e4-43a6-9d28-1e4a97607b9a&quot;,&quot;relativeTransform&quot;:{&quot;translate&quot;:{&quot;x&quot;:10.80247793853384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5&quot;}},&quot;fe79a041-582e-4ca8-8855-0404bcd6a74d&quot;:{&quot;type&quot;:&quot;FIGURE_OBJECT&quot;,&quot;id&quot;:&quot;fe79a041-582e-4ca8-8855-0404bcd6a74d&quot;,&quot;relativeTransform&quot;:{&quot;translate&quot;:{&quot;x&quot;:10.80247793853384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6&quot;}},&quot;2644de69-bce3-4f47-b3b7-f814d598a146&quot;:{&quot;type&quot;:&quot;FIGURE_OBJECT&quot;,&quot;id&quot;:&quot;2644de69-bce3-4f47-b3b7-f814d598a146&quot;,&quot;relativeTransform&quot;:{&quot;translate&quot;:{&quot;x&quot;:26.76753784146458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7&quot;}},&quot;bfb882c0-6362-434f-86d6-eb4103528a6f&quot;:{&quot;type&quot;:&quot;FIGURE_OBJECT&quot;,&quot;id&quot;:&quot;bfb882c0-6362-434f-86d6-eb4103528a6f&quot;,&quot;relativeTransform&quot;:{&quot;translate&quot;:{&quot;x&quot;:26.76759067121282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8&quot;}},&quot;105fd3d8-82da-44c5-a4f9-8264bb22a22a&quot;:{&quot;type&quot;:&quot;FIGURE_OBJECT&quot;,&quot;id&quot;:&quot;105fd3d8-82da-44c5-a4f9-8264bb22a22a&quot;,&quot;relativeTransform&quot;:{&quot;translate&quot;:{&quot;x&quot;:26.76759067121282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&quot;}},&quot;aacd45aa-4503-4eda-9e58-e1a5146094a1&quot;:{&quot;type&quot;:&quot;FIGURE_OBJECT&quot;,&quot;id&quot;:&quot;aacd45aa-4503-4eda-9e58-e1a5146094a1&quot;,&quot;relativeTransform&quot;:{&quot;translate&quot;:{&quot;x&quot;:42.732650574143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05&quot;}},&quot;38726344-f8d4-436b-b7d6-42c60639f4d7&quot;:{&quot;type&quot;:&quot;FIGURE_OBJECT&quot;,&quot;id&quot;:&quot;38726344-f8d4-436b-b7d6-42c60639f4d7&quot;,&quot;relativeTransform&quot;:{&quot;translate&quot;:{&quot;x&quot;:42.73270340389204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1&quot;}},&quot;b0a7532d-8728-45b2-aac4-3ad572591e17&quot;:{&quot;type&quot;:&quot;FIGURE_OBJECT&quot;,&quot;id&quot;:&quot;b0a7532d-8728-45b2-aac4-3ad572591e17&quot;,&quot;relativeTransform&quot;:{&quot;translate&quot;:{&quot;x&quot;:42.7327034038920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2&quot;}},&quot;2de96f58-bf5f-40b3-b968-a7d8a57f82ad&quot;:{&quot;type&quot;:&quot;FIGURE_OBJECT&quot;,&quot;id&quot;:&quot;2de96f58-bf5f-40b3-b968-a7d8a57f82ad&quot;,&quot;relativeTransform&quot;:{&quot;translate&quot;:{&quot;x&quot;:58.6977633068229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3&quot;}},&quot;3db354c7-c715-44ae-b82b-7e6c5355bc29&quot;:{&quot;type&quot;:&quot;FIGURE_OBJECT&quot;,&quot;id&quot;:&quot;3db354c7-c715-44ae-b82b-7e6c5355bc29&quot;,&quot;relativeTransform&quot;:{&quot;translate&quot;:{&quot;x&quot;:58.6978161365711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&quot;}},&quot;507a14e6-7c75-41b3-983e-ce388ca743bb&quot;:{&quot;type&quot;:&quot;FIGURE_OBJECT&quot;,&quot;id&quot;:&quot;507a14e6-7c75-41b3-983e-ce388ca743bb&quot;,&quot;relativeTransform&quot;:{&quot;translate&quot;:{&quot;x&quot;:58.6978161365711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5&quot;}},&quot;8d004f53-7aa7-4d66-a31e-9d5d8eecf828&quot;:{&quot;type&quot;:&quot;FIGURE_OBJECT&quot;,&quot;id&quot;:&quot;8d004f53-7aa7-4d66-a31e-9d5d8eecf828&quot;,&quot;relativeTransform&quot;:{&quot;translate&quot;:{&quot;x&quot;:74.6628760395020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6&quot;}},&quot;9701d976-e09c-4bbb-b44d-398dc6416c92&quot;:{&quot;type&quot;:&quot;FIGURE_OBJECT&quot;,&quot;id&quot;:&quot;9701d976-e09c-4bbb-b44d-398dc6416c92&quot;,&quot;relativeTransform&quot;:{&quot;translate&quot;:{&quot;x&quot;:74.6629288692502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7&quot;}},&quot;dffd054b-1f42-4501-bd27-16765d468af4&quot;:{&quot;type&quot;:&quot;FIGURE_OBJECT&quot;,&quot;id&quot;:&quot;dffd054b-1f42-4501-bd27-16765d468af4&quot;,&quot;relativeTransform&quot;:{&quot;translate&quot;:{&quot;x&quot;:74.6629288692502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8&quot;}},&quot;f883d95a-415a-4060-96ca-69d5c9095b6b&quot;:{&quot;type&quot;:&quot;FIGURE_OBJECT&quot;,&quot;id&quot;:&quot;f883d95a-415a-4060-96ca-69d5c9095b6b&quot;,&quot;relativeTransform&quot;:{&quot;translate&quot;:{&quot;x&quot;:80.1892615425524,&quot;y&quot;:24.76343807463799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&quot;}},&quot;7b63a154-5347-418b-bdbe-90d778982687&quot;:{&quot;type&quot;:&quot;FIGURE_OBJECT&quot;,&quot;id&quot;:&quot;7b63a154-5347-418b-bdbe-90d778982687&quot;,&quot;relativeTransform&quot;:{&quot;translate&quot;:{&quot;x&quot;:79.9846331134767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2&quot;}},&quot;a0478145-a6a2-4a3b-9c8e-a6a22fdcfcdf&quot;:{&quot;type&quot;:&quot;FIGURE_OBJECT&quot;,&quot;id&quot;:&quot;a0478145-a6a2-4a3b-9c8e-a6a22fdcfcdf&quot;,&quot;relativeTransform&quot;:{&quot;translate&quot;:{&quot;x&quot;:79.98463311347673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5&quot;}},&quot;9e8d6216-c0b4-4eb3-ab56-2c36abbaf80c&quot;:{&quot;type&quot;:&quot;FIGURE_OBJECT&quot;,&quot;id&quot;:&quot;9e8d6216-c0b4-4eb3-ab56-2c36abbaf80c&quot;,&quot;relativeTransform&quot;:{&quot;translate&quot;:{&quot;x&quot;:8.043127820712458,&quot;y&quot;:-0.9207517404147035},&quot;rotate&quot;:0},&quot;opacity&quot;:1,&quot;path&quot;:{&quot;type&quot;:&quot;RECT&quot;,&quot;size&quot;:{&quot;x&quot;:149.01157720484946,&quot;y&quot;:97.26371613122815},&quot;cornerRounding&quot;:{&quot;type&quot;:&quot;ARC_LENGTH&quot;,&quot;global&quot;:0}},&quot;pathStyles&quot;:[{&quot;type&quot;:&quot;FILL&quot;,&quot;fillStyle&quot;:&quot;rgba(0,0,0,0)&quot;},{&quot;type&quot;:&quot;STROKE&quot;,&quot;strokeStyle&quot;:&quot;rgba(39,39,39,1)&quot;,&quot;lineWidth&quot;:0.8457903257191524,&quot;lineJoin&quot;:&quot;round&quot;}],&quot;isLocked&quot;:false,&quot;parent&quot;:{&quot;type&quot;:&quot;CHILD&quot;,&quot;parentId&quot;:&quot;c4373e79-fa67-4653-bfa0-cef7b5646e3a&quot;,&quot;order&quot;:&quot;51&quot;}},&quot;dd0d17cb-8218-49b2-8b65-afb9d150ff2f&quot;:{&quot;type&quot;:&quot;FIGURE_OBJECT&quot;,&quot;id&quot;:&quot;dd0d17cb-8218-49b2-8b65-afb9d150ff2f&quot;,&quot;relativeTransform&quot;:{&quot;translate&quot;:{&quot;x&quot;:-63.74417818131469,&quot;y&quot;:-25.43558249509643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2&quot;}},&quot;6bd328b3-a6a8-4e64-9ead-079139e54eff&quot;:{&quot;type&quot;:&quot;FIGURE_OBJECT&quot;,&quot;id&quot;:&quot;6bd328b3-a6a8-4e64-9ead-079139e54eff&quot;,&quot;relativeTransform&quot;:{&quot;translate&quot;:{&quot;x&quot;:-5.942725052905958e-14,&quot;y&quot;:-1.7637959851625777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d0d17cb-8218-49b2-8b65-afb9d150ff2f&quot;,&quot;order&quot;:&quot;1&quot;}},&quot;1eff5795-ae95-4b38-b4a5-2553c6652b82&quot;:{&quot;type&quot;:&quot;FIGURE_OBJECT&quot;,&quot;id&quot;:&quot;1eff5795-ae95-4b38-b4a5-2553c6652b82&quot;,&quot;relativeTransform&quot;:{&quot;translate&quot;:{&quot;x&quot;:-5.990211609757413e-14,&quot;y&quot;:5.092858192178685},&quot;rotate&quot;:0},&quot;opacity&quot;:1,&quot;path&quot;:{&quot;type&quot;:&quot;POLY_LINE&quot;,&quot;points&quot;:[{&quot;x&quot;:0,&quot;y&quot;:-1.6734644135745436},{&quot;x&quot;:0,&quot;y&quot;:1.673464413574543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2&quot;}},&quot;0a3ac684-2fa8-4f69-83d0-ba67ea794c5c&quot;:{&quot;type&quot;:&quot;FIGURE_OBJECT&quot;,&quot;id&quot;:&quot;0a3ac684-2fa8-4f69-83d0-ba67ea794c5c&quot;,&quot;relativeTransform&quot;:{&quot;translate&quot;:{&quot;x&quot;:-2.9924715869324626e-14,&quot;y&quot;:6.7663226057532295},&quot;rotate&quot;:0},&quot;opacity&quot;:1,&quot;path&quot;:{&quot;type&quot;:&quot;POLY_LINE&quot;,&quot;points&quot;:[{&quot;x&quot;:1.609536293862607,&quot;y&quot;:0},{&quot;x&quot;:-1.60953629386260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5&quot;}},&quot;12cd1319-64c0-49be-a5e5-7e9e8bbd9d2c&quot;:{&quot;type&quot;:&quot;FIGURE_OBJECT&quot;,&quot;id&quot;:&quot;12cd1319-64c0-49be-a5e5-7e9e8bbd9d2c&quot;,&quot;relativeTransform&quot;:{&quot;translate&quot;:{&quot;x&quot;:-2.9924715869324626e-14,&quot;y&quot;:-4.3241703712042465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d0d17cb-8218-49b2-8b65-afb9d150ff2f&quot;,&quot;order&quot;:&quot;7&quot;}},&quot;ac2b4b98-f203-4c4c-b277-9f60f6a4b2e1&quot;:{&quot;type&quot;:&quot;FIGURE_OBJECT&quot;,&quot;id&quot;:&quot;ac2b4b98-f203-4c4c-b277-9f60f6a4b2e1&quot;,&quot;relativeTransform&quot;:{&quot;translate&quot;:{&quot;x&quot;:-58.4974588607702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5&quot;}},&quot;a471b496-a5db-48ed-8380-6d409525bf3a&quot;:{&quot;type&quot;:&quot;FIGURE_OBJECT&quot;,&quot;id&quot;:&quot;a471b496-a5db-48ed-8380-6d409525bf3a&quot;,&quot;relativeTransform&quot;:{&quot;translate&quot;:{&quot;x&quot;:-5.942725052905958e-14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ac2b4b98-f203-4c4c-b277-9f60f6a4b2e1&quot;,&quot;order&quot;:&quot;1&quot;}},&quot;2f5aec74-6721-4e7e-83b9-4e74a50c7ed4&quot;:{&quot;type&quot;:&quot;FIGURE_OBJECT&quot;,&quot;id&quot;:&quot;2f5aec74-6721-4e7e-83b9-4e74a50c7ed4&quot;,&quot;relativeTransform&quot;:{&quot;translate&quot;:{&quot;x&quot;:-5.990211609757413e-14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2&quot;}},&quot;6cafd209-e308-451b-9b60-daa30b8687a3&quot;:{&quot;type&quot;:&quot;FIGURE_OBJECT&quot;,&quot;id&quot;:&quot;6cafd209-e308-451b-9b60-daa30b8687a3&quot;,&quot;relativeTransform&quot;:{&quot;translate&quot;:{&quot;x&quot;:-1.4972894806447285e-13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5&quot;}},&quot;33f54c8b-afe7-4cca-bd9d-5947a236fc74&quot;:{&quot;type&quot;:&quot;FIGURE_OBJECT&quot;,&quot;id&quot;:&quot;33f54c8b-afe7-4cca-bd9d-5947a236fc74&quot;,&quot;relativeTransform&quot;:{&quot;translate&quot;:{&quot;x&quot;:0,&quot;y&quot;:-6.766249894838151},&quot;rotate&quot;:0},&quot;opacity&quot;:1,&quot;path&quot;:{&quot;type&quot;:&quot;POLY_LINE&quot;,&quot;points&quot;:[{&quot;x&quot;:-2.2018741479555386,&quot;y&quot;:0},{&quot;x&quot;:2.201874147955538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ac2b4b98-f203-4c4c-b277-9f60f6a4b2e1&quot;,&quot;order&quot;:&quot;7&quot;}},&quot;e8167071-6779-4664-b95f-c792aac44144&quot;:{&quot;type&quot;:&quot;FIGURE_OBJECT&quot;,&quot;id&quot;:&quot;e8167071-6779-4664-b95f-c792aac44144&quot;,&quot;relativeTransform&quot;:{&quot;translate&quot;:{&quot;x&quot;:-53.0790441041047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&quot;}},&quot;5203afcf-34fc-49d7-8c09-b3d0554ca60d&quot;:{&quot;type&quot;:&quot;FIGURE_OBJECT&quot;,&quot;id&quot;:&quot;5203afcf-34fc-49d7-8c09-b3d0554ca60d&quot;,&quot;relativeTransform&quot;:{&quot;translate&quot;:{&quot;x&quot;:4.679311065280283e-16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8167071-6779-4664-b95f-c792aac44144&quot;,&quot;order&quot;:&quot;1&quot;}},&quot;9980a970-17b2-4b6e-9e38-53010b37bea7&quot;:{&quot;type&quot;:&quot;FIGURE_OBJECT&quot;,&quot;id&quot;:&quot;9980a970-17b2-4b6e-9e38-53010b37bea7&quot;,&quot;relativeTransform&quot;:{&quot;translate&quot;:{&quot;x&quot;:0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2&quot;}},&quot;89418457-0205-420d-b728-2e63b30e1fcb&quot;:{&quot;type&quot;:&quot;FIGURE_OBJECT&quot;,&quot;id&quot;:&quot;89418457-0205-420d-b728-2e63b30e1fcb&quot;,&quot;relativeTransform&quot;:{&quot;translate&quot;:{&quot;x&quot;:-8.982683196689875e-14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5&quot;}},&quot;61b634ae-d757-48ab-983f-d21dc05325a0&quot;:{&quot;type&quot;:&quot;FIGURE_OBJECT&quot;,&quot;id&quot;:&quot;61b634ae-d757-48ab-983f-d21dc05325a0&quot;,&quot;relativeTransform&quot;:{&quot;translate&quot;:{&quot;x&quot;:0,&quot;y&quot;:-6.76624989483815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8167071-6779-4664-b95f-c792aac44144&quot;,&quot;order&quot;:&quot;7&quot;}},&quot;ee705b2c-08d1-4bbd-b150-38829946554f&quot;:{&quot;type&quot;:&quot;FIGURE_OBJECT&quot;,&quot;id&quot;:&quot;ee705b2c-08d1-4bbd-b150-38829946554f&quot;,&quot;relativeTransform&quot;:{&quot;translate&quot;:{&quot;x&quot;:-47.73618661653686,&quot;y&quot;:-34.6150176110414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2&quot;}},&quot;1b4a4408-0f39-4696-b4a7-1b9f52ad5061&quot;:{&quot;type&quot;:&quot;FIGURE_OBJECT&quot;,&quot;id&quot;:&quot;1b4a4408-0f39-4696-b4a7-1b9f52ad5061&quot;,&quot;relativeTransform&quot;:{&quot;translate&quot;:{&quot;x&quot;:-0.00013838493075985907,&quot;y&quot;:-1.866015195159824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e705b2c-08d1-4bbd-b150-38829946554f&quot;,&quot;order&quot;:&quot;1&quot;}},&quot;c23e6141-077b-45d2-8079-9a5e10b38f14&quot;:{&quot;type&quot;:&quot;FIGURE_OBJECT&quot;,&quot;id&quot;:&quot;c23e6141-077b-45d2-8079-9a5e10b38f14&quot;,&quot;relativeTransform&quot;:{&quot;translate&quot;:{&quot;x&quot;:0.0005140280889660652,&quot;y&quot;:2.397815573413803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2&quot;}},&quot;7487b0d1-8b60-4ed7-883f-16f079747a65&quot;:{&quot;type&quot;:&quot;FIGURE_OBJECT&quot;,&quot;id&quot;:&quot;7487b0d1-8b60-4ed7-883f-16f079747a65&quot;,&quot;relativeTransform&quot;:{&quot;translate&quot;:{&quot;x&quot;:0.0005140280889960426,&quot;y&quot;:4.07127998698840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5&quot;}},&quot;7dc8b503-99da-4c41-9f2f-03e337668761&quot;:{&quot;type&quot;:&quot;FIGURE_OBJECT&quot;,&quot;id&quot;:&quot;7dc8b503-99da-4c41-9f2f-03e337668761&quot;,&quot;relativeTransform&quot;:{&quot;translate&quot;:{&quot;x&quot;:0,&quot;y&quot;:-4.07127998698840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e705b2c-08d1-4bbd-b150-38829946554f&quot;,&quot;order&quot;:&quot;7&quot;}},&quot;16418527-1e9e-4d03-b103-ff693a6e0236&quot;:{&quot;type&quot;:&quot;FIGURE_OBJECT&quot;,&quot;id&quot;:&quot;16418527-1e9e-4d03-b103-ff693a6e0236&quot;,&quot;relativeTransform&quot;:{&quot;translate&quot;:{&quot;x&quot;:-42.50610117239827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5&quot;}},&quot;58527cec-45d1-47b7-a24e-fd624475951a&quot;:{&quot;type&quot;:&quot;FIGURE_OBJECT&quot;,&quot;id&quot;:&quot;58527cec-45d1-47b7-a24e-fd624475951a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6418527-1e9e-4d03-b103-ff693a6e0236&quot;,&quot;order&quot;:&quot;1&quot;}},&quot;3ea276ee-ee03-4e15-9b2d-79ff7d2da402&quot;:{&quot;type&quot;:&quot;FIGURE_OBJECT&quot;,&quot;id&quot;:&quot;3ea276ee-ee03-4e15-9b2d-79ff7d2da402&quot;,&quot;relativeTransform&quot;:{&quot;translate&quot;:{&quot;x&quot;:0.015738253951876807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2&quot;}},&quot;3c8bfe73-dc09-4377-a7a5-c2b1877969dc&quot;:{&quot;type&quot;:&quot;FIGURE_OBJECT&quot;,&quot;id&quot;:&quot;3c8bfe73-dc09-4377-a7a5-c2b1877969dc&quot;,&quot;relativeTransform&quot;:{&quot;translate&quot;:{&quot;x&quot;:0.015738253951846883,&quot;y&quot;:4.0148939652737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5&quot;}},&quot;a57e3ab1-e5b2-422c-8abc-aa417ffcf946&quot;:{&quot;type&quot;:&quot;FIGURE_OBJECT&quot;,&quot;id&quot;:&quot;a57e3ab1-e5b2-422c-8abc-aa417ffcf946&quot;,&quot;relativeTransform&quot;:{&quot;translate&quot;:{&quot;x&quot;:0,&quot;y&quot;:-4.014893965273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6418527-1e9e-4d03-b103-ff693a6e0236&quot;,&quot;order&quot;:&quot;7&quot;}},&quot;0f912d3f-a67a-4816-9970-e02d3dcf77b7&quot;:{&quot;type&quot;:&quot;FIGURE_OBJECT&quot;,&quot;id&quot;:&quot;0f912d3f-a67a-4816-9970-e02d3dcf77b7&quot;,&quot;relativeTransform&quot;:{&quot;translate&quot;:{&quot;x&quot;:-37.12800242125874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3&quot;}},&quot;e1b07f99-6637-4a61-972d-bff8d28afae9&quot;:{&quot;type&quot;:&quot;FIGURE_OBJECT&quot;,&quot;id&quot;:&quot;e1b07f99-6637-4a61-972d-bff8d28afae9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0f912d3f-a67a-4816-9970-e02d3dcf77b7&quot;,&quot;order&quot;:&quot;1&quot;}},&quot;dc0fbb92-aeb9-475e-b4a1-d3ec1834e83f&quot;:{&quot;type&quot;:&quot;FIGURE_OBJECT&quot;,&quot;id&quot;:&quot;dc0fbb92-aeb9-475e-b4a1-d3ec1834e83f&quot;,&quot;relativeTransform&quot;:{&quot;translate&quot;:{&quot;x&quot;:0.16628893192984256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2&quot;}},&quot;4638fcdf-8358-4a6a-a954-436c47446943&quot;:{&quot;type&quot;:&quot;FIGURE_OBJECT&quot;,&quot;id&quot;:&quot;4638fcdf-8358-4a6a-a954-436c47446943&quot;,&quot;relativeTransform&quot;:{&quot;translate&quot;:{&quot;x&quot;:0.09219114550339468,&quot;y&quot;:3.88788890813731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5&quot;}},&quot;797b212a-50de-4fcc-be93-bd30e2c51822&quot;:{&quot;type&quot;:&quot;FIGURE_OBJECT&quot;,&quot;id&quot;:&quot;797b212a-50de-4fcc-be93-bd30e2c51822&quot;,&quot;relativeTransform&quot;:{&quot;translate&quot;:{&quot;x&quot;:0,&quot;y&quot;:-4.0148939652738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0f912d3f-a67a-4816-9970-e02d3dcf77b7&quot;,&quot;order&quot;:&quot;7&quot;}},&quot;e4fce2f2-2949-414a-95b0-ae28ed3f8a59&quot;:{&quot;type&quot;:&quot;FIGURE_OBJECT&quot;,&quot;id&quot;:&quot;e4fce2f2-2949-414a-95b0-ae28ed3f8a59&quot;,&quot;relativeTransform&quot;:{&quot;translate&quot;:{&quot;x&quot;:-31.74990367011922,&quot;y&quot;:-34.7277896544707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4&quot;}},&quot;9730fc5e-10cb-43c4-ad17-71b1beb6b953&quot;:{&quot;type&quot;:&quot;FIGURE_OBJECT&quot;,&quot;id&quot;:&quot;9730fc5e-10cb-43c4-ad17-71b1beb6b953&quot;,&quot;relativeTransform&quot;:{&quot;translate&quot;:{&quot;x&quot;:0.03349985079194935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1&quot;}},&quot;909966db-fac7-45d2-8ea3-84f7c60eafb7&quot;:{&quot;type&quot;:&quot;FIGURE_OBJECT&quot;,&quot;id&quot;:&quot;909966db-fac7-45d2-8ea3-84f7c60eafb7&quot;,&quot;relativeTransform&quot;:{&quot;translate&quot;:{&quot;x&quot;:-0.021283143073774637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4fce2f2-2949-414a-95b0-ae28ed3f8a59&quot;,&quot;order&quot;:&quot;2&quot;}},&quot;e0543869-da9e-4d56-9fc1-5386a7306dae&quot;:{&quot;type&quot;:&quot;FIGURE_OBJECT&quot;,&quot;id&quot;:&quot;e0543869-da9e-4d56-9fc1-5386a7306dae&quot;,&quot;relativeTransform&quot;:{&quot;translate&quot;:{&quot;x&quot;:0.03349985079185953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5&quot;}},&quot;45999e8b-8827-454d-b295-0e8b850b8d34&quot;:{&quot;type&quot;:&quot;FIGURE_OBJECT&quot;,&quot;id&quot;:&quot;45999e8b-8827-454d-b295-0e8b850b8d34&quot;,&quot;relativeTransform&quot;:{&quot;translate&quot;:{&quot;x&quot;:0,&quot;y&quot;:-3.95850794355919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4fce2f2-2949-414a-95b0-ae28ed3f8a59&quot;,&quot;order&quot;:&quot;7&quot;}},&quot;75e116cc-b4dc-427f-993d-499bf48c5aa5&quot;:{&quot;type&quot;:&quot;FIGURE_OBJECT&quot;,&quot;id&quot;:&quot;75e116cc-b4dc-427f-993d-499bf48c5aa5&quot;,&quot;relativeTransform&quot;:{&quot;translate&quot;:{&quot;x&quot;:-26.56238967237515,&quot;y&quot;:-34.727789654470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&quot;}},&quot;f85d958f-c1ef-43e6-a633-08d451d3f260&quot;:{&quot;type&quot;:&quot;FIGURE_OBJECT&quot;,&quot;id&quot;:&quot;f85d958f-c1ef-43e6-a633-08d451d3f260&quot;,&quot;relativeTransform&quot;:{&quot;translate&quot;:{&quot;x&quot;:-0.028806703202641122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1&quot;}},&quot;ff3c55da-446e-4903-83ae-6ae0712c0b8d&quot;:{&quot;type&quot;:&quot;FIGURE_OBJECT&quot;,&quot;id&quot;:&quot;ff3c55da-446e-4903-83ae-6ae0712c0b8d&quot;,&quot;relativeTransform&quot;:{&quot;translate&quot;:{&quot;x&quot;:0.00014354517773381106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5e116cc-b4dc-427f-993d-499bf48c5aa5&quot;,&quot;order&quot;:&quot;2&quot;}},&quot;4ca38afd-69d0-4aa1-9b55-a33230671f36&quot;:{&quot;type&quot;:&quot;FIGURE_OBJECT&quot;,&quot;id&quot;:&quot;4ca38afd-69d0-4aa1-9b55-a33230671f36&quot;,&quot;relativeTransform&quot;:{&quot;translate&quot;:{&quot;x&quot;:-0.028806703202671105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5&quot;}},&quot;750fd1ac-dba6-487e-8d73-a4da42ac085f&quot;:{&quot;type&quot;:&quot;FIGURE_OBJECT&quot;,&quot;id&quot;:&quot;750fd1ac-dba6-487e-8d73-a4da42ac085f&quot;,&quot;relativeTransform&quot;:{&quot;translate&quot;:{&quot;x&quot;:0,&quot;y&quot;:-3.9585079435590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5e116cc-b4dc-427f-993d-499bf48c5aa5&quot;,&quot;order&quot;:&quot;7&quot;}},&quot;7afed2ff-9000-4c3c-8a52-8a28e393c1cc&quot;:{&quot;type&quot;:&quot;FIGURE_OBJECT&quot;,&quot;id&quot;:&quot;7afed2ff-9000-4c3c-8a52-8a28e393c1cc&quot;,&quot;relativeTransform&quot;:{&quot;translate&quot;:{&quot;x&quot;:-21.127747526824503,&quot;y&quot;:-39.11398557273527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2&quot;}},&quot;dec2fba7-a445-4587-bcae-712b7a38eb2f&quot;:{&quot;type&quot;:&quot;FIGURE_OBJECT&quot;,&quot;id&quot;:&quot;dec2fba7-a445-4587-bcae-712b7a38eb2f&quot;,&quot;relativeTransform&quot;:{&quot;translate&quot;:{&quot;x&quot;:0,&quot;y&quot;:2.03007410223791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1&quot;}},&quot;97b4aacb-5881-44b3-a023-224d06681e2d&quot;:{&quot;type&quot;:&quot;FIGURE_OBJECT&quot;,&quot;id&quot;:&quot;97b4aacb-5881-44b3-a023-224d06681e2d&quot;,&quot;relativeTransform&quot;:{&quot;translate&quot;:{&quot;x&quot;:4.679311065280283e-16,&quot;y&quot;:-2.3414220691290355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afed2ff-9000-4c3c-8a52-8a28e393c1cc&quot;,&quot;order&quot;:&quot;2&quot;}},&quot;6160f161-5cd3-4ddf-bbd3-e202cafd1ccd&quot;:{&quot;type&quot;:&quot;FIGURE_OBJECT&quot;,&quot;id&quot;:&quot;6160f161-5cd3-4ddf-bbd3-e202cafd1ccd&quot;,&quot;relativeTransform&quot;:{&quot;translate&quot;:{&quot;x&quot;:-8.982683196689875e-14,&quot;y&quot;:4.54668686095761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5&quot;}},&quot;f13eb4fa-32a9-4082-8890-0536cd1f90bd&quot;:{&quot;type&quot;:&quot;FIGURE_OBJECT&quot;,&quot;id&quot;:&quot;f13eb4fa-32a9-4082-8890-0536cd1f90bd&quot;,&quot;relativeTransform&quot;:{&quot;translate&quot;:{&quot;x&quot;:0,&quot;y&quot;:-4.546686860957497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afed2ff-9000-4c3c-8a52-8a28e393c1cc&quot;,&quot;order&quot;:&quot;7&quot;}},&quot;8d3d5e3d-bb36-4798-a603-3b4edda52a21&quot;:{&quot;type&quot;:&quot;FIGURE_OBJECT&quot;,&quot;id&quot;:&quot;8d3d5e3d-bb36-4798-a603-3b4edda52a21&quot;,&quot;relativeTransform&quot;:{&quot;translate&quot;:{&quot;x&quot;:-15.839459922907583,&quot;y&quot;:-39.1656151380615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5&quot;}},&quot;7458ce12-982c-40c2-95ae-7c591207758b&quot;:{&quot;type&quot;:&quot;FIGURE_OBJECT&quot;,&quot;id&quot;:&quot;7458ce12-982c-40c2-95ae-7c591207758b&quot;,&quot;relativeTransform&quot;:{&quot;translate&quot;:{&quot;x&quot;:-1.1980423219514826e-13,&quot;y&quot;:1.9784445369112953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1&quot;}},&quot;1b72fee6-3304-4bd3-b969-3e684a41d2a2&quot;:{&quot;type&quot;:&quot;FIGURE_OBJECT&quot;,&quot;id&quot;:&quot;1b72fee6-3304-4bd3-b969-3e684a41d2a2&quot;,&quot;relativeTransform&quot;:{&quot;translate&quot;:{&quot;x&quot;:-5.942725052905958e-14,&quot;y&quot;:-2.289792503802541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d3d5e3d-bb36-4798-a603-3b4edda52a21&quot;,&quot;order&quot;:&quot;2&quot;}},&quot;255836d3-712b-4829-bb5a-3bbe979c8593&quot;:{&quot;type&quot;:&quot;FIGURE_OBJECT&quot;,&quot;id&quot;:&quot;255836d3-712b-4829-bb5a-3bbe979c8593&quot;,&quot;relativeTransform&quot;:{&quot;translate&quot;:{&quot;x&quot;:-5.990211609757413e-14,&quot;y&quot;:4.495057295631122},&quot;rotate&quot;:0},&quot;opacity&quot;:1,&quot;path&quot;:{&quot;type&quot;:&quot;POLY_LINE&quot;,&quot;points&quot;:[{&quot;x&quot;:2.0772112078380967,&quot;y&quot;:0},{&quot;x&quot;:-2.07721120783809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5&quot;}},&quot;40d89f5f-238e-4bf3-acb9-45fc6209e876&quot;:{&quot;type&quot;:&quot;FIGURE_OBJECT&quot;,&quot;id&quot;:&quot;40d89f5f-238e-4bf3-acb9-45fc6209e876&quot;,&quot;relativeTransform&quot;:{&quot;translate&quot;:{&quot;x&quot;:-2.9924715869324626e-14,&quot;y&quot;:-3.9875831001996063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d3d5e3d-bb36-4798-a603-3b4edda52a21&quot;,&quot;order&quot;:&quot;7&quot;}},&quot;3fe1a78a-efe4-4960-b2f9-4bb31c8fb251&quot;:{&quot;type&quot;:&quot;FIGURE_OBJECT&quot;,&quot;id&quot;:&quot;3fe1a78a-efe4-4960-b2f9-4bb31c8fb251&quot;,&quot;relativeTransform&quot;:{&quot;translate&quot;:{&quot;x&quot;:-10.61839624224342,&quot;y&quot;:-40.19790547268626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&quot;}},&quot;88fb19f1-3686-4627-915c-e3fb7727217f&quot;:{&quot;type&quot;:&quot;FIGURE_OBJECT&quot;,&quot;id&quot;:&quot;88fb19f1-3686-4627-915c-e3fb7727217f&quot;,&quot;relativeTransform&quot;:{&quot;translate&quot;:{&quot;x&quot;:4.679311065280283e-16,&quot;y&quot;:-4.8429879224977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fe1a78a-efe4-4960-b2f9-4bb31c8fb251&quot;,&quot;order&quot;:&quot;1&quot;}},&quot;95d6c94e-7ef4-4041-9afb-47c9d71133c2&quot;:{&quot;type&quot;:&quot;FIGURE_OBJECT&quot;,&quot;id&quot;:&quot;95d6c94e-7ef4-4041-9afb-47c9d71133c2&quot;,&quot;relativeTransform&quot;:{&quot;translate&quot;:{&quot;x&quot;:0,&quot;y&quot;:3.679509444529049},&quot;rotate&quot;:0},&quot;opacity&quot;:1,&quot;path&quot;:{&quot;type&quot;:&quot;POLY_LINE&quot;,&quot;points&quot;:[{&quot;x&quot;:0,&quot;y&quot;:-4.598421035880761},{&quot;x&quot;:0,&quot;y&quot;:4.59842103588076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2&quot;}},&quot;2fecf2e6-c440-4842-a7af-303ccb2d1c56&quot;:{&quot;type&quot;:&quot;FIGURE_OBJECT&quot;,&quot;id&quot;:&quot;2fecf2e6-c440-4842-a7af-303ccb2d1c56&quot;,&quot;relativeTransform&quot;:{&quot;translate&quot;:{&quot;x&quot;:-8.982683196689875e-14,&quot;y&quot;:8.5598605889829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5&quot;}},&quot;6f15d87e-cd35-42a7-b23e-42efd08df8aa&quot;:{&quot;type&quot;:&quot;FIGURE_OBJECT&quot;,&quot;id&quot;:&quot;6f15d87e-cd35-42a7-b23e-42efd08df8aa&quot;,&quot;relativeTransform&quot;:{&quot;translate&quot;:{&quot;x&quot;:0,&quot;y&quot;:-6.664365273961863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fe1a78a-efe4-4960-b2f9-4bb31c8fb251&quot;,&quot;order&quot;:&quot;7&quot;}},&quot;209f552a-8838-4cbe-9bcc-2d66a820780f&quot;:{&quot;type&quot;:&quot;FIGURE_OBJECT&quot;,&quot;id&quot;:&quot;209f552a-8838-4cbe-9bcc-2d66a820780f&quot;,&quot;relativeTransform&quot;:{&quot;translate&quot;:{&quot;x&quot;:-5.219152732960824,&quot;y&quot;:-39.7707417606561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5&quot;}},&quot;61ee672a-f04c-45e0-aad6-6a460b114f1f&quot;:{&quot;type&quot;:&quot;FIGURE_OBJECT&quot;,&quot;id&quot;:&quot;61ee672a-f04c-45e0-aad6-6a460b114f1f&quot;,&quot;relativeTransform&quot;:{&quot;translate&quot;:{&quot;x&quot;:0,&quot;y&quot;:3.908115165039649},&quot;rotate&quot;:0},&quot;opacity&quot;:1,&quot;path&quot;:{&quot;type&quot;:&quot;POLY_LINE&quot;,&quot;points&quot;:[{&quot;x&quot;:0,&quot;y&quot;:-4.7971817624248},{&quot;x&quot;:0,&quot;y&quot;:4.797181762424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1&quot;}},&quot;d71cb032-f574-43a9-a284-e490d14f9786&quot;:{&quot;type&quot;:&quot;FIGURE_OBJECT&quot;,&quot;id&quot;:&quot;d71cb032-f574-43a9-a284-e490d14f9786&quot;,&quot;relativeTransform&quot;:{&quot;translate&quot;:{&quot;x&quot;:4.679311065280283e-16,&quot;y&quot;:-5.021521743405518},&quot;rotate&quot;:0},&quot;opacity&quot;:1,&quot;path&quot;:{&quot;type&quot;:&quot;RECT&quot;,&quot;size&quot;:{&quot;x&quot;:3.9275735027780376,&quot;y&quot;:7.93141058526388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09f552a-8838-4cbe-9bcc-2d66a820780f&quot;,&quot;order&quot;:&quot;2&quot;}},&quot;dbb4af56-88f8-4305-8255-673b951604c2&quot;:{&quot;type&quot;:&quot;FIGURE_OBJECT&quot;,&quot;id&quot;:&quot;dbb4af56-88f8-4305-8255-673b951604c2&quot;,&quot;relativeTransform&quot;:{&quot;translate&quot;:{&quot;x&quot;:-8.982683196689875e-14,&quot;y&quot;:8.987227036037421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5&quot;}},&quot;22ddf52b-877c-4dfd-9160-e1db7b8458d4&quot;:{&quot;type&quot;:&quot;FIGURE_OBJECT&quot;,&quot;id&quot;:&quot;22ddf52b-877c-4dfd-9160-e1db7b8458d4&quot;,&quot;relativeTransform&quot;:{&quot;translate&quot;:{&quot;x&quot;:0,&quot;y&quot;:-6.5276687688461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09f552a-8838-4cbe-9bcc-2d66a820780f&quot;,&quot;order&quot;:&quot;7&quot;}},&quot;95e111e8-4f4b-4c9d-a62a-76b72d607e02&quot;:{&quot;type&quot;:&quot;FIGURE_OBJECT&quot;,&quot;id&quot;:&quot;95e111e8-4f4b-4c9d-a62a-76b72d607e02&quot;,&quot;relativeTransform&quot;:{&quot;translate&quot;:{&quot;x&quot;:0.23675872814481175,&quot;y&quot;:-38.7959684102647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&quot;}},&quot;d1f9418c-127b-495f-996a-55f72b245d84&quot;:{&quot;type&quot;:&quot;FIGURE_OBJECT&quot;,&quot;id&quot;:&quot;d1f9418c-127b-495f-996a-55f72b245d84&quot;,&quot;relativeTransform&quot;:{&quot;translate&quot;:{&quot;x&quot;:0,&quot;y&quot;:3.6650914114497657},&quot;rotate&quot;:0},&quot;opacity&quot;:1,&quot;path&quot;:{&quot;type&quot;:&quot;POLY_LINE&quot;,&quot;points&quot;:[{&quot;x&quot;:0,&quot;y&quot;:-4.683141033506947},{&quot;x&quot;:0,&quot;y&quot;:4.68314103350694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1&quot;}},&quot;d041ce75-539c-4003-9c45-021e81a6c06d&quot;:{&quot;type&quot;:&quot;FIGURE_OBJECT&quot;,&quot;id&quot;:&quot;d041ce75-539c-4003-9c45-021e81a6c06d&quot;,&quot;relativeTransform&quot;:{&quot;translate&quot;:{&quot;x&quot;:4.679311065280283e-16,&quot;y&quot;:-4.913289887044294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5e111e8-4f4b-4c9d-a62a-76b72d607e02&quot;,&quot;order&quot;:&quot;2&quot;}},&quot;afc754ed-8711-4e96-90d8-a1ab53c8706e&quot;:{&quot;type&quot;:&quot;FIGURE_OBJECT&quot;,&quot;id&quot;:&quot;afc754ed-8711-4e96-90d8-a1ab53c8706e&quot;,&quot;relativeTransform&quot;:{&quot;translate&quot;:{&quot;x&quot;:-8.982683196689875e-14,&quot;y&quot;:8.630162553529683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5&quot;}},&quot;c317b2c0-0bd2-4dd1-a703-3dd2c1120f8a&quot;:{&quot;type&quot;:&quot;FIGURE_OBJECT&quot;,&quot;id&quot;:&quot;c317b2c0-0bd2-4dd1-a703-3dd2c1120f8a&quot;,&quot;relativeTransform&quot;:{&quot;translate&quot;:{&quot;x&quot;:0,&quot;y&quot;:-6.245033835001689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5e111e8-4f4b-4c9d-a62a-76b72d607e02&quot;,&quot;order&quot;:&quot;7&quot;}},&quot;4039f150-e787-4b1a-b154-8ee2235974ee&quot;:{&quot;type&quot;:&quot;FIGURE_OBJECT&quot;,&quot;id&quot;:&quot;4039f150-e787-4b1a-b154-8ee2235974ee&quot;,&quot;relativeTransform&quot;:{&quot;translate&quot;:{&quot;x&quot;:5.424272725888946,&quot;y&quot;:-40.0456236165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2&quot;}},&quot;2ccff51e-7e96-4fbb-b300-526f28f8d131&quot;:{&quot;type&quot;:&quot;FIGURE_OBJECT&quot;,&quot;id&quot;:&quot;2ccff51e-7e96-4fbb-b300-526f28f8d131&quot;,&quot;relativeTransform&quot;:{&quot;translate&quot;:{&quot;x&quot;:0,&quot;y&quot;:3.626185056466678},&quot;rotate&quot;:0},&quot;opacity&quot;:1,&quot;path&quot;:{&quot;type&quot;:&quot;POLY_LINE&quot;,&quot;points&quot;:[{&quot;x&quot;:0,&quot;y&quot;:-4.8042300151390585},{&quot;x&quot;:0,&quot;y&quot;:4.804230015139058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1&quot;}},&quot;3455c39f-cc2f-4dd8-ab5f-e40e8f44b62f&quot;:{&quot;type&quot;:&quot;FIGURE_OBJECT&quot;,&quot;id&quot;:&quot;3455c39f-cc2f-4dd8-ab5f-e40e8f44b62f&quot;,&quot;relativeTransform&quot;:{&quot;translate&quot;:{&quot;x&quot;:4.679311065280283e-16,&quot;y&quot;:-4.995472513693318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039f150-e787-4b1a-b154-8ee2235974ee&quot;,&quot;order&quot;:&quot;2&quot;}},&quot;480beeec-2825-4b26-8298-23de5bc78a69&quot;:{&quot;type&quot;:&quot;FIGURE_OBJECT&quot;,&quot;id&quot;:&quot;480beeec-2825-4b26-8298-23de5bc78a69&quot;,&quot;relativeTransform&quot;:{&quot;translate&quot;:{&quot;x&quot;:-8.982683196689875e-14,&quot;y&quot;:8.712345180178708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5&quot;}},&quot;b8c70ce7-9b42-4402-b925-d7e28c64a7b1&quot;:{&quot;type&quot;:&quot;FIGURE_OBJECT&quot;,&quot;id&quot;:&quot;b8c70ce7-9b42-4402-b925-d7e28c64a7b1&quot;,&quot;relativeTransform&quot;:{&quot;translate&quot;:{&quot;x&quot;:0,&quot;y&quot;:-6.81664713013348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039f150-e787-4b1a-b154-8ee2235974ee&quot;,&quot;order&quot;:&quot;7&quot;}},&quot;2b970e99-bb1c-4a1f-b11d-4af7bdc462bc&quot;:{&quot;type&quot;:&quot;FIGURE_OBJECT&quot;,&quot;id&quot;:&quot;2b970e99-bb1c-4a1f-b11d-4af7bdc462bc&quot;,&quot;relativeTransform&quot;:{&quot;translate&quot;:{&quot;x&quot;:10.778971278016904,&quot;y&quot;:-39.911706814942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5&quot;}},&quot;8a5c8541-2845-4305-a9b2-8dbb5ea85910&quot;:{&quot;type&quot;:&quot;FIGURE_OBJECT&quot;,&quot;id&quot;:&quot;8a5c8541-2845-4305-a9b2-8dbb5ea85910&quot;,&quot;relativeTransform&quot;:{&quot;translate&quot;:{&quot;x&quot;:0,&quot;y&quot;:3.6261145739392555},&quot;rotate&quot;:0},&quot;opacity&quot;:1,&quot;path&quot;:{&quot;type&quot;:&quot;POLY_LINE&quot;,&quot;points&quot;:[{&quot;x&quot;:0,&quot;y&quot;:-4.938076334184102},{&quot;x&quot;:0,&quot;y&quot;:4.93807633418410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1&quot;}},&quot;970d516b-d671-4df5-8749-81fe6b3727a1&quot;:{&quot;type&quot;:&quot;FIGURE_OBJECT&quot;,&quot;id&quot;:&quot;970d516b-d671-4df5-8749-81fe6b3727a1&quot;,&quot;relativeTransform&quot;:{&quot;translate&quot;:{&quot;x&quot;:4.679311065280283e-16,&quot;y&quot;:-5.12938931526566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b970e99-bb1c-4a1f-b11d-4af7bdc462bc&quot;,&quot;order&quot;:&quot;2&quot;}},&quot;0a2fb747-ceda-49ad-b051-c5d8ef957501&quot;:{&quot;type&quot;:&quot;FIGURE_OBJECT&quot;,&quot;id&quot;:&quot;0a2fb747-ceda-49ad-b051-c5d8ef957501&quot;,&quot;relativeTransform&quot;:{&quot;translate&quot;:{&quot;x&quot;:-8.982683196689875e-14,&quot;y&quot;:8.84626198175081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5&quot;}},&quot;82ebf2a2-818e-4033-b1c7-12002e8921cd&quot;:{&quot;type&quot;:&quot;FIGURE_OBJECT&quot;,&quot;id&quot;:&quot;82ebf2a2-818e-4033-b1c7-12002e8921cd&quot;,&quot;relativeTransform&quot;:{&quot;translate&quot;:{&quot;x&quot;:0,&quot;y&quot;:-6.95056393170583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b970e99-bb1c-4a1f-b11d-4af7bdc462bc&quot;,&quot;order&quot;:&quot;7&quot;}},&quot;662d9c65-96de-4294-a838-08f858a6335c&quot;:{&quot;type&quot;:&quot;FIGURE_OBJECT&quot;,&quot;id&quot;:&quot;662d9c65-96de-4294-a838-08f858a6335c&quot;,&quot;relativeTransform&quot;:{&quot;translate&quot;:{&quot;x&quot;:16.067134324521607,&quot;y&quot;:-39.54012293184331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8&quot;}},&quot;0584f855-65b7-4cf7-a274-32575a1ff15d&quot;:{&quot;type&quot;:&quot;FIGURE_OBJECT&quot;,&quot;id&quot;:&quot;0584f855-65b7-4cf7-a274-32575a1ff15d&quot;,&quot;relativeTransform&quot;:{&quot;translate&quot;:{&quot;x&quot;:4.679311065280283e-16,&quot;y&quot;:-5.251832672078273},&quot;rotate&quot;:0},&quot;opacity&quot;:1,&quot;path&quot;:{&quot;type&quot;:&quot;RECT&quot;,&quot;size&quot;:{&quot;x&quot;:3.9275735027780376,&quot;y&quot;:8.0921626872130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62d9c65-96de-4294-a838-08f858a6335c&quot;,&quot;order&quot;:&quot;1&quot;}},&quot;f2ed8e19-c7d5-4667-ad0b-dc06452d48e7&quot;:{&quot;type&quot;:&quot;FIGURE_OBJECT&quot;,&quot;id&quot;:&quot;f2ed8e19-c7d5-4667-ad0b-dc06452d48e7&quot;,&quot;relativeTransform&quot;:{&quot;translate&quot;:{&quot;x&quot;:0,&quot;y&quot;:4.101730667102181},&quot;rotate&quot;:0},&quot;opacity&quot;:1,&quot;path&quot;:{&quot;type&quot;:&quot;POLY_LINE&quot;,&quot;points&quot;:[{&quot;x&quot;:0,&quot;y&quot;:-4.93948598472699},{&quot;x&quot;:0,&quot;y&quot;:4.9394859847269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2&quot;}},&quot;ad2b31ab-da07-4b15-a943-81b597bff16a&quot;:{&quot;type&quot;:&quot;FIGURE_OBJECT&quot;,&quot;id&quot;:&quot;ad2b31ab-da07-4b15-a943-81b597bff16a&quot;,&quot;relativeTransform&quot;:{&quot;translate&quot;:{&quot;x&quot;:-8.982683196689875e-14,&quot;y&quot;:9.297914015684892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5&quot;}},&quot;53db1763-08cc-4de8-859e-7e121b740ac4&quot;:{&quot;type&quot;:&quot;FIGURE_OBJECT&quot;,&quot;id&quot;:&quot;53db1763-08cc-4de8-859e-7e121b740ac4&quot;,&quot;relativeTransform&quot;:{&quot;translate&quot;:{&quot;x&quot;:0,&quot;y&quot;:-7.322147814804945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62d9c65-96de-4294-a838-08f858a6335c&quot;,&quot;order&quot;:&quot;7&quot;}},&quot;93ccc0b2-6469-40fb-a5be-8f734af014c3&quot;:{&quot;type&quot;:&quot;FIGURE_OBJECT&quot;,&quot;id&quot;:&quot;93ccc0b2-6469-40fb-a5be-8f734af014c3&quot;,&quot;relativeTransform&quot;:{&quot;translate&quot;:{&quot;x&quot;:21.389692844272123,&quot;y&quot;:-38.5401168367346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9&quot;}},&quot;ecc45386-c178-4ed0-9f14-c74e6a9fe91e&quot;:{&quot;type&quot;:&quot;FIGURE_OBJECT&quot;,&quot;id&quot;:&quot;ecc45386-c178-4ed0-9f14-c74e6a9fe91e&quot;,&quot;relativeTransform&quot;:{&quot;translate&quot;:{&quot;x&quot;:0,&quot;y&quot;:4.883170445539626},&quot;rotate&quot;:0},&quot;opacity&quot;:1,&quot;path&quot;:{&quot;type&quot;:&quot;POLY_LINE&quot;,&quot;points&quot;:[{&quot;x&quot;:0,&quot;y&quot;:-5.029351206834683},{&quot;x&quot;:0,&quot;y&quot;:5.0293512068346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1&quot;}},&quot;4a5a9ca6-be7e-4241-9644-8dad0c29c89b&quot;:{&quot;type&quot;:&quot;FIGURE_OBJECT&quot;,&quot;id&quot;:&quot;4a5a9ca6-be7e-4241-9644-8dad0c29c89b&quot;,&quot;relativeTransform&quot;:{&quot;translate&quot;:{&quot;x&quot;:4.679311065280283e-16,&quot;y&quot;:-5.227187887491963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3ccc0b2-6469-40fb-a5be-8f734af014c3&quot;,&quot;order&quot;:&quot;2&quot;}},&quot;3e3b2a9b-ceea-47e6-8952-3242f6fc6bb7&quot;:{&quot;type&quot;:&quot;FIGURE_OBJECT&quot;,&quot;id&quot;:&quot;3e3b2a9b-ceea-47e6-8952-3242f6fc6bb7&quot;,&quot;relativeTransform&quot;:{&quot;translate&quot;:{&quot;x&quot;:-5.990211609757413e-14,&quot;y&quot;:10.19445176094728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5&quot;}},&quot;2b5449ea-391a-409e-b758-38c8fcace3aa&quot;:{&quot;type&quot;:&quot;FIGURE_OBJECT&quot;,&quot;id&quot;:&quot;2b5449ea-391a-409e-b758-38c8fcace3aa&quot;,&quot;relativeTransform&quot;:{&quot;translate&quot;:{&quot;x&quot;:-2.9924715869324626e-14,&quot;y&quot;:-8.322153909913501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3ccc0b2-6469-40fb-a5be-8f734af014c3&quot;,&quot;order&quot;:&quot;7&quot;}},&quot;2776a64c-ab25-402e-af3d-5e2ff38c3b96&quot;:{&quot;type&quot;:&quot;FIGURE_OBJECT&quot;,&quot;id&quot;:&quot;2776a64c-ab25-402e-af3d-5e2ff38c3b96&quot;,&quot;relativeTransform&quot;:{&quot;translate&quot;:{&quot;x&quot;:26.746364907160135,&quot;y&quot;:-37.0566006054233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&quot;}},&quot;554cd8d7-0269-45f8-a816-3f54c1ced8db&quot;:{&quot;type&quot;:&quot;FIGURE_OBJECT&quot;,&quot;id&quot;:&quot;554cd8d7-0269-45f8-a816-3f54c1ced8db&quot;,&quot;relativeTransform&quot;:{&quot;translate&quot;:{&quot;x&quot;:0,&quot;y&quot;:6.292820988404843},&quot;rotate&quot;:0},&quot;opacity&quot;:1,&quot;path&quot;:{&quot;type&quot;:&quot;POLY_LINE&quot;,&quot;points&quot;:[{&quot;x&quot;:0,&quot;y&quot;:-5.103216895280749},{&quot;x&quot;:0,&quot;y&quot;:5.10321689528074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1&quot;}},&quot;1c85f2c1-58ff-4372-8d77-272aaf7f96fa&quot;:{&quot;type&quot;:&quot;FIGURE_OBJECT&quot;,&quot;id&quot;:&quot;1c85f2c1-58ff-4372-8d77-272aaf7f96fa&quot;,&quot;relativeTransform&quot;:{&quot;translate&quot;:{&quot;x&quot;:-5.942725052905958e-14,&quot;y&quot;:-5.32893032403004},&quot;rotate&quot;:0},&quot;opacity&quot;:1,&quot;path&quot;:{&quot;type&quot;:&quot;RECT&quot;,&quot;size&quot;:{&quot;x&quot;:3.9275735027780376,&quot;y&quot;:12.69807533645712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776a64c-ab25-402e-af3d-5e2ff38c3b96&quot;,&quot;order&quot;:&quot;2&quot;}},&quot;5c8901de-946f-40fe-8588-0aaa956e778e&quot;:{&quot;type&quot;:&quot;FIGURE_OBJECT&quot;,&quot;id&quot;:&quot;5c8901de-946f-40fe-8588-0aaa956e778e&quot;,&quot;relativeTransform&quot;:{&quot;translate&quot;:{&quot;x&quot;:-5.990211609757413e-14,&quot;y&quot;:11.67796799225868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5&quot;}},&quot;2fe47ae7-77ba-479b-8a43-2b0154d598da&quot;:{&quot;type&quot;:&quot;FIGURE_OBJECT&quot;,&quot;id&quot;:&quot;2fe47ae7-77ba-479b-8a43-2b0154d598da&quot;,&quot;relativeTransform&quot;:{&quot;translate&quot;:{&quot;x&quot;:0,&quot;y&quot;:-5.47635139397723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776a64c-ab25-402e-af3d-5e2ff38c3b96&quot;,&quot;order&quot;:&quot;7&quot;}},&quot;1403d321-0817-4ff8-8d51-df05a196525d&quot;:{&quot;type&quot;:&quot;FIGURE_OBJECT&quot;,&quot;id&quot;:&quot;1403d321-0817-4ff8-8d51-df05a196525d&quot;,&quot;relativeTransform&quot;:{&quot;translate&quot;:{&quot;x&quot;:32.011691614870564,&quot;y&quot;:-34.3282219797075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2&quot;}},&quot;fee64780-ed40-49a6-908a-2749ba53b051&quot;:{&quot;type&quot;:&quot;FIGURE_OBJECT&quot;,&quot;id&quot;:&quot;fee64780-ed40-49a6-908a-2749ba53b051&quot;,&quot;relativeTransform&quot;:{&quot;translate&quot;:{&quot;x&quot;:-5.942725052905958e-14,&quot;y&quot;:-5.311344024900922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403d321-0817-4ff8-8d51-df05a196525d&quot;,&quot;order&quot;:&quot;1&quot;}},&quot;8a9b0e8a-ca2c-4b27-8fef-5b54b84db481&quot;:{&quot;type&quot;:&quot;FIGURE_OBJECT&quot;,&quot;id&quot;:&quot;8a9b0e8a-ca2c-4b27-8fef-5b54b84db481&quot;,&quot;relativeTransform&quot;:{&quot;translate&quot;:{&quot;x&quot;:0,&quot;y&quot;:4.967326582948526},&quot;rotate&quot;:0},&quot;opacity&quot;:1,&quot;path&quot;:{&quot;type&quot;:&quot;POLY_LINE&quot;,&quot;points&quot;:[{&quot;x&quot;:0,&quot;y&quot;:-5.029351206834742},{&quot;x&quot;:0,&quot;y&quot;:5.02935120683474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2&quot;}},&quot;4d58d526-821d-43a9-8b60-333867b17eec&quot;:{&quot;type&quot;:&quot;FIGURE_OBJECT&quot;,&quot;id&quot;:&quot;4d58d526-821d-43a9-8b60-333867b17eec&quot;,&quot;relativeTransform&quot;:{&quot;translate&quot;:{&quot;x&quot;:-5.990211609757413e-14,&quot;y&quot;:10.2786078983562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5&quot;}},&quot;41be6c7a-9e3d-46a5-b7b1-49bd16b03efa&quot;:{&quot;type&quot;:&quot;FIGURE_OBJECT&quot;,&quot;id&quot;:&quot;41be6c7a-9e3d-46a5-b7b1-49bd16b03efa&quot;,&quot;relativeTransform&quot;:{&quot;translate&quot;:{&quot;x&quot;:0,&quot;y&quot;:-8.20473001969294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403d321-0817-4ff8-8d51-df05a196525d&quot;,&quot;order&quot;:&quot;7&quot;}},&quot;f65eb871-0574-493b-9f10-18104920600d&quot;:{&quot;type&quot;:&quot;FIGURE_OBJECT&quot;,&quot;id&quot;:&quot;f65eb871-0574-493b-9f10-18104920600d&quot;,&quot;relativeTransform&quot;:{&quot;translate&quot;:{&quot;x&quot;:37.29816308072377,&quot;y&quot;:-33.6553957755976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5&quot;}},&quot;92f68283-f012-4990-8115-41ea78665cdc&quot;:{&quot;type&quot;:&quot;FIGURE_OBJECT&quot;,&quot;id&quot;:&quot;92f68283-f012-4990-8115-41ea78665cdc&quot;,&quot;relativeTransform&quot;:{&quot;translate&quot;:{&quot;x&quot;:0,&quot;y&quot;:5.497637117174379},&quot;rotate&quot;:0},&quot;opacity&quot;:1,&quot;path&quot;:{&quot;type&quot;:&quot;POLY_LINE&quot;,&quot;points&quot;:[{&quot;x&quot;:0,&quot;y&quot;:-5.171866876718303},{&quot;x&quot;:0,&quot;y&quot;:5.17186687671830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1&quot;}},&quot;dd832b8c-df8f-4188-a1fc-20f8d1c574d8&quot;:{&quot;type&quot;:&quot;FIGURE_OBJECT&quot;,&quot;id&quot;:&quot;dd832b8c-df8f-4188-a1fc-20f8d1c574d8&quot;,&quot;relativeTransform&quot;:{&quot;translate&quot;:{&quot;x&quot;:-5.942725052905958e-14,&quot;y&quot;:-5.367616801594243},&quot;rotate&quot;:0},&quot;opacity&quot;:1,&quot;path&quot;:{&quot;type&quot;:&quot;RECT&quot;,&quot;size&quot;:{&quot;x&quot;:3.9275735027780376,&quot;y&quot;:11.1676346017433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f65eb871-0574-493b-9f10-18104920600d&quot;,&quot;order&quot;:&quot;2&quot;}},&quot;9e506df9-8f54-4c07-896c-bc7ce4a10eb9&quot;:{&quot;type&quot;:&quot;FIGURE_OBJECT&quot;,&quot;id&quot;:&quot;9e506df9-8f54-4c07-896c-bc7ce4a10eb9&quot;,&quot;relativeTransform&quot;:{&quot;translate&quot;:{&quot;x&quot;:-5.990211609757413e-14,&quot;y&quot;:10.951434102465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5&quot;}},&quot;1ef7d95d-d728-4ebb-9f3d-a40b7157c3b5&quot;:{&quot;type&quot;:&quot;FIGURE_OBJECT&quot;,&quot;id&quot;:&quot;1ef7d95d-d728-4ebb-9f3d-a40b7157c3b5&quot;,&quot;relativeTransform&quot;:{&quot;translate&quot;:{&quot;x&quot;:0,&quot;y&quot;:-8.31369600665653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f65eb871-0574-493b-9f10-18104920600d&quot;,&quot;order&quot;:&quot;7&quot;}},&quot;e3971954-1b7a-45ac-82ea-9d3396416aec&quot;:{&quot;type&quot;:&quot;FIGURE_OBJECT&quot;,&quot;id&quot;:&quot;e3971954-1b7a-45ac-82ea-9d3396416aec&quot;,&quot;relativeTransform&quot;:{&quot;translate&quot;:{&quot;x&quot;:42.69740659000618,&quot;y&quot;:-32.386710287019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&quot;}},&quot;b7eb4371-3afd-455e-ae67-c341334d1867&quot;:{&quot;type&quot;:&quot;FIGURE_OBJECT&quot;,&quot;id&quot;:&quot;b7eb4371-3afd-455e-ae67-c341334d1867&quot;,&quot;relativeTransform&quot;:{&quot;translate&quot;:{&quot;x&quot;:-5.942725052905958e-14,&quot;y&quot;:-5.416714803355716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245,96,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3971954-1b7a-45ac-82ea-9d3396416aec&quot;,&quot;order&quot;:&quot;1&quot;}},&quot;4a4963bd-bb80-4093-a0b1-f4245b757454&quot;:{&quot;type&quot;:&quot;FIGURE_OBJECT&quot;,&quot;id&quot;:&quot;4a4963bd-bb80-4093-a0b1-f4245b757454&quot;,&quot;relativeTransform&quot;:{&quot;translate&quot;:{&quot;x&quot;:0,&quot;y&quot;:6.202462388606986},&quot;rotate&quot;:0},&quot;opacity&quot;:1,&quot;path&quot;:{&quot;type&quot;:&quot;POLY_LINE&quot;,&quot;points&quot;:[{&quot;x&quot;:0,&quot;y&quot;:-5.171866876718362},{&quot;x&quot;:0,&quot;y&quot;:5.17186687671836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2&quot;}},&quot;5cd79c0b-dd26-4791-80f3-34801a14fe62&quot;:{&quot;type&quot;:&quot;FIGURE_OBJECT&quot;,&quot;id&quot;:&quot;5cd79c0b-dd26-4791-80f3-34801a14fe62&quot;,&quot;relativeTransform&quot;:{&quot;translate&quot;:{&quot;x&quot;:-5.990211609757413e-14,&quot;y&quot;:11.65625937389844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5&quot;}},&quot;b969e467-6b3c-45fb-8c45-3796cc2918d8&quot;:{&quot;type&quot;:&quot;FIGURE_OBJECT&quot;,&quot;id&quot;:&quot;b969e467-6b3c-45fb-8c45-3796cc2918d8&quot;,&quot;relativeTransform&quot;:{&quot;translate&quot;:{&quot;x&quot;:0,&quot;y&quot;:-5.849344927619538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3971954-1b7a-45ac-82ea-9d3396416aec&quot;,&quot;order&quot;:&quot;7&quot;}},&quot;dfe80d90-51f1-4c0e-86be-ef438c9aaaf6&quot;:{&quot;type&quot;:&quot;FIGURE_OBJECT&quot;,&quot;id&quot;:&quot;dfe80d90-51f1-4c0e-86be-ef438c9aaaf6&quot;,&quot;relativeTransform&quot;:{&quot;translate&quot;:{&quot;x&quot;:48.02391213127687,&quot;y&quot;:-29.67130044629803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5&quot;}},&quot;62662194-fe85-44b1-867e-b0a66fd4d041&quot;:{&quot;type&quot;:&quot;FIGURE_OBJECT&quot;,&quot;id&quot;:&quot;62662194-fe85-44b1-867e-b0a66fd4d041&quot;,&quot;relativeTransform&quot;:{&quot;translate&quot;:{&quot;x&quot;:-5.942725052905958e-14,&quot;y&quot;:-5.594753666919542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fe80d90-51f1-4c0e-86be-ef438c9aaaf6&quot;,&quot;order&quot;:&quot;1&quot;}},&quot;264c3cbf-8f53-49e4-800a-fc6d8739595c&quot;:{&quot;type&quot;:&quot;FIGURE_OBJECT&quot;,&quot;id&quot;:&quot;264c3cbf-8f53-49e4-800a-fc6d8739595c&quot;,&quot;relativeTransform&quot;:{&quot;translate&quot;:{&quot;x&quot;:0,&quot;y&quot;:6.202462388607106},&quot;rotate&quot;:0},&quot;opacity&quot;:1,&quot;path&quot;:{&quot;type&quot;:&quot;POLY_LINE&quot;,&quot;points&quot;:[{&quot;x&quot;:0,&quot;y&quot;:-5.349905740282188},{&quot;x&quot;:0,&quot;y&quot;:5.34990574028218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2&quot;}},&quot;ed385194-5cb9-4f2b-8b82-860a779c55df&quot;:{&quot;type&quot;:&quot;FIGURE_OBJECT&quot;,&quot;id&quot;:&quot;ed385194-5cb9-4f2b-8b82-860a779c55df&quot;,&quot;relativeTransform&quot;:{&quot;translate&quot;:{&quot;x&quot;:-5.990211609757413e-14,&quot;y&quot;:11.83429823746238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5&quot;}},&quot;e700eb5e-972c-4063-9d8c-cbc1ba23ff9a&quot;:{&quot;type&quot;:&quot;FIGURE_OBJECT&quot;,&quot;id&quot;:&quot;e700eb5e-972c-4063-9d8c-cbc1ba23ff9a&quot;,&quot;relativeTransform&quot;:{&quot;translate&quot;:{&quot;x&quot;:0,&quot;y&quot;:-8.56475476834070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fe80d90-51f1-4c0e-86be-ef438c9aaaf6&quot;,&quot;order&quot;:&quot;7&quot;}},&quot;c01a16fa-9fbd-4263-8bbb-5ec5f315592f&quot;:{&quot;type&quot;:&quot;FIGURE_OBJECT&quot;,&quot;id&quot;:&quot;c01a16fa-9fbd-4263-8bbb-5ec5f315592f&quot;,&quot;relativeTransform&quot;:{&quot;translate&quot;:{&quot;x&quot;:53.173929424580926,&quot;y&quot;:-24.03524708679714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&quot;}},&quot;37af4182-dead-4798-8672-c767b11f0e00&quot;:{&quot;type&quot;:&quot;FIGURE_OBJECT&quot;,&quot;id&quot;:&quot;37af4182-dead-4798-8672-c767b11f0e00&quot;,&quot;relativeTransform&quot;:{&quot;translate&quot;:{&quot;x&quot;:-5.942725052905958e-14,&quot;y&quot;:-5.475356265938798},&quot;rotate&quot;:0},&quot;opacity&quot;:1,&quot;path&quot;:{&quot;type&quot;:&quot;RECT&quot;,&quot;size&quot;:{&quot;x&quot;:3.9275735027780376,&quot;y&quot;:10.55381131160670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c01a16fa-9fbd-4263-8bbb-5ec5f315592f&quot;,&quot;order&quot;:&quot;1&quot;}},&quot;c61d9c17-2f92-404c-bb24-8504daf88e21&quot;:{&quot;type&quot;:&quot;FIGURE_OBJECT&quot;,&quot;id&quot;:&quot;c61d9c17-2f92-404c-bb24-8504daf88e21&quot;,&quot;relativeTransform&quot;:{&quot;translate&quot;:{&quot;x&quot;:0,&quot;y&quot;:5.310306001010923},&quot;rotate&quot;:0},&quot;opacity&quot;:1,&quot;path&quot;:{&quot;type&quot;:&quot;POLY_LINE&quot;,&quot;points&quot;:[{&quot;x&quot;:0,&quot;y&quot;:-5.30099086644482},{&quot;x&quot;:0,&quot;y&quot;:5.3009908664448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2&quot;}},&quot;8f3871f8-21a0-4c11-8462-466aa7d6a25f&quot;:{&quot;type&quot;:&quot;FIGURE_OBJECT&quot;,&quot;id&quot;:&quot;8f3871f8-21a0-4c11-8462-466aa7d6a25f&quot;,&quot;relativeTransform&quot;:{&quot;translate&quot;:{&quot;x&quot;:-5.990211609757413e-14,&quot;y&quot;:10.7522619217421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5&quot;}},&quot;49dc4f2b-c8c1-4250-aa1e-41cc174081d3&quot;:{&quot;type&quot;:&quot;FIGURE_OBJECT&quot;,&quot;id&quot;:&quot;49dc4f2b-c8c1-4250-aa1e-41cc174081d3&quot;,&quot;relativeTransform&quot;:{&quot;translate&quot;:{&quot;x&quot;:0,&quot;y&quot;:-10.05756325225185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c01a16fa-9fbd-4263-8bbb-5ec5f315592f&quot;,&quot;order&quot;:&quot;7&quot;}},&quot;7133ae58-ac4e-4fa8-98da-9af896f07c23&quot;:{&quot;type&quot;:&quot;FIGURE_OBJECT&quot;,&quot;id&quot;:&quot;7133ae58-ac4e-4fa8-98da-9af896f07c23&quot;,&quot;relativeTransform&quot;:{&quot;translate&quot;:{&quot;x&quot;:58.7003234128298,&quot;y&quot;:-23.4059036857178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2&quot;}},&quot;c95e3ea2-6794-40c9-8329-017d5448b2fd&quot;:{&quot;type&quot;:&quot;FIGURE_OBJECT&quot;,&quot;id&quot;:&quot;c95e3ea2-6794-40c9-8329-017d5448b2fd&quot;,&quot;relativeTransform&quot;:{&quot;translate&quot;:{&quot;x&quot;:-5.942725052905958e-14,&quot;y&quot;:-6.309627548721366},&quot;rotate&quot;:0},&quot;opacity&quot;:1,&quot;path&quot;:{&quot;type&quot;:&quot;RECT&quot;,&quot;size&quot;:{&quot;x&quot;:3.9275735027780376,&quot;y&quot;:7.62658194388265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133ae58-ac4e-4fa8-98da-9af896f07c23&quot;,&quot;order&quot;:&quot;1&quot;}},&quot;74c8ebec-d73f-4207-9235-7c0efe584301&quot;:{&quot;type&quot;:&quot;FIGURE_OBJECT&quot;,&quot;id&quot;:&quot;74c8ebec-d73f-4207-9235-7c0efe584301&quot;,&quot;relativeTransform&quot;:{&quot;translate&quot;:{&quot;x&quot;:0,&quot;y&quot;:3.8908534706554447},&quot;rotate&quot;:0},&quot;opacity&quot;:1,&quot;path&quot;:{&quot;type&quot;:&quot;POLY_LINE&quot;,&quot;points&quot;:[{&quot;x&quot;:0,&quot;y&quot;:-6.202462388607106},{&quot;x&quot;:0,&quot;y&quot;:6.20246238860710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2&quot;}},&quot;0693aaaf-7612-41f6-b8f4-96ebb550a2be&quot;:{&quot;type&quot;:&quot;FIGURE_OBJECT&quot;,&quot;id&quot;:&quot;0693aaaf-7612-41f6-b8f4-96ebb550a2be&quot;,&quot;relativeTransform&quot;:{&quot;translate&quot;:{&quot;x&quot;:-5.990211609757413e-14,&quot;y&quot;:10.122918520662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5&quot;}},&quot;8bc836aa-3d29-41ef-ad4f-358c99aaea3b&quot;:{&quot;type&quot;:&quot;FIGURE_OBJECT&quot;,&quot;id&quot;:&quot;8bc836aa-3d29-41ef-ad4f-358c99aaea3b&quot;,&quot;relativeTransform&quot;:{&quot;translate&quot;:{&quot;x&quot;:0,&quot;y&quot;:-8.8112256409947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133ae58-ac4e-4fa8-98da-9af896f07c23&quot;,&quot;order&quot;:&quot;7&quot;}},&quot;6d94ebcf-04bb-44d8-a453-4c61e4ebc92c&quot;:{&quot;type&quot;:&quot;FIGURE_OBJECT&quot;,&quot;id&quot;:&quot;6d94ebcf-04bb-44d8-a453-4c61e4ebc92c&quot;,&quot;relativeTransform&quot;:{&quot;translate&quot;:{&quot;x&quot;:64.00173717443748,&quot;y&quot;:-22.51344327970818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5&quot;}},&quot;e831661b-dff6-480f-a0ce-4b64ec05a74b&quot;:{&quot;type&quot;:&quot;FIGURE_OBJECT&quot;,&quot;id&quot;:&quot;e831661b-dff6-480f-a0ce-4b64ec05a74b&quot;,&quot;relativeTransform&quot;:{&quot;translate&quot;:{&quot;x&quot;:0,&quot;y&quot;:3.70025806993841},&quot;rotate&quot;:0},&quot;opacity&quot;:1,&quot;path&quot;:{&quot;type&quot;:&quot;POLY_LINE&quot;,&quot;points&quot;:[{&quot;x&quot;:0,&quot;y&quot;:-6.340467176753631},{&quot;x&quot;:0,&quot;y&quot;:6.34046717675363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1&quot;}},&quot;c1e393b0-c24d-41b0-b7a4-24deb2cc34b8&quot;:{&quot;type&quot;:&quot;FIGURE_OBJECT&quot;,&quot;id&quot;:&quot;c1e393b0-c24d-41b0-b7a4-24deb2cc34b8&quot;,&quot;relativeTransform&quot;:{&quot;translate&quot;:{&quot;x&quot;:-5.942725052905958e-14,&quot;y&quot;:-6.414545439247541},&quot;rotate&quot;:0},&quot;opacity&quot;:1,&quot;path&quot;:{&quot;type&quot;:&quot;RECT&quot;,&quot;size&quot;:{&quot;x&quot;:3.9275735027780376,&quot;y&quot;:7.3115649376892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d94ebcf-04bb-44d8-a453-4c61e4ebc92c&quot;,&quot;order&quot;:&quot;2&quot;}},&quot;8016e529-f057-49e1-b533-8ca449af43f9&quot;:{&quot;type&quot;:&quot;FIGURE_OBJECT&quot;,&quot;id&quot;:&quot;8016e529-f057-49e1-b533-8ca449af43f9&quot;,&quot;relativeTransform&quot;:{&quot;translate&quot;:{&quot;x&quot;:-5.990211609757413e-14,&quot;y&quot;:10.0703279080921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5&quot;}},&quot;b1387971-032f-4777-9944-472442b7e32a&quot;:{&quot;type&quot;:&quot;FIGURE_OBJECT&quot;,&quot;id&quot;:&quot;b1387971-032f-4777-9944-472442b7e32a&quot;,&quot;relativeTransform&quot;:{&quot;translate&quot;:{&quot;x&quot;:0,&quot;y&quot;:-8.48659376829449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d94ebcf-04bb-44d8-a453-4c61e4ebc92c&quot;,&quot;order&quot;:&quot;7&quot;}},&quot;371ecf6e-cd51-44d6-aab6-00a480410704&quot;:{&quot;type&quot;:&quot;FIGURE_OBJECT&quot;,&quot;id&quot;:&quot;371ecf6e-cd51-44d6-aab6-00a480410704&quot;,&quot;relativeTransform&quot;:{&quot;translate&quot;:{&quot;x&quot;:69.25804211867336,&quot;y&quot;:-21.2334142268150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3&quot;}},&quot;abca95fc-4b16-41c4-a4ab-0b6ecb54448f&quot;:{&quot;type&quot;:&quot;FIGURE_OBJECT&quot;,&quot;id&quot;:&quot;abca95fc-4b16-41c4-a4ab-0b6ecb54448f&quot;,&quot;relativeTransform&quot;:{&quot;translate&quot;:{&quot;x&quot;:0,&quot;y&quot;:4.18877658812416},&quot;rotate&quot;:0},&quot;opacity&quot;:1,&quot;path&quot;:{&quot;type&quot;:&quot;POLY_LINE&quot;,&quot;points&quot;:[{&quot;x&quot;:0,&quot;y&quot;:-6.417434096394083},{&quot;x&quot;:0,&quot;y&quot;:6.4174340963940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1&quot;}},&quot;8c44c29b-97c1-4187-a0d9-5e88c40abc27&quot;:{&quot;type&quot;:&quot;FIGURE_OBJECT&quot;,&quot;id&quot;:&quot;8c44c29b-97c1-4187-a0d9-5e88c40abc27&quot;,&quot;relativeTransform&quot;:{&quot;translate&quot;:{&quot;x&quot;:-5.942725052905958e-14,&quot;y&quot;:-6.47100591757531},&quot;rotate&quot;:0},&quot;opacity&quot;:1,&quot;path&quot;:{&quot;type&quot;:&quot;RECT&quot;,&quot;size&quot;:{&quot;x&quot;:3.9275735027780376,&quot;y&quot;:8.3296148566861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71ecf6e-cd51-44d6-aab6-00a480410704&quot;,&quot;order&quot;:&quot;2&quot;}},&quot;becf6147-6ed7-4110-a9c5-1ecce4236000&quot;:{&quot;type&quot;:&quot;FIGURE_OBJECT&quot;,&quot;id&quot;:&quot;becf6147-6ed7-4110-a9c5-1ecce4236000&quot;,&quot;relativeTransform&quot;:{&quot;translate&quot;:{&quot;x&quot;:-5.990211609757413e-14,&quot;y&quot;:10.63581334591834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5&quot;}},&quot;0d5e1ca5-4845-4326-b09e-3646171af768&quot;:{&quot;type&quot;:&quot;FIGURE_OBJECT&quot;,&quot;id&quot;:&quot;0d5e1ca5-4845-4326-b09e-3646171af768&quot;,&quot;relativeTransform&quot;:{&quot;translate&quot;:{&quot;x&quot;:0,&quot;y&quot;:-9.202762604041446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71ecf6e-cd51-44d6-aab6-00a480410704&quot;,&quot;order&quot;:&quot;7&quot;}},&quot;43c2a84f-5803-4121-9104-02a2107d08e5&quot;:{&quot;type&quot;:&quot;FIGURE_OBJECT&quot;,&quot;id&quot;:&quot;43c2a84f-5803-4121-9104-02a2107d08e5&quot;,&quot;relativeTransform&quot;:{&quot;translate&quot;:{&quot;x&quot;:74.58539345026965,&quot;y&quot;:-16.670375419560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4&quot;}},&quot;4ce81207-e84b-4f0d-87d4-560274ad7c8d&quot;:{&quot;type&quot;:&quot;FIGURE_OBJECT&quot;,&quot;id&quot;:&quot;4ce81207-e84b-4f0d-87d4-560274ad7c8d&quot;,&quot;relativeTransform&quot;:{&quot;translate&quot;:{&quot;x&quot;:-5.942725052905958e-14,&quot;y&quot;:-10.142551787218478},&quot;rotate&quot;:0},&quot;opacity&quot;:1,&quot;path&quot;:{&quot;type&quot;:&quot;RECT&quot;,&quot;size&quot;:{&quot;x&quot;:3.9275735027780376,&quot;y&quot;:10.11260073190941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3c2a84f-5803-4121-9104-02a2107d08e5&quot;,&quot;order&quot;:&quot;1&quot;}},&quot;a16c85a4-6292-41e6-abf0-485ba64e5240&quot;:{&quot;type&quot;:&quot;FIGURE_OBJECT&quot;,&quot;id&quot;:&quot;a16c85a4-6292-41e6-abf0-485ba64e5240&quot;,&quot;relativeTransform&quot;:{&quot;translate&quot;:{&quot;x&quot;:0,&quot;y&quot;:5.19033329882985},&quot;rotate&quot;:0},&quot;opacity&quot;:1,&quot;path&quot;:{&quot;type&quot;:&quot;POLY_LINE&quot;,&quot;points&quot;:[{&quot;x&quot;:0,&quot;y&quot;:-10.008518854343297},{&quot;x&quot;:0,&quot;y&quot;:10.00851885434329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2&quot;}},&quot;4d23a3ff-5247-4f73-9644-d99309ea7a20&quot;:{&quot;type&quot;:&quot;FIGURE_OBJECT&quot;,&quot;id&quot;:&quot;4d23a3ff-5247-4f73-9644-d99309ea7a20&quot;,&quot;relativeTransform&quot;:{&quot;translate&quot;:{&quot;x&quot;:-5.990211609757413e-14,&quot;y&quot;:15.198852153173148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5&quot;}},&quot;2009eb1d-51d4-44d6-825d-081301461916&quot;:{&quot;type&quot;:&quot;FIGURE_OBJECT&quot;,&quot;id&quot;:&quot;2009eb1d-51d4-44d6-825d-081301461916&quot;,&quot;relativeTransform&quot;:{&quot;translate&quot;:{&quot;x&quot;:0,&quot;y&quot;:-13.20194119415018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3c2a84f-5803-4121-9104-02a2107d08e5&quot;,&quot;order&quot;:&quot;7&quot;}},&quot;8f94874d-59b9-4017-8cf7-84f42713aee8&quot;:{&quot;type&quot;:&quot;FIGURE_OBJECT&quot;,&quot;id&quot;:&quot;8f94874d-59b9-4017-8cf7-84f42713aee8&quot;,&quot;relativeTransform&quot;:{&quot;translate&quot;:{&quot;x&quot;:79.72328774890511,&quot;y&quot;:3.74136444112864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5&quot;}},&quot;9cda8f64-bba0-48fc-8601-3fd2033ed168&quot;:{&quot;type&quot;:&quot;FIGURE_OBJECT&quot;,&quot;id&quot;:&quot;9cda8f64-bba0-48fc-8601-3fd2033ed168&quot;,&quot;relativeTransform&quot;:{&quot;translate&quot;:{&quot;x&quot;:-5.942725052905958e-14,&quot;y&quot;:-27.339843288009998},&quot;rotate&quot;:0},&quot;opacity&quot;:1,&quot;path&quot;:{&quot;type&quot;:&quot;RECT&quot;,&quot;size&quot;:{&quot;x&quot;:3.9275735027780376,&quot;y&quot;:16.5414974517039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f94874d-59b9-4017-8cf7-84f42713aee8&quot;,&quot;order&quot;:&quot;1&quot;}},&quot;3dd0210d-34c8-49ea-9f7d-9de7bc24efdc&quot;:{&quot;type&quot;:&quot;FIGURE_OBJECT&quot;,&quot;id&quot;:&quot;3dd0210d-34c8-49ea-9f7d-9de7bc24efdc&quot;,&quot;relativeTransform&quot;:{&quot;translate&quot;:{&quot;x&quot;:-5.990211609757413e-14,&quot;y&quot;:35.610592013861925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2&quot;}},&quot;f5a923fd-195b-43c5-8394-22aa14615c8f&quot;:{&quot;type&quot;:&quot;FIGURE_OBJECT&quot;,&quot;id&quot;:&quot;f5a923fd-195b-43c5-8394-22aa14615c8f&quot;,&quot;relativeTransform&quot;:{&quot;translate&quot;:{&quot;x&quot;:0,&quot;y&quot;:-30.55417551660436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f94874d-59b9-4017-8cf7-84f42713aee8&quot;,&quot;order&quot;:&quot;5&quot;}},&quot;d0184c42-1c71-4906-a985-ad267107ef18&quot;:{&quot;type&quot;:&quot;FIGURE_OBJECT&quot;,&quot;id&quot;:&quot;d0184c42-1c71-4906-a985-ad267107ef18&quot;,&quot;relativeTransform&quot;:{&quot;translate&quot;:{&quot;x&quot;:0,&quot;y&quot;:8.266984347342406},&quot;rotate&quot;:0},&quot;opacity&quot;:1,&quot;path&quot;:{&quot;type&quot;:&quot;POLY_LINE&quot;,&quot;points&quot;:[{&quot;x&quot;:0,&quot;y&quot;:-27.118063579661218},{&quot;x&quot;:0,&quot;y&quot;:27.11806357966121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7&quot;}},&quot;c1224672-0a10-47e5-9979-589a9126380c&quot;:{&quot;type&quot;:&quot;FIGURE_OBJECT&quot;,&quot;id&quot;:&quot;c1224672-0a10-47e5-9979-589a9126380c&quot;,&quot;relativeTransform&quot;:{&quot;translate&quot;:{&quot;x&quot;:8.043121504424196,&quot;y&quot;:-30.436176830856503},&quot;rotate&quot;:0},&quot;opacity&quot;:1,&quot;path&quot;:{&quot;type&quot;:&quot;POLY_LINE&quot;,&quot;points&quot;:[{&quot;x&quot;:-73.01989812042024,&quot;y&quot;:3.422296542106105},{&quot;x&quot;:-58.91899471435118,&quot;y&quot;:3.422296542106105},{&quot;x&quot;:-54.694441063171894,&quot;y&quot;:-5.920532280034075},{&quot;x&quot;:-33.54968292019311,&quot;y&quot;:-5.920532280034075},{&quot;x&quot;:-28.474940965878194,&quot;y&quot;:-11.277204342922207},{&quot;x&quot;:-23.40019901156327,&quot;y&quot;:-11.277204342922207},{&quot;x&quot;:-17.761596840102346,&quot;y&quot;:-14.378435537225611},{&quot;x&quot;:-3.101231194303643,&quot;y&quot;:-12.12299466864124},{&quot;x&quot;:-3.101231194303643,&quot;y&quot;:-12.12299466864124},{&quot;x&quot;:1.127720434292125,&quot;y&quot;:-14.096505428652641},{&quot;x&quot;:4.792811845741711,&quot;y&quot;:-12.12299466864124},{&quot;x&quot;:33.31624479029441,&quot;y&quot;:-5.712749790015782},{&quot;x&quot;:44.87537924178959,&quot;y&quot;:3.5909437928949073},{&quot;x&quot;:66.86592771048758,&quot;y&quot;:9.511476072928982},{&quot;x&quot;:73.01989812042018,&quot;y&quot;:14.378435537225611}],&quot;closed&quot;:false,&quot;cornerRounding&quot;:{&quot;type&quot;:&quot;ARC_LENGTH&quot;,&quot;global&quot;:4.428547789594346}},&quot;pathStyles&quot;:[{&quot;type&quot;:&quot;FILL&quot;,&quot;fillStyle&quot;:&quot;rgba(0,0,0,0)&quot;},{&quot;type&quot;:&quot;STROKE&quot;,&quot;strokeStyle&quot;:&quot;rgba(0,77,185,1)&quot;,&quot;lineWidth&quot;:0.5638602171461017,&quot;lineJoin&quot;:&quot;round&quot;}],&quot;isLocked&quot;:false,&quot;parent&quot;:{&quot;type&quot;:&quot;CHILD&quot;,&quot;parentId&quot;:&quot;c4373e79-fa67-4653-bfa0-cef7b5646e3a&quot;,&quot;order&quot;:&quot;652&quot;}},&quot;3055ffdd-acbc-437a-98d5-07ddd5240954&quot;:{&quot;type&quot;:&quot;FIGURE_OBJECT&quot;,&quot;id&quot;:&quot;3055ffdd-acbc-437a-98d5-07ddd5240954&quot;,&quot;relativeTransform&quot;:{&quot;translate&quot;:{&quot;x&quot;:-61.2203398493687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55&quot;}},&quot;4217ec9a-92d5-491a-a6a0-954ccdaf1064&quot;:{&quot;type&quot;:&quot;FIGURE_OBJECT&quot;,&quot;id&quot;:&quot;4217ec9a-92d5-491a-a6a0-954ccdaf1064&quot;,&quot;relativeTransform&quot;:{&quot;translate&quot;:{&quot;x&quot;:-28.93060258438873,&quot;y&quot;:49.07096635887299},&quot;rotate&quot;:0},&quot;opacity&quot;:1,&quot;path&quot;:{&quot;type&quot;:&quot;POLY_LINE&quot;,&quot;points&quot;:[{&quot;x&quot;:0,&quot;y&quot;:-1.2034650671444005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&quot;}},&quot;544065f9-f8a8-482a-9925-755fc90abe87&quot;:{&quot;type&quot;:&quot;FIGURE_OBJECT&quot;,&quot;id&quot;:&quot;544065f9-f8a8-482a-9925-755fc90abe87&quot;,&quot;relativeTransform&quot;:{&quot;translate&quot;:{&quot;x&quot;:2.999391862052204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5&quot;}},&quot;29d4b592-99c5-4a80-86ed-2a6fde4b3178&quot;:{&quot;type&quot;:&quot;FIGURE_OBJECT&quot;,&quot;id&quot;:&quot;29d4b592-99c5-4a80-86ed-2a6fde4b3178&quot;,&quot;relativeTransform&quot;:{&quot;translate&quot;:{&quot;x&quot;:-67.65297094429961,&quot;y&quot;:-27.22499289420966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&quot;}},&quot;cd6e96cf-fe29-4d68-8902-7ad39584d0f6&quot;:{&quot;type&quot;:&quot;FIGURE_OBJECT&quot;,&quot;id&quot;:&quot;cd6e96cf-fe29-4d68-8902-7ad39584d0f6&quot;,&quot;relativeTransform&quot;:{&quot;translate&quot;:{&quot;x&quot;:34.9296682386015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2&quot;}},&quot;7f7655e4-0122-45da-8898-6bdd5dd4ce0e&quot;:{&quot;type&quot;:&quot;FIGURE_OBJECT&quot;,&quot;id&quot;:&quot;7f7655e4-0122-45da-8898-6bdd5dd4ce0e&quot;,&quot;relativeTransform&quot;:{&quot;translate&quot;:{&quot;x&quot;:-67.65318939909153,&quot;y&quot;:4.70528348233982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5&quot;}},&quot;de03f146-1dc2-4339-85fb-7c8b90e2a6ec&quot;:{&quot;type&quot;:&quot;FIGURE_OBJECT&quot;,&quot;id&quot;:&quot;de03f146-1dc2-4339-85fb-7c8b90e2a6ec&quot;,&quot;relativeTransform&quot;:{&quot;translate&quot;:{&quot;x&quot;:66.859944615151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8&quot;}},&quot;4540061f-9209-4c26-8051-f51a20fcfaf6&quot;:{&quot;type&quot;:&quot;FIGURE_OBJECT&quot;,&quot;id&quot;:&quot;4540061f-9209-4c26-8051-f51a20fcfaf6&quot;,&quot;relativeTransform&quot;:{&quot;translate&quot;:{&quot;x&quot;:-67.65318939909153,&quot;y&quot;:36.63555985888931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9&quot;}},&quot;395d097c-1c38-4db5-960d-063ec323ae1f&quot;:{&quot;type&quot;:&quot;FIGURE_OBJECT&quot;,&quot;id&quot;:&quot;395d097c-1c38-4db5-960d-063ec323ae1f&quot;,&quot;relativeTransform&quot;:{&quot;translate&quot;:{&quot;x&quot;:-55.5391662315132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&quot;}},&quot;2b6bd7ac-354b-40aa-bd00-e2d1bc63ebea&quot;:{&quot;type&quot;:&quot;FIGURE_OBJECT&quot;,&quot;id&quot;:&quot;2b6bd7ac-354b-40aa-bd00-e2d1bc63ebea&quot;,&quot;relativeTransform&quot;:{&quot;translate&quot;:{&quot;x&quot;:-23.608889854963817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2&quot;}},&quot;ce5d3475-c77c-4334-ae5b-15f2e9674fcd&quot;:{&quot;type&quot;:&quot;FIGURE_OBJECT&quot;,&quot;id&quot;:&quot;ce5d3475-c77c-4334-ae5b-15f2e9674fcd&quot;,&quot;relativeTransform&quot;:{&quot;translate&quot;:{&quot;x&quot;:8.3211045914770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5&quot;}},&quot;137b3039-8e48-408d-9a45-4b90d8d1bf50&quot;:{&quot;type&quot;:&quot;FIGURE_OBJECT&quot;,&quot;id&quot;:&quot;137b3039-8e48-408d-9a45-4b90d8d1bf50&quot;,&quot;relativeTransform&quot;:{&quot;translate&quot;:{&quot;x&quot;:-67.65297094429961,&quot;y&quot;:-21.9032801647846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&quot;}},&quot;f598ebd2-67b5-41f4-962f-f69702062538&quot;:{&quot;type&quot;:&quot;FIGURE_OBJECT&quot;,&quot;id&quot;:&quot;f598ebd2-67b5-41f4-962f-f69702062538&quot;,&quot;relativeTransform&quot;:{&quot;translate&quot;:{&quot;x&quot;:40.45606222685045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2&quot;}},&quot;009370ab-8d22-4827-bbfc-282948e09179&quot;:{&quot;type&quot;:&quot;FIGURE_OBJECT&quot;,&quot;id&quot;:&quot;009370ab-8d22-4827-bbfc-282948e09179&quot;,&quot;relativeTransform&quot;:{&quot;translate&quot;:{&quot;x&quot;:-67.65318939909153,&quot;y&quot;:10.23167747058882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5&quot;}},&quot;ab27a079-6eb9-4d5e-9938-e8aa5ec972d1&quot;:{&quot;type&quot;:&quot;FIGURE_OBJECT&quot;,&quot;id&quot;:&quot;ab27a079-6eb9-4d5e-9938-e8aa5ec972d1&quot;,&quot;relativeTransform&quot;:{&quot;translate&quot;:{&quot;x&quot;:72.3863386033999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&quot;}},&quot;9b41de39-f702-49d5-b80a-17fe5aafa70d&quot;:{&quot;type&quot;:&quot;FIGURE_OBJECT&quot;,&quot;id&quot;:&quot;9b41de39-f702-49d5-b80a-17fe5aafa70d&quot;,&quot;relativeTransform&quot;:{&quot;translate&quot;:{&quot;x&quot;:-67.65318939909153,&quot;y&quot;:42.1619538471382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2&quot;}},&quot;d5f3bf9b-2e9c-4a9d-816f-25ccba19024f&quot;:{&quot;type&quot;:&quot;FIGURE_OBJECT&quot;,&quot;id&quot;:&quot;d5f3bf9b-2e9c-4a9d-816f-25ccba19024f&quot;,&quot;relativeTransform&quot;:{&quot;translate&quot;:{&quot;x&quot;:-50.21745350208839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5&quot;}},&quot;adc42c34-8b63-4324-bc37-0e7a6ebcb7b7&quot;:{&quot;type&quot;:&quot;FIGURE_OBJECT&quot;,&quot;id&quot;:&quot;adc42c34-8b63-4324-bc37-0e7a6ebcb7b7&quot;,&quot;relativeTransform&quot;:{&quot;translate&quot;:{&quot;x&quot;:-18.082777796823432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3&quot;}},&quot;a0b9bc53-e271-4739-a5bb-6f0ef4625443&quot;:{&quot;type&quot;:&quot;FIGURE_OBJECT&quot;,&quot;id&quot;:&quot;a0b9bc53-e271-4739-a5bb-6f0ef4625443&quot;,&quot;relativeTransform&quot;:{&quot;translate&quot;:{&quot;x&quot;:-67.65297094429961,&quot;y&quot;:-48.3071625530851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4&quot;}},&quot;c3c09206-4231-40c8-ac58-e13e2c8ff688&quot;:{&quot;type&quot;:&quot;FIGURE_OBJECT&quot;,&quot;id&quot;:&quot;c3c09206-4231-40c8-ac58-e13e2c8ff688&quot;,&quot;relativeTransform&quot;:{&quot;translate&quot;:{&quot;x&quot;:13.81197538604591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&quot;}},&quot;d18506f9-973b-4138-a5fb-e5787d41fece&quot;:{&quot;type&quot;:&quot;FIGURE_OBJECT&quot;,&quot;id&quot;:&quot;d18506f9-973b-4138-a5fb-e5787d41fece&quot;,&quot;relativeTransform&quot;:{&quot;translate&quot;:{&quot;x&quot;:-67.65318939909153,&quot;y&quot;:-16.412409370215954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2&quot;}},&quot;2d59b50f-7224-46d6-9a08-bcb97431a8a0&quot;:{&quot;type&quot;:&quot;FIGURE_OBJECT&quot;,&quot;id&quot;:&quot;2d59b50f-7224-46d6-9a08-bcb97431a8a0&quot;,&quot;relativeTransform&quot;:{&quot;translate&quot;:{&quot;x&quot;:45.57309369745140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5&quot;}},&quot;9eed6dba-c771-406b-ae84-77ac256ad322&quot;:{&quot;type&quot;:&quot;FIGURE_OBJECT&quot;,&quot;id&quot;:&quot;9eed6dba-c771-406b-ae84-77ac256ad322&quot;,&quot;relativeTransform&quot;:{&quot;translate&quot;:{&quot;x&quot;:-67.65318939909153,&quot;y&quot;:15.34870894118965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&quot;}},&quot;f2c5cff8-e0d7-4935-97c3-8b9d8a3c9f0b&quot;:{&quot;type&quot;:&quot;FIGURE_OBJECT&quot;,&quot;id&quot;:&quot;f2c5cff8-e0d7-4935-97c3-8b9d8a3c9f0b&quot;,&quot;relativeTransform&quot;:{&quot;translate&quot;:{&quot;x&quot;:77.794603876156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5&quot;}},&quot;3aff0285-f4a5-40ba-a757-8b1363c6d475&quot;:{&quot;type&quot;:&quot;FIGURE_OBJECT&quot;,&quot;id&quot;:&quot;3aff0285-f4a5-40ba-a757-8b1363c6d475&quot;,&quot;relativeTransform&quot;:{&quot;translate&quot;:{&quot;x&quot;:-67.65318939909159,&quot;y&quot;:47.522181806516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&quot;}},&quot;cb3567e5-6f77-4209-afb6-1c462ab1d606&quot;:{&quot;type&quot;:&quot;FIGURE_OBJECT&quot;,&quot;id&quot;:&quot;cb3567e5-6f77-4209-afb6-1c462ab1d606&quot;,&quot;relativeTransform&quot;:{&quot;translate&quot;:{&quot;x&quot;:-44.8957407726634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2&quot;}},&quot;490e9704-6292-4ec1-a32f-aa6c24d3c678&quot;:{&quot;type&quot;:&quot;FIGURE_OBJECT&quot;,&quot;id&quot;:&quot;490e9704-6292-4ec1-a32f-aa6c24d3c678&quot;,&quot;relativeTransform&quot;:{&quot;translate&quot;:{&quot;x&quot;:-12.965464396113987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5&quot;}},&quot;00520c73-0059-4c8a-9305-666be2a5c490&quot;:{&quot;type&quot;:&quot;FIGURE_OBJECT&quot;,&quot;id&quot;:&quot;00520c73-0059-4c8a-9305-666be2a5c490&quot;,&quot;relativeTransform&quot;:{&quot;translate&quot;:{&quot;x&quot;:-67.65297094429961,&quot;y&quot;:-43.1898491523757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8&quot;}},&quot;028571f7-beac-4b3f-b838-27be5a367249&quot;:{&quot;type&quot;:&quot;FIGURE_OBJECT&quot;,&quot;id&quot;:&quot;028571f7-beac-4b3f-b838-27be5a367249&quot;,&quot;relativeTransform&quot;:{&quot;translate&quot;:{&quot;x&quot;:18.9645300503268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9&quot;}},&quot;7ca9cff6-d2ac-4309-85d8-1c72250616e6&quot;:{&quot;type&quot;:&quot;FIGURE_OBJECT&quot;,&quot;id&quot;:&quot;7ca9cff6-d2ac-4309-85d8-1c72250616e6&quot;,&quot;relativeTransform&quot;:{&quot;translate&quot;:{&quot;x&quot;:-67.65318939909153,&quot;y&quot;:-11.25985470593497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&quot;}},&quot;c9cc795a-87bd-4767-93e1-2a0e4fe407b6&quot;:{&quot;type&quot;:&quot;FIGURE_OBJECT&quot;,&quot;id&quot;:&quot;c9cc795a-87bd-4767-93e1-2a0e4fe407b6&quot;,&quot;relativeTransform&quot;:{&quot;translate&quot;:{&quot;x&quot;:50.8948064268763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05&quot;}},&quot;b7ac2d5b-093e-4fca-93b9-f315fc503e25&quot;:{&quot;type&quot;:&quot;FIGURE_OBJECT&quot;,&quot;id&quot;:&quot;b7ac2d5b-093e-4fca-93b9-f315fc503e25&quot;,&quot;relativeTransform&quot;:{&quot;translate&quot;:{&quot;x&quot;:-67.65318939909153,&quot;y&quot;:20.67042167061451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1&quot;}},&quot;ddb954c2-597d-49e3-97de-14b641c55986&quot;:{&quot;type&quot;:&quot;FIGURE_OBJECT&quot;,&quot;id&quot;:&quot;ddb954c2-597d-49e3-97de-14b641c55986&quot;,&quot;relativeTransform&quot;:{&quot;translate&quot;:{&quot;x&quot;:-39.5740280432385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2&quot;}},&quot;96d46a7e-712f-4854-b9b9-5bd0b9e33a06&quot;:{&quot;type&quot;:&quot;FIGURE_OBJECT&quot;,&quot;id&quot;:&quot;96d46a7e-712f-4854-b9b9-5bd0b9e33a06&quot;,&quot;relativeTransform&quot;:{&quot;translate&quot;:{&quot;x&quot;:-7.64403359679768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3&quot;}},&quot;41e8f5b0-b0a4-44de-a3ee-02057f66890a&quot;:{&quot;type&quot;:&quot;FIGURE_OBJECT&quot;,&quot;id&quot;:&quot;41e8f5b0-b0a4-44de-a3ee-02057f66890a&quot;,&quot;relativeTransform&quot;:{&quot;translate&quot;:{&quot;x&quot;:-67.65297094429961,&quot;y&quot;:-37.868418353059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&quot;}},&quot;afade0db-a7b9-4ee5-8b15-c80d93d6b306&quot;:{&quot;type&quot;:&quot;FIGURE_OBJECT&quot;,&quot;id&quot;:&quot;afade0db-a7b9-4ee5-8b15-c80d93d6b306&quot;,&quot;relativeTransform&quot;:{&quot;translate&quot;:{&quot;x&quot;:24.286242779751863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5&quot;}},&quot;2b38f1af-6290-4c7f-8e7f-ecfd5d2e657b&quot;:{&quot;type&quot;:&quot;FIGURE_OBJECT&quot;,&quot;id&quot;:&quot;2b38f1af-6290-4c7f-8e7f-ecfd5d2e657b&quot;,&quot;relativeTransform&quot;:{&quot;translate&quot;:{&quot;x&quot;:-67.68399152474534,&quot;y&quot;:-5.9381419765100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6&quot;}},&quot;82fb9b77-5331-41c8-b2d6-1c15b322a5c4&quot;:{&quot;type&quot;:&quot;FIGURE_OBJECT&quot;,&quot;id&quot;:&quot;82fb9b77-5331-41c8-b2d6-1c15b322a5c4&quot;,&quot;relativeTransform&quot;:{&quot;translate&quot;:{&quot;x&quot;:56.2165191563012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7&quot;}},&quot;1be7b198-f526-43bd-9f69-b09bd4c7a4e5&quot;:{&quot;type&quot;:&quot;FIGURE_OBJECT&quot;,&quot;id&quot;:&quot;1be7b198-f526-43bd-9f69-b09bd4c7a4e5&quot;,&quot;relativeTransform&quot;:{&quot;translate&quot;:{&quot;x&quot;:-67.65318939909153,&quot;y&quot;:25.9921344000394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8&quot;}},&quot;160fcab6-7b3a-4954-a127-6e443572b0cd&quot;:{&quot;type&quot;:&quot;FIGURE_OBJECT&quot;,&quot;id&quot;:&quot;160fcab6-7b3a-4954-a127-6e443572b0cd&quot;,&quot;relativeTransform&quot;:{&quot;translate&quot;:{&quot;x&quot;:-34.0479159850981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&quot;}},&quot;2eefc3fb-72cb-48ec-920a-d7258aed7592&quot;:{&quot;type&quot;:&quot;FIGURE_OBJECT&quot;,&quot;id&quot;:&quot;2eefc3fb-72cb-48ec-920a-d7258aed7592&quot;,&quot;relativeTransform&quot;:{&quot;translate&quot;:{&quot;x&quot;:-2.1176396085486875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05&quot;}},&quot;69a4c15e-f0ea-4e9e-ab30-0e3684b4bea6&quot;:{&quot;type&quot;:&quot;FIGURE_OBJECT&quot;,&quot;id&quot;:&quot;69a4c15e-f0ea-4e9e-ab30-0e3684b4bea6&quot;,&quot;relativeTransform&quot;:{&quot;translate&quot;:{&quot;x&quot;:-67.65297094429961,&quot;y&quot;:-32.342024364810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1&quot;}},&quot;c1bf4c75-78a5-496a-af80-7c44f89a74eb&quot;:{&quot;type&quot;:&quot;FIGURE_OBJECT&quot;,&quot;id&quot;:&quot;c1bf4c75-78a5-496a-af80-7c44f89a74eb&quot;,&quot;relativeTransform&quot;:{&quot;translate&quot;:{&quot;x&quot;:29.81263676800074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2&quot;}},&quot;8878cf46-9ac2-4a01-a950-91ede70c0fba&quot;:{&quot;type&quot;:&quot;FIGURE_OBJECT&quot;,&quot;id&quot;:&quot;8878cf46-9ac2-4a01-a950-91ede70c0fba&quot;,&quot;relativeTransform&quot;:{&quot;translate&quot;:{&quot;x&quot;:-67.65318939909153,&quot;y&quot;:-0.411747988261002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3&quot;}},&quot;c12d1f0c-c204-4ae8-802b-5fd6daa49c9a&quot;:{&quot;type&quot;:&quot;FIGURE_OBJECT&quot;,&quot;id&quot;:&quot;c12d1f0c-c204-4ae8-802b-5fd6daa49c9a&quot;,&quot;relativeTransform&quot;:{&quot;translate&quot;:{&quot;x&quot;:61.74291314455011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&quot;}},&quot;3a8d605f-cb44-4d88-be8a-af251627f44f&quot;:{&quot;type&quot;:&quot;FIGURE_OBJECT&quot;,&quot;id&quot;:&quot;3a8d605f-cb44-4d88-be8a-af251627f44f&quot;,&quot;relativeTransform&quot;:{&quot;translate&quot;:{&quot;x&quot;:-67.65318939909153,&quot;y&quot;:31.51852838828836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5&quot;}},&quot;cbdc83e9-208c-4f0c-81de-fb2122a9e677&quot;:{&quot;type&quot;:&quot;FIGURE_OBJECT&quot;,&quot;id&quot;:&quot;cbdc83e9-208c-4f0c-81de-fb2122a9e677&quot;,&quot;relativeTransform&quot;:{&quot;translate&quot;:{&quot;x&quot;:5.1680571095376076,&quot;y&quot;:58.94190100571629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20]}],&quot;text&quot;:&quot;Position in read (bp)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78.71387629784442,&quot;y&quot;:10.310245983570894},&quot;targetSize&quot;:{&quot;x&quot;:78.71387629784442,&quot;y&quot;:10.310245983570894},&quot;format&quot;:&quot;BETTER_TEXT&quot;,&quot;verticalAlign&quot;:&quot;TOP&quot;},&quot;isLocked&quot;:false,&quot;parent&quot;:{&quot;type&quot;:&quot;CHILD&quot;,&quot;parentId&quot;:&quot;c4373e79-fa67-4653-bfa0-cef7b5646e3a&quot;,&quot;order&quot;:&quot;96&quot;}},&quot;20666a6b-00dc-4cc7-a7d1-b74f23f76340&quot;:{&quot;type&quot;:&quot;FIGURE_OBJECT&quot;,&quot;id&quot;:&quot;20666a6b-00dc-4cc7-a7d1-b74f23f76340&quot;,&quot;relativeTransform&quot;:{&quot;translate&quot;:{&quot;x&quot;:-75.82781251578473,&quot;y&quot;:-0.779786686128158},&quot;rotate&quot;:-1.5707963267948966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6]}],&quot;text&quot;:&quot;Quality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25.00439108240159,&quot;y&quot;:14.287998140424008},&quot;targetSize&quot;:{&quot;x&quot;:25.00439108240159,&quot;y&quot;:14.287998140424008},&quot;format&quot;:&quot;BETTER_TEXT&quot;,&quot;verticalAlign&quot;:&quot;TOP&quot;},&quot;isLocked&quot;:false,&quot;parent&quot;:{&quot;type&quot;:&quot;CHILD&quot;,&quot;parentId&quot;:&quot;c4373e79-fa67-4653-bfa0-cef7b5646e3a&quot;,&quot;order&quot;:&quot;97&quot;}},&quot;a530b382-0b34-4ea7-87b4-371bb574b424&quot;:{&quot;type&quot;:&quot;FIGURE_OBJECT&quot;,&quot;id&quot;:&quot;a530b382-0b34-4ea7-87b4-371bb574b424&quot;,&quot;relativeTransform&quot;:{&quot;translate&quot;:{&quot;x&quot;:8.171563201454372,&quot;y&quot;:-55.95244362367051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,&quot;range&quot;:[0,24]}],&quot;text&quot;:&quot;Per base sequence quality&quot;,&quot;base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}],&quot;verticalAlign&quot;:&quot;TOP&quot;},&quot;size&quot;:{&quot;x&quot;:101.66206870583275,&quot;y&quot;:17.342847926160054},&quot;targetSize&quot;:{&quot;x&quot;:101.66206870583275,&quot;y&quot;:17.342847926160054},&quot;format&quot;:&quot;BETTER_TEXT&quot;,&quot;verticalAlign&quot;:&quot;TOP&quot;},&quot;isLocked&quot;:false,&quot;parent&quot;:{&quot;type&quot;:&quot;CHILD&quot;,&quot;parentId&quot;:&quot;c4373e79-fa67-4653-bfa0-cef7b5646e3a&quot;,&quot;order&quot;:&quot;98&quot;}},&quot;d3d68a36-1777-44f6-8ab9-ada8bd84bb4b&quot;:{&quot;relativeTransform&quot;:{&quot;translate&quot;:{&quot;x&quot;:-409.16459719153164,&quot;y&quot;:-40.74185328299037},&quot;rotate&quot;:0,&quot;skewX&quot;:0,&quot;scale&quot;:{&quot;x&quot;:1,&quot;y&quot;:1}},&quot;type&quot;:&quot;FIGURE_OBJECT&quot;,&quot;id&quot;:&quot;d3d68a36-1777-44f6-8ab9-ada8bd84bb4b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7&quot;},&quot;name&quot;:&quot;Sequenced genome (simple)&quot;,&quot;displayName&quot;:&quot;Sequenced genome (simple)&quot;,&quot;isPremium&quot;:true},&quot;e3c9d5e0-976b-4870-9fb5-c6dc4de6b33d&quot;:{&quot;type&quot;:&quot;FIGURE_OBJECT&quot;,&quot;id&quot;:&quot;e3c9d5e0-976b-4870-9fb5-c6dc4de6b33d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1&quot;}},&quot;8cb5f135-1036-4320-b6b1-6624b7c4eccf&quot;:{&quot;type&quot;:&quot;FIGURE_OBJECT&quot;,&quot;id&quot;:&quot;8cb5f135-1036-4320-b6b1-6624b7c4eccf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2&quot;}},&quot;b882821d-33ac-4297-9ff1-89fffaebe27f&quot;:{&quot;type&quot;:&quot;FIGURE_OBJECT&quot;,&quot;id&quot;:&quot;b882821d-33ac-4297-9ff1-89fffaebe27f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3&quot;}},&quot;51896c9c-6ecc-4961-9a90-12388aa68ecf&quot;:{&quot;type&quot;:&quot;FIGURE_OBJECT&quot;,&quot;id&quot;:&quot;51896c9c-6ecc-4961-9a90-12388aa68ecf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5&quot;}},&quot;1ef04103-9981-4b54-9ab0-f705f87192cb&quot;:{&quot;type&quot;:&quot;FIGURE_OBJECT&quot;,&quot;id&quot;:&quot;1ef04103-9981-4b54-9ab0-f705f87192c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6&quot;}},&quot;5ec5da50-481e-4dec-95bd-51144abc8f9f&quot;:{&quot;type&quot;:&quot;FIGURE_OBJECT&quot;,&quot;id&quot;:&quot;5ec5da50-481e-4dec-95bd-51144abc8f9f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7&quot;}},&quot;2bb77992-0d6d-4a8c-9c56-b0917de1582f&quot;:{&quot;type&quot;:&quot;FIGURE_OBJECT&quot;,&quot;id&quot;:&quot;2bb77992-0d6d-4a8c-9c56-b0917de1582f&quot;,&quot;relativeTransform&quot;:{&quot;translate&quot;:{&quot;x&quot;:-259.0027967917756,&quot;y&quot;:-29.84426239396684},&quot;rotate&quot;:0},&quot;opacity&quot;:1,&quot;path&quot;:{&quot;type&quot;:&quot;RECT&quot;,&quot;size&quot;:{&quot;x&quot;:67.25237646573498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2&quot;},&quot;layout&quot;:{&quot;sizeRatio&quot;:{&quot;x&quot;:0.88,&quot;y&quot;:0.88},&quot;keepAspectRatio&quot;:false}},&quot;a7779904-3eee-436d-8cff-cfb8fcc91a24&quot;:{&quot;type&quot;:&quot;FIGURE_OBJECT&quot;,&quot;id&quot;:&quot;a7779904-3eee-436d-8cff-cfb8fcc91a24&quot;,&quot;relativeTransform&quot;:{&quot;translate&quot;:{&quot;x&quot;:-350.02393747771697,&quot;y&quot;:-29.844050108870423},&quot;rotate&quot;:0,&quot;skewX&quot;:0,&quot;scale&quot;:{&quot;x&quot;:1,&quot;y&quot;:1}},&quot;layout&quot;:{&quot;sizeRatio&quot;:{&quot;x&quot;:0.88,&quot;y&quot;:0.88},&quot;keepAspectRatio&quot;:false},&quot;opacity&quot;:1,&quot;path&quot;:{&quot;type&quot;:&quot;RECT&quot;,&quot;size&quot;:{&quot;x&quot;:68.8195347603673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5&quot;}},&quot;d1ad1b12-6749-4456-9b4f-5c319082e0ff&quot;:{&quot;type&quot;:&quot;FIGURE_OBJECT&quot;,&quot;id&quot;:&quot;d1ad1b12-6749-4456-9b4f-5c319082e0ff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5.890825982145927,&quot;color&quot;:&quot;rgb(0,0,0)&quot;,&quot;fontWeight&quot;:&quot;normal&quot;,&quot;fontStyle&quot;:&quot;normal&quot;,&quot;decoration&quot;:&quot;none&quot;,&quot;script&quot;:&quot;none&quot;},&quot;range&quot;:[0,1]}],&quot;text&quot;:&quot;R1&quot;}],&quot;verticalAlign&quot;:&quot;TOP&quot;,&quot;_lastCaretLocation&quot;:{&quot;lineIndex&quot;:0,&quot;runIndex&quot;:-1,&quot;charIndex&quot;:-1,&quot;endOfLine&quot;:true}},&quot;size&quot;:{&quot;x&quot;:60.56119058912324,&quot;y&quot;:19},&quot;targetSize&quot;:{&quot;x&quot;:60.56119058912324,&quot;y&quot;:2},&quot;format&quot;:&quot;BETTER_TEXT&quot;},&quot;parent&quot;:{&quot;type&quot;:&quot;CHILD&quot;,&quot;parentId&quot;:&quot;a7779904-3eee-436d-8cff-cfb8fcc91a24&quot;,&quot;order&quot;:&quot;5&quot;}},&quot;b46f0430-a83a-4cae-8905-b9642889b7e9&quot;:{&quot;id&quot;:&quot;b46f0430-a83a-4cae-8905-b9642889b7e9&quot;,&quot;name&quot;:&quot;DNA (short, symbol)&quot;,&quot;displayName&quot;:&quot;&quot;,&quot;type&quot;:&quot;FIGURE_OBJECT&quot;,&quot;relativeTransform&quot;:{&quot;translate&quot;:{&quot;x&quot;:-238.14860076982825,&quot;y&quot;:-271.7615748580265},&quot;rotate&quot;:1.5707963267948966,&quot;skewX&quot;:0,&quot;scale&quot;:{&quot;x&quot;:1.319835500899462,&quot;y&quot;:1.319835500899462}},&quot;image&quot;:{&quot;url&quot;:&quot;https://icons.biorender.com/biorender/6329d3598dc9890028b7ab18/dna-short-symbol.png&quot;,&quot;fallbackUrl&quot;:&quot;https://res.cloudinary.com/dlcjuc3ej/image/upload/v1663685447/uweq1izggxsnbozixmas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&quot;,&quot;isPremium&quot;:false,&quot;isOrgIcon&quot;:false,&quot;size&quot;:{&quot;x&quot;:79,&quot;y&quot;:40.68796992481203}},&quot;source&quot;:{&quot;id&quot;:&quot;6329d2c58dc9890028b7aaf8&quot;,&quot;version&quot;:&quot;1663685447&quot;,&quot;type&quot;:&quot;ASSETS&quot;},&quot;isPremium&quot;:false,&quot;parent&quot;:{&quot;type&quot;:&quot;CHILD&quot;,&quot;parentId&quot;:&quot;f2649530-61e9-41f1-9f94-86db36006b6b&quot;,&quot;order&quot;:&quot;91&quot;}},&quot;10120448-a19e-4503-a2f3-46b884e093ea&quot;:{&quot;id&quot;:&quot;10120448-a19e-4503-a2f3-46b884e093ea&quot;,&quot;name&quot;:&quot;image.png&quot;,&quot;type&quot;:&quot;FIGURE_OBJECT&quot;,&quot;relativeTransform&quot;:{&quot;translate&quot;:{&quot;x&quot;:-364.53744837158894,&quot;y&quot;:-271.7613558362481},&quot;rotate&quot;:0,&quot;skewX&quot;:0,&quot;scale&quot;:{&quot;x&quot;:0.6097503441894072,&quot;y&quot;:0.6097503441894072}},&quot;image&quot;:{&quot;url&quot;:&quot;https://core.services.biorender.com/api/uploads/67ddd05a9669e6890616f61e/1742590042385_cb9dff80-2ddb-47bf-81cf-6f20b18ea009_icon.png&quot;,&quot;isPremium&quot;:false,&quot;isSignedURL&quot;:true,&quot;size&quot;:{&quot;x&quot;:300,&quot;y&quot;:170.99999999999997}},&quot;source&quot;:{&quot;id&quot;:&quot;67ddd05a9669e6890616f61e&quot;,&quot;type&quot;:&quot;UPLOADS&quot;},&quot;isPremium&quot;:false,&quot;parent&quot;:{&quot;type&quot;:&quot;CHILD&quot;,&quot;parentId&quot;:&quot;f2649530-61e9-41f1-9f94-86db36006b6b&quot;,&quot;order&quot;:&quot;92&quot;}},&quot;e2387e3e-6932-4235-b45b-e75f57307766&quot;:{&quot;id&quot;:&quot;e2387e3e-6932-4235-b45b-e75f57307766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5.890825982145927,&quot;color&quot;:&quot;black&quot;,&quot;fontWeight&quot;:&quot;normal&quot;,&quot;fontStyle&quot;:&quot;normal&quot;,&quot;decoration&quot;:&quot;none&quot;},&quot;range&quot;:[0,1]}],&quot;text&quot;:&quot;R2&quot;}],&quot;_lastCaretLocation&quot;:{&quot;lineIndex&quot;:0,&quot;runIndex&quot;:-1,&quot;charIndex&quot;:-1,&quot;endOfLine&quot;:true}},&quot;format&quot;:&quot;BETTER_TEXT&quot;,&quot;size&quot;:{&quot;x&quot;:59.18209128984679,&quot;y&quot;:18.728473478957703},&quot;targetSize&quot;:{&quot;x&quot;:59.18209128984679,&quot;y&quot;:2}},&quot;parent&quot;:{&quot;type&quot;:&quot;CHILD&quot;,&quot;parentId&quot;:&quot;2bb77992-0d6d-4a8c-9c56-b0917de1582f&quot;,&quot;order&quot;:&quot;5&quot;}},&quot;128f745b-e17a-4f0a-9970-0ce7d3d2fd52&quot;:{&quot;type&quot;:&quot;FIGURE_OBJECT&quot;,&quot;id&quot;:&quot;128f745b-e17a-4f0a-9970-0ce7d3d2fd52&quot;,&quot;relativeTransform&quot;:{&quot;translate&quot;:{&quot;x&quot;:-367.76854633648674,&quot;y&quot;:39.85695663808962},&quot;rotate&quot;:0},&quot;opacity&quot;:1,&quot;path&quot;:{&quot;type&quot;:&quot;POLY_LINE&quot;,&quot;points&quot;:[{&quot;x&quot;:-79.5285445208055,&quot;y&quot;:0},{&quot;x&quot;:79.5285445208055,&quot;y&quot;:0}],&quot;closed&quot;:false},&quot;pathStyles&quot;:[{&quot;type&quot;:&quot;FILL&quot;,&quot;fillStyle&quot;:&quot;rgba(0,0,0,0)&quot;},{&quot;type&quot;:&quot;STROKE&quot;,&quot;strokeStyle&quot;:&quot;#232323&quot;,&quot;lineWidth&quot;:2.14461913691752,&quot;lineJoin&quot;:&quot;round&quot;}],&quot;isLocked&quot;:false,&quot;parent&quot;:{&quot;type&quot;:&quot;CHILD&quot;,&quot;parentId&quot;:&quot;022c2638-aeee-4177-bd62-e47fd19fc28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893585f4-315d-4053-8f2f-650a937c60da&quot;:{&quot;type&quot;:&quot;FIGURE_OBJECT&quot;,&quot;id&quot;:&quot;893585f4-315d-4053-8f2f-650a937c60da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d7102dd8-f445-4dbb-af45-e6ff6513844a&quot;:{&quot;type&quot;:&quot;FIGURE_OBJECT&quot;,&quot;id&quot;:&quot;d7102dd8-f445-4dbb-af45-e6ff6513844a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4e93f12d-2abf-4071-a60e-4b1ca03dc4f2&quot;:{&quot;type&quot;:&quot;FIGURE_OBJECT&quot;,&quot;id&quot;:&quot;4e93f12d-2abf-4071-a60e-4b1ca03dc4f2&quot;,&quot;parent&quot;:{&quot;type&quot;:&quot;CHILD&quot;,&quot;parentId&quot;:&quot;022c2638-aeee-4177-bd62-e47fd19fc285&quot;,&quot;order&quot;:&quot;5&quot;},&quot;relativeTransform&quot;:{&quot;translate&quot;:{&quot;x&quot;:-94.86907595121467,&quot;y&quot;:9.579591972808336},&quot;rotate&quot;:0}},&quot;cd001329-375a-4e01-99eb-5664b42c5205&quot;:{&quot;type&quot;:&quot;FIGURE_OBJECT&quot;,&quot;id&quot;:&quot;cd001329-375a-4e01-99eb-5664b42c5205&quot;,&quot;parent&quot;:{&quot;type&quot;:&quot;CHILD&quot;,&quot;parentId&quot;:&quot;022c2638-aeee-4177-bd62-e47fd19fc285&quot;,&quot;order&quot;:&quot;7&quot;},&quot;relativeTransform&quot;:{&quot;translate&quot;:{&quot;x&quot;:-640.6685091253055,&quot;y&quot;:70.31696488961117},&quot;rotate&quot;:3.141592653589793}},&quot;bb5c59a3-16bb-43ef-9aba-3d9bc47726d4&quot;:{&quot;type&quot;:&quot;FIGURE_OBJECT&quot;,&quot;id&quot;:&quot;bb5c59a3-16bb-43ef-9aba-3d9bc47726d4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fbe98e1b-471e-4eed-bef9-1c2c6db76fd4&quot;:{&quot;type&quot;:&quot;FIGURE_OBJECT&quot;,&quot;id&quot;:&quot;fbe98e1b-471e-4eed-bef9-1c2c6db76fd4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022c2638-aeee-4177-bd62-e47fd19fc285&quot;:{&quot;type&quot;:&quot;FIGURE_OBJECT&quot;,&quot;id&quot;:&quot;022c2638-aeee-4177-bd62-e47fd19fc285&quot;,&quot;parent&quot;:{&quot;type&quot;:&quot;CHILD&quot;,&quot;parentId&quot;:&quot;ba9654d3-da71-4a79-8200-ac62abd567c2&quot;,&quot;order&quot;:&quot;7&quot;},&quot;relativeTransform&quot;:{&quot;translate&quot;:{&quot;x&quot;:62.95041987955095,&quot;y&quot;:-140.66254751659017},&quot;rotate&quot;:0}},&quot;ba9654d3-da71-4a79-8200-ac62abd567c2&quot;:{&quot;type&quot;:&quot;FIGURE_OBJECT&quot;,&quot;id&quot;:&quot;ba9654d3-da71-4a79-8200-ac62abd567c2&quot;,&quot;parent&quot;:{&quot;type&quot;:&quot;CHILD&quot;,&quot;parentId&quot;:&quot;f2649530-61e9-41f1-9f94-86db36006b6b&quot;,&quot;order&quot;:&quot;999&quot;},&quot;relativeTransform&quot;:{&quot;translate&quot;:{&quot;x&quot;:-59.71863440796369,&quot;y&quot;:-40.43383038738805},&quot;rotate&quot;:0,&quot;skewX&quot;:0,&quot;scale&quot;:{&quot;x&quot;:1,&quot;y&quot;:1}}},&quot;cce98c49-373a-480b-9e6c-47b075813ea4&quot;:{&quot;type&quot;:&quot;FIGURE_OBJECT&quot;,&quot;id&quot;:&quot;cce98c49-373a-480b-9e6c-47b075813ea4&quot;,&quot;relativeTransform&quot;:{&quot;translate&quot;:{&quot;x&quot;:0,&quot;y&quot;:-8.74131293387486},&quot;rotate&quot;:0,&quot;skewX&quot;:0,&quot;scale&quot;:{&quot;x&quot;:1,&quot;y&quot;:1}},&quot;opacity&quot;:1,&quot;path&quot;:{&quot;type&quot;:&quot;POLY_LINE&quot;,&quot;points&quot;:[{&quot;x&quot;:-364.2213722447859,&quot;y&quot;:-207.0013601359915},{&quot;x&quot;:-364.2213722447859,&quot;y&quot;:-149.57357686852538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5&quot;},&quot;connectorInfo&quot;:{&quot;connectedObjects&quot;:[],&quot;type&quot;:&quot;LINE&quot;,&quot;offset&quot;:{&quot;x&quot;:0,&quot;y&quot;:0},&quot;bending&quot;:0.1,&quot;firstElementIsHead&quot;:false,&quot;customized&quot;:false}},&quot;34a18ba9-7fbc-4259-94eb-a423e37244ca&quot;:{&quot;relativeTransform&quot;:{&quot;translate&quot;:{&quot;x&quot;:-409.16439614010096,&quot;y&quot;:-98.64907179072549},&quot;rotate&quot;:0,&quot;skewX&quot;:0,&quot;scale&quot;:{&quot;x&quot;:1,&quot;y&quot;:1}},&quot;type&quot;:&quot;FIGURE_OBJECT&quot;,&quot;id&quot;:&quot;34a18ba9-7fbc-4259-94eb-a423e37244ca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8&quot;},&quot;name&quot;:&quot;Sequenced genome (simple)&quot;,&quot;displayName&quot;:&quot;Sequenced genome (simple)&quot;,&quot;isPremium&quot;:true},&quot;7348e7e8-84c4-4ee8-92b9-0e661570e779&quot;:{&quot;type&quot;:&quot;FIGURE_OBJECT&quot;,&quot;id&quot;:&quot;7348e7e8-84c4-4ee8-92b9-0e661570e779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1&quot;}},&quot;95cf6d21-0175-4ea7-8601-2ed3e5352cdb&quot;:{&quot;type&quot;:&quot;FIGURE_OBJECT&quot;,&quot;id&quot;:&quot;95cf6d21-0175-4ea7-8601-2ed3e5352cdb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2&quot;}},&quot;82d22d90-0631-4254-a406-424f9293df70&quot;:{&quot;type&quot;:&quot;FIGURE_OBJECT&quot;,&quot;id&quot;:&quot;82d22d90-0631-4254-a406-424f9293df70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3&quot;}},&quot;beb8c040-b487-4d3f-b709-101b09472b9b&quot;:{&quot;type&quot;:&quot;FIGURE_OBJECT&quot;,&quot;id&quot;:&quot;beb8c040-b487-4d3f-b709-101b09472b9b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5&quot;}},&quot;e45156c1-ba0e-4b5e-802d-a3c7f4af4f66&quot;:{&quot;type&quot;:&quot;FIGURE_OBJECT&quot;,&quot;id&quot;:&quot;e45156c1-ba0e-4b5e-802d-a3c7f4af4f66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6&quot;}},&quot;62245ba8-275c-4cad-b485-e66d3bbf4976&quot;:{&quot;type&quot;:&quot;FIGURE_OBJECT&quot;,&quot;id&quot;:&quot;62245ba8-275c-4cad-b485-e66d3bbf4976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7&quot;}},&quot;7d86e39e-7e3e-43ee-8b4e-f25e927121e0&quot;:{&quot;relativeTransform&quot;:{&quot;translate&quot;:{&quot;x&quot;:-318.0350377793107,&quot;y&quot;:-98.6486976584752},&quot;rotate&quot;:0,&quot;skewX&quot;:0,&quot;scale&quot;:{&quot;x&quot;:1,&quot;y&quot;:1}},&quot;type&quot;:&quot;FIGURE_OBJECT&quot;,&quot;id&quot;:&quot;7d86e39e-7e3e-43ee-8b4e-f25e927121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&quot;},&quot;name&quot;:&quot;Sequenced genome (simple)&quot;,&quot;displayName&quot;:&quot;Sequenced genome (simple)&quot;,&quot;isPremium&quot;:true},&quot;32ce7b19-e2f8-4c7b-b67c-73f7b4efd511&quot;:{&quot;type&quot;:&quot;FIGURE_OBJECT&quot;,&quot;id&quot;:&quot;32ce7b19-e2f8-4c7b-b67c-73f7b4efd511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1&quot;}},&quot;9ddbd857-92b2-41b1-bf43-372e2e2cb2cc&quot;:{&quot;type&quot;:&quot;FIGURE_OBJECT&quot;,&quot;id&quot;:&quot;9ddbd857-92b2-41b1-bf43-372e2e2cb2cc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2&quot;}},&quot;2598e354-5a76-4f48-a9da-98b33ca193b6&quot;:{&quot;type&quot;:&quot;FIGURE_OBJECT&quot;,&quot;id&quot;:&quot;2598e354-5a76-4f48-a9da-98b33ca193b6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3&quot;}},&quot;2d68d3b9-95fd-4d1b-b73b-a69ce04b2922&quot;:{&quot;type&quot;:&quot;FIGURE_OBJECT&quot;,&quot;id&quot;:&quot;2d68d3b9-95fd-4d1b-b73b-a69ce04b2922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5&quot;}},&quot;342e16af-073f-4d75-b5fa-77479b96ac7b&quot;:{&quot;type&quot;:&quot;FIGURE_OBJECT&quot;,&quot;id&quot;:&quot;342e16af-073f-4d75-b5fa-77479b96ac7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6&quot;}},&quot;a421f12b-d09a-4577-bbfb-a3638dfb1230&quot;:{&quot;type&quot;:&quot;FIGURE_OBJECT&quot;,&quot;id&quot;:&quot;a421f12b-d09a-4577-bbfb-a3638dfb123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7&quot;}},&quot;c4058a53-1d1c-4ae3-8d44-9dcca0ee7259&quot;:{&quot;relativeTransform&quot;:{&quot;translate&quot;:{&quot;x&quot;:-317.96743462501854,&quot;y&quot;:-40.741820055226015},&quot;rotate&quot;:0,&quot;skewX&quot;:0,&quot;scale&quot;:{&quot;x&quot;:1,&quot;y&quot;:1}},&quot;type&quot;:&quot;FIGURE_OBJECT&quot;,&quot;id&quot;:&quot;c4058a53-1d1c-4ae3-8d44-9dcca0ee7259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5&quot;},&quot;name&quot;:&quot;Sequenced genome (simple)&quot;,&quot;displayName&quot;:&quot;Sequenced genome (simple)&quot;,&quot;isPremium&quot;:true},&quot;d54238a9-62a2-4c3b-b19f-39bc604189d6&quot;:{&quot;type&quot;:&quot;FIGURE_OBJECT&quot;,&quot;id&quot;:&quot;d54238a9-62a2-4c3b-b19f-39bc604189d6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1&quot;}},&quot;2002d280-d1d4-4b7b-b77b-d1b1402296e5&quot;:{&quot;type&quot;:&quot;FIGURE_OBJECT&quot;,&quot;id&quot;:&quot;2002d280-d1d4-4b7b-b77b-d1b1402296e5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2&quot;}},&quot;cef63482-f23d-4104-b2dc-3f3d3ca77343&quot;:{&quot;type&quot;:&quot;FIGURE_OBJECT&quot;,&quot;id&quot;:&quot;cef63482-f23d-4104-b2dc-3f3d3ca77343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3&quot;}},&quot;0aec1872-2741-4be2-8057-6d5f167dc06d&quot;:{&quot;type&quot;:&quot;FIGURE_OBJECT&quot;,&quot;id&quot;:&quot;0aec1872-2741-4be2-8057-6d5f167dc06d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5&quot;}},&quot;e3a21ee7-b4d1-4c6b-857b-b93a039c2dd2&quot;:{&quot;type&quot;:&quot;FIGURE_OBJECT&quot;,&quot;id&quot;:&quot;e3a21ee7-b4d1-4c6b-857b-b93a039c2dd2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6&quot;}},&quot;92adc89c-39ba-4763-9e5b-d22fc7f987f0&quot;:{&quot;type&quot;:&quot;FIGURE_OBJECT&quot;,&quot;id&quot;:&quot;92adc89c-39ba-4763-9e5b-d22fc7f987f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7&quot;}},&quot;3a2de315-83df-4d8f-a3b4-3471f250eeeb&quot;:{&quot;type&quot;:&quot;FIGURE_OBJECT&quot;,&quot;id&quot;:&quot;3a2de315-83df-4d8f-a3b4-3471f250eeeb&quot;,&quot;relativeTransform&quot;:{&quot;translate&quot;:{&quot;x&quot;:161.81537581709472,&quot;y&quot;:353.8249753990779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7&quot;},&quot;connectorInfo&quot;:{&quot;connectedObjects&quot;:[],&quot;type&quot;:&quot;LINE&quot;,&quot;offset&quot;:{&quot;x&quot;:0,&quot;y&quot;:0},&quot;bending&quot;:0.1,&quot;firstElementIsHead&quot;:false,&quot;customized&quot;:false}},&quot;10203336-c065-46f3-b795-c64a9d9e3cc1&quot;:{&quot;type&quot;:&quot;FIGURE_OBJECT&quot;,&quot;id&quot;:&quot;10203336-c065-46f3-b795-c64a9d9e3cc1&quot;,&quot;relativeTransform&quot;:{&quot;translate&quot;:{&quot;x&quot;:161.77154889791439,&quot;y&quot;:547.0738040031024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9&quot;},&quot;connectorInfo&quot;:{&quot;connectedObjects&quot;:[],&quot;type&quot;:&quot;LINE&quot;,&quot;offset&quot;:{&quot;x&quot;:0,&quot;y&quot;:0},&quot;bending&quot;:0.1,&quot;firstElementIsHead&quot;:false,&quot;customized&quot;:false}},&quot;602a6df8-aa43-4ad8-9d8d-f02416690030&quot;:{&quot;relativeTransform&quot;:{&quot;translate&quot;:{&quot;x&quot;:-430.24482095642014,&quot;y&quot;:311.14060813078197},&quot;rotate&quot;:0,&quot;skewX&quot;:0,&quot;scale&quot;:{&quot;x&quot;:1,&quot;y&quot;:1}},&quot;type&quot;:&quot;FIGURE_OBJECT&quot;,&quot;id&quot;:&quot;602a6df8-aa43-4ad8-9d8d-f0241669003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5&quot;},&quot;name&quot;:&quot;Sequenced genome (simple)&quot;,&quot;displayName&quot;:&quot;Sequenced genome (simple)&quot;,&quot;isPremium&quot;:true},&quot;5ea508c9-5d9d-49df-95ae-2a1082807c45&quot;:{&quot;type&quot;:&quot;FIGURE_OBJECT&quot;,&quot;id&quot;:&quot;5ea508c9-5d9d-49df-95ae-2a1082807c45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1&quot;}},&quot;933a44e9-2724-4ea5-8299-7bfbe645f954&quot;:{&quot;type&quot;:&quot;FIGURE_OBJECT&quot;,&quot;id&quot;:&quot;933a44e9-2724-4ea5-8299-7bfbe645f954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2&quot;}},&quot;2e992fcb-1b0e-4e20-aba1-e0e1e69af10b&quot;:{&quot;type&quot;:&quot;FIGURE_OBJECT&quot;,&quot;id&quot;:&quot;2e992fcb-1b0e-4e20-aba1-e0e1e69af10b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3&quot;}},&quot;e8683895-d1c2-4dcd-9983-3189fbb7fbfe&quot;:{&quot;type&quot;:&quot;FIGURE_OBJECT&quot;,&quot;id&quot;:&quot;e8683895-d1c2-4dcd-9983-3189fbb7fbfe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5&quot;}},&quot;7486b5d1-3091-4b44-86a9-ab7c8289a410&quot;:{&quot;type&quot;:&quot;FIGURE_OBJECT&quot;,&quot;id&quot;:&quot;7486b5d1-3091-4b44-86a9-ab7c8289a410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6&quot;}},&quot;267c7895-4b32-49a7-80b1-3643763f1061&quot;:{&quot;type&quot;:&quot;FIGURE_OBJECT&quot;,&quot;id&quot;:&quot;267c7895-4b32-49a7-80b1-3643763f106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7&quot;}},&quot;9bce0378-4824-4085-afff-1a69ed365778&quot;:{&quot;id&quot;:&quot;9bce0378-4824-4085-afff-1a69ed365778&quot;,&quot;name&quot;:&quot;Bacillus (pili)&quot;,&quot;displayName&quot;:&quot;&quot;,&quot;type&quot;:&quot;FIGURE_OBJECT&quot;,&quot;relativeTransform&quot;:{&quot;translate&quot;:{&quot;x&quot;:-423.86233375986825,&quot;y&quot;:273.8944719280789},&quot;rotate&quot;:0,&quot;skewX&quot;:0,&quot;scale&quot;:{&quot;x&quot;:1,&quot;y&quot;:1}},&quot;image&quot;:{&quot;url&quot;:&quot;https://icons.cdn.biorender.com/biorender/5b070a4bbd399f0014847cc9/20200109200857/image/5b070a4bbd399f0014847cc9.png&quot;,&quot;isPremium&quot;:false,&quot;isOrgIcon&quot;:false,&quot;size&quot;:{&quot;x&quot;:75,&quot;y&quot;:38.94230769230769}},&quot;source&quot;:{&quot;id&quot;:&quot;5b070a4bbd399f0014847cc9&quot;,&quot;version&quot;:&quot;20200109200857&quot;,&quot;type&quot;:&quot;ASSETS&quot;},&quot;isPremium&quot;:false,&quot;parent&quot;:{&quot;type&quot;:&quot;CHILD&quot;,&quot;parentId&quot;:&quot;f2649530-61e9-41f1-9f94-86db36006b6b&quot;,&quot;order&quot;:&quot;999997&quot;}},&quot;ebc25500-2228-43a3-8fac-f8155773cee0&quot;:{&quot;id&quot;:&quot;ebc25500-2228-43a3-8fac-f8155773cee0&quot;,&quot;name&quot;:&quot;SARS&quot;,&quot;displayName&quot;:&quot;&quot;,&quot;type&quot;:&quot;FIGURE_OBJECT&quot;,&quot;relativeTransform&quot;:{&quot;translate&quot;:{&quot;x&quot;:-356.22376061681774,&quot;y&quot;:271.8019721825549},&quot;rotate&quot;:0,&quot;skewX&quot;:0,&quot;scale&quot;:{&quot;x&quot;:0.7848074724659675,&quot;y&quot;:0.7848074724659675}},&quot;image&quot;:{&quot;url&quot;:&quot;https://icons.cdn.biorender.com/biorender/5acbaeb93f8c3400148e4048/20180409182012/image/5acbaeb93f8c3400148e4048.png&quot;,&quot;isPremium&quot;:false,&quot;isOrgIcon&quot;:false,&quot;size&quot;:{&quot;x&quot;:50,&quot;y&quot;:50}},&quot;source&quot;:{&quot;id&quot;:&quot;5acbaeb93f8c3400148e4048&quot;,&quot;version&quot;:&quot;20180409182012&quot;,&quot;type&quot;:&quot;ASSETS&quot;},&quot;isPremium&quot;:false,&quot;parent&quot;:{&quot;type&quot;:&quot;CHILD&quot;,&quot;parentId&quot;:&quot;f2649530-61e9-41f1-9f94-86db36006b6b&quot;,&quot;order&quot;:&quot;999998&quot;}},&quot;f00ac019-f7d3-4bbb-9ee0-0cbfbd1d36a5&quot;:{&quot;id&quot;:&quot;f00ac019-f7d3-4bbb-9ee0-0cbfbd1d36a5&quot;,&quot;name&quot;:&quot;Adult female head (anterior, eyes open)&quot;,&quot;displayName&quot;:&quot;&quot;,&quot;type&quot;:&quot;FIGURE_OBJECT&quot;,&quot;relativeTransform&quot;:{&quot;translate&quot;:{&quot;x&quot;:-293.5317136781922,&quot;y&quot;:272.5385352506988},&quot;rotate&quot;:0,&quot;skewX&quot;:0,&quot;scale&quot;:{&quot;x&quot;:0.37635379313331274,&quot;y&quot;:0.3763537931333128}},&quot;image&quot;:{&quot;url&quot;:&quot;https://icons.cdn.biorender.com/biorender/5e83ae152fef720028aa6413/20200331205519/image/5e83ae152fef720028aa6413.png&quot;,&quot;isPremium&quot;:true,&quot;isOrgIcon&quot;:false,&quot;size&quot;:{&quot;x&quot;:150,&quot;y&quot;:129.375}},&quot;source&quot;:{&quot;id&quot;:&quot;5e83ae152fef720028aa6413&quot;,&quot;version&quot;:&quot;20200331205519&quot;,&quot;type&quot;:&quot;ASSETS&quot;},&quot;isPremium&quot;:true,&quot;parent&quot;:{&quot;type&quot;:&quot;CHILD&quot;,&quot;parentId&quot;:&quot;f2649530-61e9-41f1-9f94-86db36006b6b&quot;,&quot;order&quot;:&quot;999999&quot;}},&quot;564668e2-80e1-44ed-a150-e5982c3755e0&quot;:{&quot;relativeTransform&quot;:{&quot;translate&quot;:{&quot;x&quot;:-362.1830884633796,&quot;y&quot;:311.14152421894886},&quot;rotate&quot;:0,&quot;skewX&quot;:0,&quot;scale&quot;:{&quot;x&quot;:1,&quot;y&quot;:1}},&quot;type&quot;:&quot;FIGURE_OBJECT&quot;,&quot;id&quot;:&quot;564668e2-80e1-44ed-a150-e5982c3755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5&quot;},&quot;name&quot;:&quot;Sequenced genome (simple)&quot;,&quot;displayName&quot;:&quot;Sequenced genome (simple)&quot;,&quot;isPremium&quot;:true},&quot;1e65d0bd-1628-4648-91ca-28dafce16bb0&quot;:{&quot;type&quot;:&quot;FIGURE_OBJECT&quot;,&quot;id&quot;:&quot;1e65d0bd-1628-4648-91ca-28dafce16bb0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1&quot;}},&quot;c675d4cc-e0f0-4ed1-9410-5f036b0c7b7d&quot;:{&quot;type&quot;:&quot;FIGURE_OBJECT&quot;,&quot;id&quot;:&quot;c675d4cc-e0f0-4ed1-9410-5f036b0c7b7d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2&quot;}},&quot;3ad061bc-d9f4-442a-9689-b428b46d4ef8&quot;:{&quot;type&quot;:&quot;FIGURE_OBJECT&quot;,&quot;id&quot;:&quot;3ad061bc-d9f4-442a-9689-b428b46d4ef8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3&quot;}},&quot;bc02ea59-70b3-41a7-a72a-dfcc9603b5d0&quot;:{&quot;type&quot;:&quot;FIGURE_OBJECT&quot;,&quot;id&quot;:&quot;bc02ea59-70b3-41a7-a72a-dfcc9603b5d0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5&quot;}},&quot;b0fd6b21-7498-493a-ab8c-5bb1cd04bef5&quot;:{&quot;type&quot;:&quot;FIGURE_OBJECT&quot;,&quot;id&quot;:&quot;b0fd6b21-7498-493a-ab8c-5bb1cd04bef5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6&quot;}},&quot;28df9b7b-773b-49bb-bdb6-a4148f49c604&quot;:{&quot;type&quot;:&quot;FIGURE_OBJECT&quot;,&quot;id&quot;:&quot;28df9b7b-773b-49bb-bdb6-a4148f49c604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7&quot;}},&quot;0f1e6670-79bf-4f12-b8cb-091fa219d0a4&quot;:{&quot;relativeTransform&quot;:{&quot;translate&quot;:{&quot;x&quot;:-298.36495386747754,&quot;y&quot;:311.1414403071158},&quot;rotate&quot;:0,&quot;skewX&quot;:0,&quot;scale&quot;:{&quot;x&quot;:1,&quot;y&quot;:1}},&quot;type&quot;:&quot;FIGURE_OBJECT&quot;,&quot;id&quot;:&quot;0f1e6670-79bf-4f12-b8cb-091fa219d0a4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7&quot;},&quot;name&quot;:&quot;Sequenced genome (simple)&quot;,&quot;displayName&quot;:&quot;Sequenced genome (simple)&quot;,&quot;isPremium&quot;:true},&quot;ddf8c6f9-7eb1-4636-9adf-ffb49c3a095b&quot;:{&quot;type&quot;:&quot;FIGURE_OBJECT&quot;,&quot;id&quot;:&quot;ddf8c6f9-7eb1-4636-9adf-ffb49c3a095b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1&quot;}},&quot;bbd618b7-621d-4961-b028-15ec78f34afa&quot;:{&quot;type&quot;:&quot;FIGURE_OBJECT&quot;,&quot;id&quot;:&quot;bbd618b7-621d-4961-b028-15ec78f34afa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2&quot;}},&quot;e281fe04-a9d4-48de-8323-4762c93194e1&quot;:{&quot;type&quot;:&quot;FIGURE_OBJECT&quot;,&quot;id&quot;:&quot;e281fe04-a9d4-48de-8323-4762c93194e1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3&quot;}},&quot;29c3cc3e-17a5-4410-906a-d3be7194dc48&quot;:{&quot;type&quot;:&quot;FIGURE_OBJECT&quot;,&quot;id&quot;:&quot;29c3cc3e-17a5-4410-906a-d3be7194dc48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5&quot;}},&quot;23306f76-4dbf-499d-b7e0-2af6ffbf4b04&quot;:{&quot;type&quot;:&quot;FIGURE_OBJECT&quot;,&quot;id&quot;:&quot;23306f76-4dbf-499d-b7e0-2af6ffbf4b04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6&quot;}},&quot;b54bb14d-fb61-45f4-845a-0546bbe45d01&quot;:{&quot;type&quot;:&quot;FIGURE_OBJECT&quot;,&quot;id&quot;:&quot;b54bb14d-fb61-45f4-845a-0546bbe45d0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7&quot;}},&quot;61f64451-a858-4280-8298-5398638cec89&quot;:{&quot;relativeTransform&quot;:{&quot;translate&quot;:{&quot;x&quot;:-39.564934922711046,&quot;y&quot;:-110.43777595286609},&quot;rotate&quot;:0},&quot;type&quot;:&quot;FIGURE_OBJECT&quot;,&quot;id&quot;:&quot;61f64451-a858-4280-8298-5398638cec89&quot;,&quot;parent&quot;:{&quot;type&quot;:&quot;CHILD&quot;,&quot;parentId&quot;:&quot;a71f5267-345f-4636-9d56-1d7c98ef3f99&quot;,&quot;order&quot;:&quot;5&quot;},&quot;name&quot;:&quot;Mycobacteria &quot;,&quot;displayName&quot;:&quot;Mycobacteria &quot;,&quot;source&quot;:{&quot;id&quot;:&quot;67069e1d9c4f3555e331da0a&quot;,&quot;type&quot;:&quot;ASSETS&quot;},&quot;isPremium&quot;:false},&quot;8387786e-655c-47ff-906b-61bad1ca8278&quot;:{&quot;id&quot;:&quot;8387786e-655c-47ff-906b-61bad1ca8278&quot;,&quot;name&quot;:&quot;Mycobacterium&quot;,&quot;displayName&quot;:&quot;&quot;,&quot;type&quot;:&quot;FIGURE_OBJECT&quot;,&quot;relativeTransform&quot;:{&quot;translate&quot;:{&quot;x&quot;:-31.902120010708742,&quot;y&quot;:19.426338756543547},&quot;rotate&quot;:2.7928758690413265,&quot;skewX&quot;:1.2174087975369534e-16,&quot;scale&quot;:{&quot;x&quot;:0.16881534001889717,&quot;y&quot;:0.1688153400188973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1&quot;}},&quot;2e6ce2d5-a1d4-4a3c-b6ba-8dde24dff3ee&quot;:{&quot;id&quot;:&quot;2e6ce2d5-a1d4-4a3c-b6ba-8dde24dff3ee&quot;,&quot;name&quot;:&quot;Mycobacterium&quot;,&quot;displayName&quot;:&quot;&quot;,&quot;type&quot;:&quot;FIGURE_OBJECT&quot;,&quot;relativeTransform&quot;:{&quot;translate&quot;:{&quot;x&quot;:-48.38517790090609,&quot;y&quot;:17.194103969032355},&quot;rotate&quot;:0.2808234766458876,&quot;skewX&quot;:1.217408797536954e-16,&quot;scale&quot;:{&quot;x&quot;:0.16881534001889711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2&quot;}},&quot;be4892a0-e991-442c-b5ea-41028de7dc6a&quot;:{&quot;id&quot;:&quot;be4892a0-e991-442c-b5ea-41028de7dc6a&quot;,&quot;name&quot;:&quot;Mycobacterium&quot;,&quot;displayName&quot;:&quot;&quot;,&quot;type&quot;:&quot;FIGURE_OBJECT&quot;,&quot;relativeTransform&quot;:{&quot;translate&quot;:{&quot;x&quot;:-42.571522827152215,&quot;y&quot;:9.436261536805068},&quot;rotate&quot;:1.2135274289116575,&quot;skewX&quot;:4.869635190147819e-16,&quot;scale&quot;:{&quot;x&quot;:0.16881534001889706,&quot;y&quot;:0.16881534001889728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3&quot;}},&quot;c6af8ca7-4237-437c-a86c-386e04b2203b&quot;:{&quot;id&quot;:&quot;c6af8ca7-4237-437c-a86c-386e04b2203b&quot;,&quot;name&quot;:&quot;Mycobacterium&quot;,&quot;displayName&quot;:&quot;&quot;,&quot;type&quot;:&quot;FIGURE_OBJECT&quot;,&quot;relativeTransform&quot;:{&quot;translate&quot;:{&quot;x&quot;:-33.13598024451666,&quot;y&quot;:9.935026617098778},&quot;rotate&quot;:0.2808234766458875,&quot;skewX&quot;:3.347874193226624e-16,&quot;scale&quot;:{&quot;x&quot;:0.16881534001889711,&quot;y&quot;:0.1688153400188974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5&quot;}},&quot;c5be86ec-13c4-4dcb-b15e-d4634e802510&quot;:{&quot;id&quot;:&quot;c5be86ec-13c4-4dcb-b15e-d4634e802510&quot;,&quot;name&quot;:&quot;Mycobacterium&quot;,&quot;displayName&quot;:&quot;&quot;,&quot;type&quot;:&quot;FIGURE_OBJECT&quot;,&quot;relativeTransform&quot;:{&quot;translate&quot;:{&quot;x&quot;:-29.200662510991382,&quot;y&quot;:2.3756749178213687},&quot;rotate&quot;:2.8317967113608,&quot;skewX&quot;:4.2609307913793386e-16,&quot;scale&quot;:{&quot;x&quot;:0.16881534001889714,&quot;y&quot;:0.16881534001889736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6&quot;}},&quot;3327b5d7-900c-4132-9cca-019e3796458d&quot;:{&quot;id&quot;:&quot;3327b5d7-900c-4132-9cca-019e3796458d&quot;,&quot;name&quot;:&quot;Mycobacterium&quot;,&quot;displayName&quot;:&quot;&quot;,&quot;type&quot;:&quot;FIGURE_OBJECT&quot;,&quot;relativeTransform&quot;:{&quot;translate&quot;:{&quot;x&quot;:-17.6275420876297,&quot;y&quot;:10.000418331873323},&quot;rotate&quot;:-2.516939314301023,&quot;skewX&quot;:3.652226392610862e-16,&quot;scale&quot;:{&quot;x&quot;:0.16881534001889714,&quot;y&quot;:0.1688153400188974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7&quot;}},&quot;96b6289c-0964-43b7-a379-426e117534be&quot;:{&quot;id&quot;:&quot;96b6289c-0964-43b7-a379-426e117534be&quot;,&quot;name&quot;:&quot;Mycobacterium&quot;,&quot;displayName&quot;:&quot;&quot;,&quot;type&quot;:&quot;FIGURE_OBJECT&quot;,&quot;relativeTransform&quot;:{&quot;translate&quot;:{&quot;x&quot;:-9.292435125584168,&quot;y&quot;:7.457478436433722},&quot;rotate&quot;:-2.809107431084873,&quot;skewX&quot;:4.869635190147817e-16,&quot;scale&quot;:{&quot;x&quot;:0.1688153400188971,&quot;y&quot;:0.16881534001889734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8&quot;}},&quot;1c7106c5-829d-4ca0-aa72-bd531cedbd6d&quot;:{&quot;relativeTransform&quot;:{&quot;translate&quot;:{&quot;x&quot;:103.18243240570878,&quot;y&quot;:-238.54050196644417},&quot;rotate&quot;:0,&quot;skewX&quot;:0,&quot;scale&quot;:{&quot;x&quot;:1,&quot;y&quot;:1}},&quot;type&quot;:&quot;FIGURE_OBJECT&quot;,&quot;id&quot;:&quot;1c7106c5-829d-4ca0-aa72-bd531cedbd6d&quot;,&quot;name&quot;:&quot;Granuloma cell cluster &quot;,&quot;opacity&quot;:1,&quot;source&quot;:{&quot;id&quot;:&quot;6182d4e1d2afee00a80a071d&quot;,&quot;type&quot;:&quot;ASSETS&quot;},&quot;pathStyles&quot;:[{&quot;type&quot;:&quot;FILL&quot;,&quot;fillStyle&quot;:&quot;rgb(0,0,0)&quot;}],&quot;isLocked&quot;:false,&quot;parent&quot;:{&quot;type&quot;:&quot;CHILD&quot;,&quot;parentId&quot;:&quot;8a8d8a4d-8c59-463c-ade5-247d5f1a00d7&quot;,&quot;order&quot;:&quot;5&quot;},&quot;displayName&quot;:&quot;Granuloma cell cluster &quot;,&quot;isPremium&quot;:true},&quot;3d6bff48-73ed-43df-bbee-93f74d732184&quot;:{&quot;type&quot;:&quot;FIGURE_OBJECT&quot;,&quot;id&quot;:&quot;3d6bff48-73ed-43df-bbee-93f74d732184&quot;,&quot;relativeTransform&quot;:{&quot;translate&quot;:{&quot;x&quot;:-0.01736184219598963,&quot;y&quot;:-0.07262816430079692},&quot;rotate&quot;:0},&quot;opacity&quot;:1,&quot;path&quot;:{&quot;type&quot;:&quot;POLY_LINE&quot;,&quot;points&quot;:[{&quot;x&quot;:-28.16115088015393,&quot;y&quot;:24.766029774667093},{&quot;x&quot;:-35.64186977351365,&quot;y&quot;:14.257538286902241},{&quot;x&quot;:-37.30593799102067,&quot;y&quot;:2.50046115690461},{&quot;x&quot;:-33.786405722033436,&quot;y&quot;:-11.85149158035496},{&quot;x&quot;:-29.677878179470127,&quot;y&quot;:-25.502405673387916},{&quot;x&quot;:-21.932092993041813,&quot;y&quot;:-30.765358623204804},{&quot;x&quot;:-15.305435666326783,&quot;y&quot;:-37.25948280338553},{&quot;x&quot;:-6.352044389433234,&quot;y&quot;:-35.83999110306336},{&quot;x&quot;:2.3214728227351835,&quot;y&quot;:-38.05468168259133},{&quot;x&quot;:21.008646484071573,&quot;y&quot;:-32.48828952815071},{&quot;x&quot;:32.00889764641852,&quot;y&quot;:-21.22297207273517},{&quot;x&quot;:37.31022350779054,&quot;y&quot;:-0.28273492031568576},{&quot;x&quot;:27.767836957320895,&quot;y&quot;:26.621493826147304},{&quot;x&quot;:11.996392519739121,&quot;y&quot;:35.36868149741113},{&quot;x&quot;:-7.353446874268752,&quot;y&quot;:37.22414554889134}],&quot;closed&quot;:true},&quot;pathStyles&quot;:[{&quot;type&quot;:&quot;FILL&quot;,&quot;fillStyle&quot;:&quot;rgba(249,251,254,1)&quot;},{&quot;type&quot;:&quot;STROKE&quot;,&quot;strokeStyle&quot;:&quot;rgba(180,196,228,1)&quot;,&quot;lineWidth&quot;:0.265066293068601,&quot;lineJoin&quot;:&quot;round&quot;}],&quot;pathSmoothing&quot;:{&quot;type&quot;:&quot;CATMULL_SMOOTHING&quot;,&quot;smoothing&quot;:0.2},&quot;isLocked&quot;:false,&quot;parent&quot;:{&quot;type&quot;:&quot;CHILD&quot;,&quot;parentId&quot;:&quot;1c7106c5-829d-4ca0-aa72-bd531cedbd6d&quot;,&quot;order&quot;:&quot;01&quot;}},&quot;94f581d7-ace9-426c-b919-969986e51503&quot;:{&quot;type&quot;:&quot;FIGURE_OBJECT&quot;,&quot;id&quot;:&quot;94f581d7-ace9-426c-b919-969986e51503&quot;,&quot;name&quot;:&quot;Bacillus&quot;,&quot;relativeTransform&quot;:{&quot;translate&quot;:{&quot;x&quot;:-3.7834433317550142,&quot;y&quot;:0.23714320285317816},&quot;rotate&quot;:0.4145446793090976,&quot;skewX&quot;:-3.8011289408587814e-16,&quot;scale&quot;:{&quot;x&quot;:0.02533320250299899,&quot;y&quot;:0.025333202502998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2&quot;}},&quot;f820f238-c0fd-4984-a72a-0adab43454a2&quot;:{&quot;type&quot;:&quot;FIGURE_OBJECT&quot;,&quot;id&quot;:&quot;f820f238-c0fd-4984-a72a-0adab43454a2&quot;,&quot;name&quot;:&quot;Bacillus&quot;,&quot;relativeTransform&quot;:{&quot;translate&quot;:{&quot;x&quot;:-1.5194019719668683,&quot;y&quot;:-1.3387951904002213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5&quot;}},&quot;59345a04-bcd8-4a12-b6be-7831589bf95a&quot;:{&quot;type&quot;:&quot;FIGURE_OBJECT&quot;,&quot;id&quot;:&quot;59345a04-bcd8-4a12-b6be-7831589bf95a&quot;,&quot;name&quot;:&quot;Bacillus&quot;,&quot;relativeTransform&quot;:{&quot;translate&quot;:{&quot;x&quot;:-3.812714210538427,&quot;y&quot;:2.691310577369604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7&quot;}},&quot;c519d29f-4ae1-4102-8347-b6778f2af9d3&quot;:{&quot;type&quot;:&quot;FIGURE_OBJECT&quot;,&quot;id&quot;:&quot;c519d29f-4ae1-4102-8347-b6778f2af9d3&quot;,&quot;name&quot;:&quot;Bacillus&quot;,&quot;relativeTransform&quot;:{&quot;translate&quot;:{&quot;x&quot;:2.7368088248936364,&quot;y&quot;:-4.448780159019576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&quot;}},&quot;c34908ab-8c4d-44da-8206-68039b6104f4&quot;:{&quot;type&quot;:&quot;FIGURE_OBJECT&quot;,&quot;id&quot;:&quot;c34908ab-8c4d-44da-8206-68039b6104f4&quot;,&quot;name&quot;:&quot;Bacillus&quot;,&quot;relativeTransform&quot;:{&quot;translate&quot;:{&quot;x&quot;:-1.3359741623637669,&quot;y&quot;:0.030483789940162005},&quot;rotate&quot;:0.20950637210968942,&quot;skewX&quot;:-4.223476600954201e-17,&quot;scale&quot;:{&quot;x&quot;:0.025333202502998992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1&quot;}},&quot;954bd3f4-e19b-4e5c-87a0-4beecc780a8a&quot;:{&quot;type&quot;:&quot;FIGURE_OBJECT&quot;,&quot;id&quot;:&quot;954bd3f4-e19b-4e5c-87a0-4beecc780a8a&quot;,&quot;name&quot;:&quot;Bacillus&quot;,&quot;relativeTransform&quot;:{&quot;translate&quot;:{&quot;x&quot;:-1.5296572222189855,&quot;y&quot;:2.052035112032115},&quot;rotate&quot;:0.4549982887059384,&quot;skewX&quot;:2.5340859605725245e-16,&quot;scale&quot;:{&quot;x&quot;:0.025333202502998975,&quot;y&quot;:0.02533320250299896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2&quot;}},&quot;71b03ae8-d1c4-4dac-b4fe-39c6878d61cf&quot;:{&quot;type&quot;:&quot;FIGURE_OBJECT&quot;,&quot;id&quot;:&quot;71b03ae8-d1c4-4dac-b4fe-39c6878d61cf&quot;,&quot;name&quot;:&quot;Bacillus&quot;,&quot;relativeTransform&quot;:{&quot;translate&quot;:{&quot;x&quot;:-1.3473681967677538,&quot;y&quot;:3.080942019848602},&quot;rotate&quot;:-0.2590611471210359,&quot;skewX&quot;:5.490519581240475e-16,&quot;scale&quot;:{&quot;x&quot;:0.02533320250299896,&quot;y&quot;:0.025333202502998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5&quot;}},&quot;f53398a6-2046-45f3-907a-bd049b08c81f&quot;:{&quot;type&quot;:&quot;FIGURE_OBJECT&quot;,&quot;id&quot;:&quot;f53398a6-2046-45f3-907a-bd049b08c81f&quot;,&quot;name&quot;:&quot;Bacillus&quot;,&quot;relativeTransform&quot;:{&quot;translate&quot;:{&quot;x&quot;:5.130563623625707,&quot;y&quot;:8.573500694586324},&quot;rotate&quot;:0.07644084465541726,&quot;skewX&quot;:4.1178896859303504e-16,&quot;scale&quot;:{&quot;x&quot;:0.02533320250299898,&quot;y&quot;:0.0253332025029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7&quot;}},&quot;389219e0-8dd9-45a5-87c4-001c5d1b24f1&quot;:{&quot;type&quot;:&quot;FIGURE_OBJECT&quot;,&quot;id&quot;:&quot;389219e0-8dd9-45a5-87c4-001c5d1b24f1&quot;,&quot;name&quot;:&quot;Bacillus&quot;,&quot;relativeTransform&quot;:{&quot;translate&quot;:{&quot;x&quot;:7.537282297433904,&quot;y&quot;:-5.4827958446882405},&quot;rotate&quot;:-1.3096592654214878,&quot;skewX&quot;:5.912867241335891e-16,&quot;scale&quot;:{&quot;x&quot;:0.02533320250299897,&quot;y&quot;:0.02533320250299896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&quot;}},&quot;b4a25625-0515-4e7d-a340-88f59bff9dd7&quot;:{&quot;type&quot;:&quot;FIGURE_OBJECT&quot;,&quot;id&quot;:&quot;b4a25625-0515-4e7d-a340-88f59bff9dd7&quot;,&quot;name&quot;:&quot;Bacillus&quot;,&quot;relativeTransform&quot;:{&quot;translate&quot;:{&quot;x&quot;:-1.07923650011959,&quot;y&quot;:-3.626155906953581},&quot;rotate&quot;:-0.6182323391070409,&quot;skewX&quot;:-8.446953201908412e-17,&quot;scale&quot;:{&quot;x&quot;:0.02533320250299898,&quot;y&quot;:0.0253332025029989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1&quot;}},&quot;418bdefe-963f-43e1-8a42-e7fbf6269de9&quot;:{&quot;type&quot;:&quot;FIGURE_OBJECT&quot;,&quot;id&quot;:&quot;418bdefe-963f-43e1-8a42-e7fbf6269de9&quot;,&quot;name&quot;:&quot;Bacillus&quot;,&quot;relativeTransform&quot;:{&quot;translate&quot;:{&quot;x&quot;:-0.7539221926975027,&quot;y&quot;:4.537512332665869},&quot;rotate&quot;:-2.443460952792061e-16,&quot;skewX&quot;:4.7123889803846967e-17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2&quot;}},&quot;05f8bd09-76c3-47ec-9190-67877c4dde84&quot;:{&quot;type&quot;:&quot;FIGURE_OBJECT&quot;,&quot;id&quot;:&quot;05f8bd09-76c3-47ec-9190-67877c4dde84&quot;,&quot;name&quot;:&quot;Bacillus&quot;,&quot;relativeTransform&quot;:{&quot;translate&quot;:{&quot;x&quot;:0.22337722984643396,&quot;y&quot;:6.361168428977836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5&quot;}},&quot;a6fde1bc-f8d2-4ec5-b0d3-c90c8daf1231&quot;:{&quot;type&quot;:&quot;FIGURE_OBJECT&quot;,&quot;id&quot;:&quot;a6fde1bc-f8d2-4ec5-b0d3-c90c8daf1231&quot;,&quot;name&quot;:&quot;Bacillus&quot;,&quot;relativeTransform&quot;:{&quot;translate&quot;:{&quot;x&quot;:-3.5923845920226043,&quot;y&quot;:-4.965114273843477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7&quot;}},&quot;2b70ace6-8c02-448c-9fa3-86c71026426d&quot;:{&quot;type&quot;:&quot;FIGURE_OBJECT&quot;,&quot;id&quot;:&quot;2b70ace6-8c02-448c-9fa3-86c71026426d&quot;,&quot;name&quot;:&quot;Bacillus&quot;,&quot;relativeTransform&quot;:{&quot;translate&quot;:{&quot;x&quot;:1.210724687486145,&quot;y&quot;:0.4761200294864661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&quot;}},&quot;35936d48-6e89-4dbd-8e76-db6af93ca6d7&quot;:{&quot;type&quot;:&quot;FIGURE_OBJECT&quot;,&quot;id&quot;:&quot;35936d48-6e89-4dbd-8e76-db6af93ca6d7&quot;,&quot;name&quot;:&quot;Bacillus&quot;,&quot;relativeTransform&quot;:{&quot;translate&quot;:{&quot;x&quot;:-5.517936705863636,&quot;y&quot;:0.7358670847043943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2&quot;}},&quot;c0ced5da-f527-42f9-b426-fb211860a8aa&quot;:{&quot;type&quot;:&quot;FIGURE_OBJECT&quot;,&quot;id&quot;:&quot;c0ced5da-f527-42f9-b426-fb211860a8aa&quot;,&quot;name&quot;:&quot;Bacillus&quot;,&quot;relativeTransform&quot;:{&quot;translate&quot;:{&quot;x&quot;:5.00691805986477,&quot;y&quot;:3.0809085794824402},&quot;rotate&quot;:2.1023653724981486,&quot;skewX&quot;:0,&quot;scale&quot;:{&quot;x&quot;:0.025333202502998985,&quot;y&quot;:0.02533320250299898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5&quot;}},&quot;437460ec-cf54-464a-9f52-222634c2b9bd&quot;:{&quot;type&quot;:&quot;FIGURE_OBJECT&quot;,&quot;id&quot;:&quot;437460ec-cf54-464a-9f52-222634c2b9bd&quot;,&quot;name&quot;:&quot;Bacillus&quot;,&quot;relativeTransform&quot;:{&quot;translate&quot;:{&quot;x&quot;:6.2689607702160135,&quot;y&quot;:4.388935691348346},&quot;rotate&quot;:2.49211941283793,&quot;skewX&quot;:8.446953201908407e-17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4&quot;}},&quot;e2040ad7-691c-4ef4-a5e8-80c470525ab8&quot;:{&quot;type&quot;:&quot;FIGURE_OBJECT&quot;,&quot;id&quot;:&quot;e2040ad7-691c-4ef4-a5e8-80c470525ab8&quot;,&quot;name&quot;:&quot;Bacillus&quot;,&quot;relativeTransform&quot;:{&quot;translate&quot;:{&quot;x&quot;:2.4825592178259477,&quot;y&quot;:4.806225081065785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45&quot;}},&quot;2b2c4ba6-37b5-46f0-9605-0494f541ebc0&quot;:{&quot;type&quot;:&quot;FIGURE_OBJECT&quot;,&quot;id&quot;:&quot;2b2c4ba6-37b5-46f0-9605-0494f541ebc0&quot;,&quot;name&quot;:&quot;Bacillus&quot;,&quot;relativeTransform&quot;:{&quot;translate&quot;:{&quot;x&quot;:0.6927168463761119,&quot;y&quot;:-1.862998535677364},&quot;rotate&quot;:0.9921039746000826,&quot;skewX&quot;:2.5340859605725245e-16,&quot;scale&quot;:{&quot;x&quot;:0.02533320250299897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&quot;}},&quot;f6d9d376-be53-45da-89ee-b9f1fd6357f8&quot;:{&quot;type&quot;:&quot;FIGURE_OBJECT&quot;,&quot;id&quot;:&quot;f6d9d376-be53-45da-89ee-b9f1fd6357f8&quot;,&quot;name&quot;:&quot;Bacillus&quot;,&quot;relativeTransform&quot;:{&quot;translate&quot;:{&quot;x&quot;:-0.00002131937474588211,&quot;y&quot;:-5.9489363477028805},&quot;rotate&quot;:0.9921039746000826,&quot;skewX&quot;:2.5340859605725245e-16,&quot;scale&quot;:{&quot;x&quot;:0.02533320250299897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1&quot;}},&quot;6137ae77-1051-4990-be74-b60b0de19c86&quot;:{&quot;type&quot;:&quot;FIGURE_OBJECT&quot;,&quot;id&quot;:&quot;6137ae77-1051-4990-be74-b60b0de19c86&quot;,&quot;name&quot;:&quot;Bacillus&quot;,&quot;relativeTransform&quot;:{&quot;translate&quot;:{&quot;x&quot;:3.300192077904385,&quot;y&quot;:-1.030638216218142},&quot;rotate&quot;:1.4133691991778108,&quot;skewX&quot;:-1.0558691502385536e-16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2&quot;}},&quot;d7f01703-48a8-4bf9-969c-30ef7f835a10&quot;:{&quot;type&quot;:&quot;FIGURE_OBJECT&quot;,&quot;id&quot;:&quot;d7f01703-48a8-4bf9-969c-30ef7f835a10&quot;,&quot;name&quot;:&quot;Bacillus&quot;,&quot;relativeTransform&quot;:{&quot;translate&quot;:{&quot;x&quot;:2.441244755215599,&quot;y&quot;:-2.288642843121717},&quot;rotate&quot;:1.4133691991778108,&quot;skewX&quot;:-1.0558691502385536e-16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5&quot;}},&quot;8c02f4fc-1ff2-4ac8-ba9e-952086cd62c1&quot;:{&quot;type&quot;:&quot;FIGURE_OBJECT&quot;,&quot;id&quot;:&quot;8c02f4fc-1ff2-4ac8-ba9e-952086cd62c1&quot;,&quot;name&quot;:&quot;Bacillus&quot;,&quot;relativeTransform&quot;:{&quot;translate&quot;:{&quot;x&quot;:5.330202283370309,&quot;y&quot;:-1.5770723793789472},&quot;rotate&quot;:1.0204297424263442,&quot;skewX&quot;:8.446953201908429e-17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7&quot;}},&quot;5e76057d-d85b-4cb5-9073-8cf8a6990ff7&quot;:{&quot;type&quot;:&quot;FIGURE_OBJECT&quot;,&quot;id&quot;:&quot;5e76057d-d85b-4cb5-9073-8cf8a6990ff7&quot;,&quot;name&quot;:&quot;Bacillus&quot;,&quot;relativeTransform&quot;:{&quot;translate&quot;:{&quot;x&quot;:3.9568631458085273,&quot;y&quot;:0.8109446603038599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&quot;}},&quot;c2b99856-11e5-42cc-86c0-038fe866eab0&quot;:{&quot;type&quot;:&quot;FIGURE_OBJECT&quot;,&quot;id&quot;:&quot;c2b99856-11e5-42cc-86c0-038fe866eab0&quot;,&quot;name&quot;:&quot;Bacillus&quot;,&quot;relativeTransform&quot;:{&quot;translate&quot;:{&quot;x&quot;:-3.8296482910777465,&quot;y&quot;:-2.190510137618065},&quot;rotate&quot;:-1.0122882964570599,&quot;skewX&quot;:0,&quot;scale&quot;:{&quot;x&quot;:0.025333202502998982,&quot;y&quot;:0.025333202502998996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1&quot;}},&quot;87a83f4b-2ecb-43a8-ab18-beda72dadefa&quot;:{&quot;type&quot;:&quot;FIGURE_OBJECT&quot;,&quot;id&quot;:&quot;87a83f4b-2ecb-43a8-ab18-beda72dadefa&quot;,&quot;name&quot;:&quot;Bacillus&quot;,&quot;relativeTransform&quot;:{&quot;translate&quot;:{&quot;x&quot;:1.1812013497797267,&quot;y&quot;:2.793329812694587},&quot;rotate&quot;:-0.2931849754745319,&quot;skewX&quot;:-1.689390640381683e-16,&quot;scale&quot;:{&quot;x&quot;:0.02533320250299897,&quot;y&quot;:0.02533320250299901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2&quot;}},&quot;9f4caad4-794c-4e9a-b7c6-9b23915d560e&quot;:{&quot;type&quot;:&quot;FIGURE_OBJECT&quot;,&quot;id&quot;:&quot;9f4caad4-794c-4e9a-b7c6-9b23915d560e&quot;,&quot;name&quot;:&quot;Bacillus&quot;,&quot;relativeTransform&quot;:{&quot;translate&quot;:{&quot;x&quot;:-2.991910968837821,&quot;y&quot;:5.395208492701726},&quot;rotate&quot;:0.31922417272353465,&quot;skewX&quot;:-8.446953201908403e-17,&quot;scale&quot;:{&quot;x&quot;:0.02533320250299899,&quot;y&quot;:0.0253332025029990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5&quot;}},&quot;54c02b51-1a14-44b3-badf-dbc84a1ac014&quot;:{&quot;type&quot;:&quot;FIGURE_OBJECT&quot;,&quot;id&quot;:&quot;54c02b51-1a14-44b3-badf-dbc84a1ac014&quot;,&quot;relativeTransform&quot;:{&quot;translate&quot;:{&quot;x&quot;:-4.210467373201837,&quot;y&quot;:2.87201506662625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7&quot;}},&quot;0f316867-72f6-46ca-9681-dd2aa381d9f4&quot;:{&quot;id&quot;:&quot;0f316867-72f6-46ca-9681-dd2aa381d9f4&quot;,&quot;name&quot;:&quot;Neutrophil&quot;,&quot;type&quot;:&quot;FIGURE_OBJECT&quot;,&quot;relativeTransform&quot;:{&quot;translate&quot;:{&quot;x&quot;:8.743906861998,&quot;y&quot;:-21.85466898630421},&quot;rotate&quot;:0,&quot;skewX&quot;:0,&quot;scale&quot;:{&quot;x&quot;:0.08222834844280869,&quot;y&quot;:0.08222834844280869}},&quot;image&quot;:{&quot;url&quot;:&quot;https://icons.biorender.com/biorender/6166f11c750572002977b480/neutrophil-02.png&quot;,&quot;fallbackUrl&quot;:&quot;https://res.cloudinary.com/dlcjuc3ej/image/upload/v1634136342/ihqrsnftzzljbkyujrif.svg#/keystone/api/icons/6166f11c750572002977b480/neutrophil-02.svg&quot;,&quot;isPremium&quot;:false,&quot;isPacked&quot;:true,&quot;size&quot;:{&quot;x&quot;:100,&quot;y&quot;:105.23560209424083}},&quot;source&quot;:{&quot;id&quot;:&quot;6166f0aa750572002977b44d&quot;,&quot;type&quot;:&quot;ASSETS&quot;},&quot;parent&quot;:{&quot;type&quot;:&quot;CHILD&quot;,&quot;parentId&quot;:&quot;54c02b51-1a14-44b3-badf-dbc84a1ac014&quot;,&quot;order&quot;:&quot;7&quot;},&quot;styles&quot;:{&quot;cell&quot;:[{&quot;monochromeTargetColor&quot;:&quot;#8169C3&quot;,&quot;styleName&quot;:&quot;FILL&quot;,&quot;color&quot;:&quot;#a293cf&quot;},{&quot;monochromeTargetColor&quot;:&quot;#8169C3&quot;,&quot;styleName&quot;:&quot;STROKE&quot;,&quot;color&quot;:&quot;#5c48a4&quot;}],&quot;nucleus&quot;:[{&quot;monochromeTargetColor&quot;:&quot;#8169C3&quot;,&quot;styleName&quot;:&quot;FILL&quot;,&quot;color&quot;:&quot;#7764b5&quot;},{&quot;monochromeTargetColor&quot;:&quot;#8169C3&quot;,&quot;styleName&quot;:&quot;STROKE&quot;,&quot;color&quot;:&quot;#5f4ca6&quot;}],&quot;granules&quot;:[{&quot;monochromeTargetColor&quot;:&quot;#8169C3&quot;,&quot;styleName&quot;:&quot;FILL&quot;,&quot;color&quot;:&quot;#5f4ca6&quot;},{&quot;monochromeTargetColor&quot;:&quot;#8169C3&quot;,&quot;styleName&quot;:&quot;STROKE&quot;}]}},&quot;3166eecb-d7b6-49b8-85bf-6b49d8584c1b&quot;:{&quot;id&quot;:&quot;3166eecb-d7b6-49b8-85bf-6b49d8584c1b&quot;,&quot;name&quot;:&quot;Neutrophil&quot;,&quot;type&quot;:&quot;FIGURE_OBJECT&quot;,&quot;relativeTransform&quot;:{&quot;translate&quot;:{&quot;x&quot;:-7.758043922026182,&quot;y&quot;:20.868792704110568},&quot;rotate&quot;:0,&quot;skewX&quot;:0,&quot;scale&quot;:{&quot;x&quot;:0.07935378855186627,&quot;y&quot;:0.07935378855186626}},&quot;image&quot;:{&quot;url&quot;:&quot;https://icons.biorender.com/biorender/6166f11c750572002977b480/neutrophil-02.png&quot;,&quot;fallbackUrl&quot;:&quot;https://res.cloudinary.com/dlcjuc3ej/image/upload/v1634136342/ihqrsnftzzljbkyujrif.svg#/keystone/api/icons/6166f11c750572002977b480/neutrophil-02.svg&quot;,&quot;isPremium&quot;:false,&quot;isPacked&quot;:true,&quot;size&quot;:{&quot;x&quot;:100,&quot;y&quot;:105.23560209424083}},&quot;source&quot;:{&quot;id&quot;:&quot;6166f0aa750572002977b44d&quot;,&quot;type&quot;:&quot;ASSETS&quot;},&quot;parent&quot;:{&quot;type&quot;:&quot;CHILD&quot;,&quot;parentId&quot;:&quot;54c02b51-1a14-44b3-badf-dbc84a1ac014&quot;,&quot;order&quot;:&quot;2&quot;},&quot;styles&quot;:{&quot;cell&quot;:[{&quot;monochromeTargetColor&quot;:&quot;#8169C3&quot;,&quot;styleName&quot;:&quot;FILL&quot;,&quot;color&quot;:&quot;#a293cf&quot;},{&quot;monochromeTargetColor&quot;:&quot;#8169C3&quot;,&quot;styleName&quot;:&quot;STROKE&quot;,&quot;color&quot;:&quot;#5c48a4&quot;}],&quot;nucleus&quot;:[{&quot;monochromeTargetColor&quot;:&quot;#8169C3&quot;,&quot;styleName&quot;:&quot;FILL&quot;,&quot;color&quot;:&quot;#7764b5&quot;},{&quot;monochromeTargetColor&quot;:&quot;#8169C3&quot;,&quot;styleName&quot;:&quot;STROKE&quot;,&quot;color&quot;:&quot;#5f4ca6&quot;}],&quot;granules&quot;:[{&quot;monochromeTargetColor&quot;:&quot;#8169C3&quot;,&quot;styleName&quot;:&quot;FILL&quot;,&quot;color&quot;:&quot;#5f4ca6&quot;},{&quot;monochromeTargetColor&quot;:&quot;#8169C3&quot;,&quot;styleName&quot;:&quot;STROKE&quot;}]}},&quot;1092b33c-74c9-47d6-a818-4bb13c6fe34b&quot;:{&quot;type&quot;:&quot;FIGURE_OBJECT&quot;,&quot;id&quot;:&quot;1092b33c-74c9-47d6-a818-4bb13c6fe34b&quot;,&quot;relativeTransform&quot;:{&quot;translate&quot;:{&quot;x&quot;:2.5152928621905777,&quot;y&quot;:-2.03846736157875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7&quot;}},&quot;e326d710-58c4-487a-a7c1-cfebf3b1c6b3&quot;:{&quot;id&quot;:&quot;e326d710-58c4-487a-a7c1-cfebf3b1c6b3&quot;,&quot;name&quot;:&quot;Natural killer cell&quot;,&quot;type&quot;:&quot;FIGURE_OBJECT&quot;,&quot;relativeTransform&quot;:{&quot;translate&quot;:{&quot;x&quot;:-19.780726738538046,&quot;y&quot;:-16.676364942483467},&quot;rotate&quot;:-0.6497074577214077,&quot;skewX&quot;:0,&quot;scale&quot;:{&quot;x&quot;:0.07365990007919786,&quot;y&quot;:0.07365990007919784}},&quot;image&quot;:{&quot;url&quot;:&quot;https://icons.biorender.com/biorender/61799a7d4b488100281faf99/natural-killer-cell-01.png&quot;,&quot;fallbackUrl&quot;:&quot;https://res.cloudinary.com/dlcjuc3ej/image/upload/v1635359345/nst3j4y3jwv1cuyo1b5x.svg#/keystone/api/icons/61799a7d4b488100281faf99/natural-killer-cell-01.svg&quot;,&quot;isPremium&quot;:false,&quot;isPacked&quot;:true,&quot;size&quot;:{&quot;x&quot;:100,&quot;y&quot;:100}},&quot;source&quot;:{&quot;id&quot;:&quot;61798a634b488100281fada1&quot;,&quot;type&quot;:&quot;ASSETS&quot;},&quot;parent&quot;:{&quot;type&quot;:&quot;CHILD&quot;,&quot;parentId&quot;:&quot;1092b33c-74c9-47d6-a818-4bb13c6fe34b&quot;,&quot;order&quot;:&quot;05&quot;}},&quot;c534d11b-13b7-4c4c-b8c1-29c32b66ef5d&quot;:{&quot;id&quot;:&quot;c534d11b-13b7-4c4c-b8c1-29c32b66ef5d&quot;,&quot;name&quot;:&quot;Natural killer cell&quot;,&quot;type&quot;:&quot;FIGURE_OBJECT&quot;,&quot;relativeTransform&quot;:{&quot;translate&quot;:{&quot;x&quot;:19.78066808939453,&quot;y&quot;:17.128735319470277},&quot;rotate&quot;:1.011301408495063,&quot;skewX&quot;:-2.3978900656599296e-16,&quot;scale&quot;:{&quot;x&quot;:0.07365990007919783,&quot;y&quot;:0.07365990007919786}},&quot;image&quot;:{&quot;url&quot;:&quot;https://icons.biorender.com/biorender/61799a7d4b488100281faf99/natural-killer-cell-01.png&quot;,&quot;fallbackUrl&quot;:&quot;https://res.cloudinary.com/dlcjuc3ej/image/upload/v1635359345/nst3j4y3jwv1cuyo1b5x.svg#/keystone/api/icons/61799a7d4b488100281faf99/natural-killer-cell-01.svg&quot;,&quot;isPremium&quot;:false,&quot;isPacked&quot;:true,&quot;size&quot;:{&quot;x&quot;:100,&quot;y&quot;:100}},&quot;source&quot;:{&quot;id&quot;:&quot;61798a634b488100281fada1&quot;,&quot;type&quot;:&quot;ASSETS&quot;},&quot;parent&quot;:{&quot;type&quot;:&quot;CHILD&quot;,&quot;parentId&quot;:&quot;1092b33c-74c9-47d6-a818-4bb13c6fe34b&quot;,&quot;order&quot;:&quot;1&quot;}},&quot;bdc91ae3-06ea-4ee2-95d2-a2b09a4fdb51&quot;:{&quot;type&quot;:&quot;FIGURE_OBJECT&quot;,&quot;id&quot;:&quot;bdc91ae3-06ea-4ee2-95d2-a2b09a4fdb51&quot;,&quot;relativeTransform&quot;:{&quot;translate&quot;:{&quot;x&quot;:1.2107871427963972,&quot;y&quot;:0.4761063774407343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77&quot;}},&quot;a184b877-f3c3-4141-a6ed-8d91b6fc5362&quot;:{&quot;type&quot;:&quot;FIGURE_OBJECT&quot;,&quot;id&quot;:&quot;a184b877-f3c3-4141-a6ed-8d91b6fc5362&quot;,&quot;parent&quot;:{&quot;type&quot;:&quot;CHILD&quot;,&quot;parentId&quot;:&quot;bdc91ae3-06ea-4ee2-95d2-a2b09a4fdb51&quot;,&quot;order&quot;:&quot;98&quot;},&quot;relativeTransform&quot;:{&quot;translate&quot;:{&quot;x&quot;:0,&quot;y&quot;:0},&quot;rotate&quot;:0}},&quot;8e72e21d-6c9c-4955-9f51-7be6b617c96d&quot;:{&quot;id&quot;:&quot;8e72e21d-6c9c-4955-9f51-7be6b617c96d&quot;,&quot;name&quot;:&quot;Macrophage (epitheloid)&quot;,&quot;type&quot;:&quot;FIGURE_OBJECT&quot;,&quot;relativeTransform&quot;:{&quot;translate&quot;:{&quot;x&quot;:-11.40107212833677,&quot;y&quot;:-23.70268744970085},&quot;rotate&quot;:-0.2104113300765785,&quot;skewX&quot;:4.5249913662329714e-17,&quot;scale&quot;:{&quot;x&quot;:0.06922472783888707,&quot;y&quot;:0.06922472783888717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02&quot;}},&quot;af78c2b6-a1b6-4c1e-a66f-8d5cdf1380cd&quot;:{&quot;id&quot;:&quot;af78c2b6-a1b6-4c1e-a66f-8d5cdf1380cd&quot;,&quot;name&quot;:&quot;Macrophage (epitheloid)&quot;,&quot;type&quot;:&quot;FIGURE_OBJECT&quot;,&quot;relativeTransform&quot;:{&quot;translate&quot;:{&quot;x&quot;:-1.0914165885540632,&quot;y&quot;:-26.578592425822716},&quot;rotate&quot;:-0.07138821475135596,&quot;skewX&quot;:7.918734890907705e-17,&quot;scale&quot;:{&quot;x&quot;:0.06922472783888704,&quot;y&quot;:0.06922472783888728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05&quot;}},&quot;6528c3a4-0819-4047-86d9-c585ceafcd14&quot;:{&quot;id&quot;:&quot;6528c3a4-0819-4047-86d9-c585ceafcd14&quot;,&quot;name&quot;:&quot;Macrophage (epitheloid)&quot;,&quot;type&quot;:&quot;FIGURE_OBJECT&quot;,&quot;relativeTransform&quot;:{&quot;translate&quot;:{&quot;x&quot;:8.516801873782386,&quot;y&quot;:-24.651177111113952},&quot;rotate&quot;:0.45802430020143003,&quot;skewX&quot;:-3.619993092986377e-16,&quot;scale&quot;:{&quot;x&quot;:0.06922472783888707,&quot;y&quot;:0.0692247278388872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1&quot;}},&quot;0e718660-15a9-40c3-b0a5-53c40ddda949&quot;:{&quot;id&quot;:&quot;0e718660-15a9-40c3-b0a5-53c40ddda949&quot;,&quot;name&quot;:&quot;Macrophage (epitheloid)&quot;,&quot;type&quot;:&quot;FIGURE_OBJECT&quot;,&quot;relativeTransform&quot;:{&quot;translate&quot;:{&quot;x&quot;:-5.696648175392511,&quot;y&quot;:-17.817837534246852},&quot;rotate&quot;:-0.10618227174372401,&quot;skewX&quot;:-1.5837469781815422e-16,&quot;scale&quot;:{&quot;x&quot;:0.06922472783888702,&quot;y&quot;:0.06922472783888721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15&quot;}},&quot;f1fc9df5-bc9f-4a1e-afa8-5f1ed8b7812b&quot;:{&quot;id&quot;:&quot;f1fc9df5-bc9f-4a1e-afa8-5f1ed8b7812b&quot;,&quot;name&quot;:&quot;Macrophage (epitheloid)&quot;,&quot;type&quot;:&quot;FIGURE_OBJECT&quot;,&quot;relativeTransform&quot;:{&quot;translate&quot;:{&quot;x&quot;:-14.334351439824747,&quot;y&quot;:-13.562710170475436},&quot;rotate&quot;:-0.7311657530203242,&quot;skewX&quot;:-6.334987912726169e-16,&quot;scale&quot;:{&quot;x&quot;:0.06922472783888702,&quot;y&quot;:0.06922472783888725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&quot;}},&quot;ac8d83f1-ef31-406f-bb7f-813c1619391d&quot;:{&quot;id&quot;:&quot;ac8d83f1-ef31-406f-bb7f-813c1619391d&quot;,&quot;name&quot;:&quot;Macrophage (epitheloid)&quot;,&quot;type&quot;:&quot;FIGURE_OBJECT&quot;,&quot;relativeTransform&quot;:{&quot;translate&quot;:{&quot;x&quot;:-23.178698913870424,&quot;y&quot;:-11.554931418890261},&quot;rotate&quot;:-1.057177676496468,&quot;skewX&quot;:3.619993092986382e-16,&quot;scale&quot;:{&quot;x&quot;:0.06922472783888702,&quot;y&quot;:0.06922472783888714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2&quot;}},&quot;1e42b3d2-0949-4b02-89f4-52a185979b2b&quot;:{&quot;id&quot;:&quot;1e42b3d2-0949-4b02-89f4-52a185979b2b&quot;,&quot;name&quot;:&quot;Macrophage (epitheloid)&quot;,&quot;type&quot;:&quot;FIGURE_OBJECT&quot;,&quot;relativeTransform&quot;:{&quot;translate&quot;:{&quot;x&quot;:-19.707154144230046,&quot;y&quot;:-4.169652153867623},&quot;rotate&quot;:-1.2452501448178694,&quot;skewX&quot;:4.524991366232982e-17,&quot;scale&quot;:{&quot;x&quot;:0.06922472783888699,&quot;y&quot;:0.0692247278388871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5&quot;}},&quot;338f2764-dc49-4a96-b4da-1d683c700edd&quot;:{&quot;id&quot;:&quot;338f2764-dc49-4a96-b4da-1d683c700edd&quot;,&quot;name&quot;:&quot;Macrophage (epitheloid)&quot;,&quot;type&quot;:&quot;FIGURE_OBJECT&quot;,&quot;relativeTransform&quot;:{&quot;translate&quot;:{&quot;x&quot;:-26.78096799781385,&quot;y&quot;:-2.074426559736276},&quot;rotate&quot;:-1.5707963267948963,&quot;skewX&quot;:1.0627802766581884e-16,&quot;scale&quot;:{&quot;x&quot;:0.06922472783888699,&quot;y&quot;:0.06922472783888717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3&quot;}},&quot;4f5cff56-4786-48d0-9070-5d212e5797d9&quot;:{&quot;id&quot;:&quot;4f5cff56-4786-48d0-9070-5d212e5797d9&quot;,&quot;name&quot;:&quot;Macrophage (epitheloid)&quot;,&quot;type&quot;:&quot;FIGURE_OBJECT&quot;,&quot;relativeTransform&quot;:{&quot;translate&quot;:{&quot;x&quot;:-19.685477857101926,&quot;y&quot;:5.572593152608391},&quot;rotate&quot;:1.2396601222690742,&quot;skewX&quot;:5.429989639479577e-16,&quot;scale&quot;:{&quot;x&quot;:0.06922472783888699,&quot;y&quot;:0.0692247278388873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4&quot;}},&quot;b916caa2-238e-46f9-82d3-e8f2094ab293&quot;:{&quot;id&quot;:&quot;b916caa2-238e-46f9-82d3-e8f2094ab293&quot;,&quot;name&quot;:&quot;Macrophage (epitheloid)&quot;,&quot;type&quot;:&quot;FIGURE_OBJECT&quot;,&quot;relativeTransform&quot;:{&quot;translate&quot;:{&quot;x&quot;:-20.456097237039053,&quot;y&quot;:17.351063487097825},&quot;rotate&quot;:-2.3078284247719805,&quot;skewX&quot;:0,&quot;scale&quot;:{&quot;x&quot;:0.06922472783888702,&quot;y&quot;:0.069224727838887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&quot;}},&quot;fed75896-f998-439e-8f24-ddcd167886e5&quot;:{&quot;id&quot;:&quot;fed75896-f998-439e-8f24-ddcd167886e5&quot;,&quot;name&quot;:&quot;Macrophage (epitheloid)&quot;,&quot;type&quot;:&quot;FIGURE_OBJECT&quot;,&quot;relativeTransform&quot;:{&quot;translate&quot;:{&quot;x&quot;:-14.640177074866113,&quot;y&quot;:14.229261174078237},&quot;rotate&quot;:0.8269549518444369,&quot;skewX&quot;:9.049982732465964e-17,&quot;scale&quot;:{&quot;x&quot;:0.06922472783888699,&quot;y&quot;:0.06922472783888728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2&quot;}},&quot;b600d1a4-2e14-480e-85b7-f2c8e9601337&quot;:{&quot;id&quot;:&quot;b600d1a4-2e14-480e-85b7-f2c8e9601337&quot;,&quot;name&quot;:&quot;Macrophage (epitheloid)&quot;,&quot;type&quot;:&quot;FIGURE_OBJECT&quot;,&quot;relativeTransform&quot;:{&quot;translate&quot;:{&quot;x&quot;:-5.696610624142847,&quot;y&quot;:19.192765688992267},&quot;rotate&quot;:0.1936742287803823,&quot;skewX&quot;:-4.52499136623298e-17,&quot;scale&quot;:{&quot;x&quot;:0.069224727838887,&quot;y&quot;:0.06922472783888725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5&quot;}},&quot;8f79d704-d71d-45ec-a693-9d4bf1088dfc&quot;:{&quot;id&quot;:&quot;8f79d704-d71d-45ec-a693-9d4bf1088dfc&quot;,&quot;name&quot;:&quot;Macrophage (epitheloid)&quot;,&quot;type&quot;:&quot;FIGURE_OBJECT&quot;,&quot;relativeTransform&quot;:{&quot;translate&quot;:{&quot;x&quot;:-5.1450685354268995,&quot;y&quot;:26.124674093887513},&quot;rotate&quot;:-3.034771646390439,&quot;skewX&quot;:9.049982732465964e-17,&quot;scale&quot;:{&quot;x&quot;:0.06922472783888699,&quot;y&quot;:0.06922472783888726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6&quot;}},&quot;9ec21d0e-925c-46a5-b3a2-480ac67ad05b&quot;:{&quot;id&quot;:&quot;9ec21d0e-925c-46a5-b3a2-480ac67ad05b&quot;,&quot;name&quot;:&quot;Macrophage (epitheloid)&quot;,&quot;type&quot;:&quot;FIGURE_OBJECT&quot;,&quot;relativeTransform&quot;:{&quot;translate&quot;:{&quot;x&quot;:12.151025681380151,&quot;y&quot;:15.014446683050924},&quot;rotate&quot;:2.524845515733441,&quot;skewX&quot;:1.8099965464931923e-16,&quot;scale&quot;:{&quot;x&quot;:0.06922472783888699,&quot;y&quot;:0.0692247278388873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65&quot;}},&quot;55101303-90f1-4bb3-8dd1-62283ac9626a&quot;:{&quot;id&quot;:&quot;55101303-90f1-4bb3-8dd1-62283ac9626a&quot;,&quot;name&quot;:&quot;Macrophage (epitheloid)&quot;,&quot;type&quot;:&quot;FIGURE_OBJECT&quot;,&quot;relativeTransform&quot;:{&quot;translate&quot;:{&quot;x&quot;:15.480229851642688,&quot;y&quot;:21.184796312049976},&quot;rotate&quot;:2.444847735300167,&quot;skewX&quot;:0,&quot;scale&quot;:{&quot;x&quot;:0.069224727838887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&quot;}},&quot;182068e2-b099-4e27-b4ce-e9157ce5c1dd&quot;:{&quot;id&quot;:&quot;182068e2-b099-4e27-b4ce-e9157ce5c1dd&quot;,&quot;name&quot;:&quot;Macrophage (epitheloid)&quot;,&quot;type&quot;:&quot;FIGURE_OBJECT&quot;,&quot;relativeTransform&quot;:{&quot;translate&quot;:{&quot;x&quot;:23.484426393897294,&quot;y&quot;:5.601870460909241},&quot;rotate&quot;:1.6696469341077147,&quot;skewX&quot;:2.4887452514281396e-16,&quot;scale&quot;:{&quot;x&quot;:0.06922472783888699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2&quot;}},&quot;8fc6a000-9a2d-4562-b055-199054fb36ff&quot;:{&quot;id&quot;:&quot;8fc6a000-9a2d-4562-b055-199054fb36ff&quot;,&quot;name&quot;:&quot;Macrophage (epitheloid)&quot;,&quot;type&quot;:&quot;FIGURE_OBJECT&quot;,&quot;relativeTransform&quot;:{&quot;translate&quot;:{&quot;x&quot;:16.451540248426124,&quot;y&quot;:5.839008093052465},&quot;rotate&quot;:1.6696469341077147,&quot;skewX&quot;:2.4887452514281396e-16,&quot;scale&quot;:{&quot;x&quot;:0.06922472783888699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5&quot;}},&quot;b3da42e1-5c31-44da-bcd7-088f59063b12&quot;:{&quot;id&quot;:&quot;b3da42e1-5c31-44da-bcd7-088f59063b12&quot;,&quot;name&quot;:&quot;Macrophage (epitheloid)&quot;,&quot;type&quot;:&quot;FIGURE_OBJECT&quot;,&quot;relativeTransform&quot;:{&quot;translate&quot;:{&quot;x&quot;:16.930490005834628,&quot;y&quot;:-4.169664670950838},&quot;rotate&quot;:1.485658079532649,&quot;skewX&quot;:2.375620467272317e-16,&quot;scale&quot;:{&quot;x&quot;:0.06922472783888697,&quot;y&quot;:0.0692247278388873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8&quot;}},&quot;663fd526-1662-4fc5-9c44-665dcdc1a85d&quot;:{&quot;id&quot;:&quot;663fd526-1662-4fc5-9c44-665dcdc1a85d&quot;,&quot;name&quot;:&quot;Macrophage (epitheloid)&quot;,&quot;type&quot;:&quot;FIGURE_OBJECT&quot;,&quot;relativeTransform&quot;:{&quot;translate&quot;:{&quot;x&quot;:23.74996195239221,&quot;y&quot;:-4.0894462843042225},&quot;rotate&quot;:1.4487395216110583,&quot;skewX&quot;:2.7149948197397914e-16,&quot;scale&quot;:{&quot;x&quot;:0.06922472783888696,&quot;y&quot;:0.0692247278388873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9&quot;}},&quot;dc32af53-ae69-49fe-a075-4c285cd7e8f3&quot;:{&quot;type&quot;:&quot;FIGURE_OBJECT&quot;,&quot;id&quot;:&quot;dc32af53-ae69-49fe-a075-4c285cd7e8f3&quot;,&quot;parent&quot;:{&quot;type&quot;:&quot;CHILD&quot;,&quot;parentId&quot;:&quot;bdc91ae3-06ea-4ee2-95d2-a2b09a4fdb51&quot;,&quot;order&quot;:&quot;99&quot;},&quot;relativeTransform&quot;:{&quot;translate&quot;:{&quot;x&quot;:0,&quot;y&quot;:0},&quot;rotate&quot;:0}},&quot;72df7cbc-d416-4662-8a98-f07a3f6cced2&quot;:{&quot;id&quot;:&quot;72df7cbc-d416-4662-8a98-f07a3f6cced2&quot;,&quot;name&quot;:&quot;Lymphocyte (B-cell)&quot;,&quot;type&quot;:&quot;FIGURE_OBJECT&quot;,&quot;relativeTransform&quot;:{&quot;translate&quot;:{&quot;x&quot;:-31.3147463033699,&quot;y&quot;:-11.28525822883328},&quot;rotate&quot;:-1.570796326794896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1&quot;}},&quot;d1d960ad-7afe-46f5-9103-8ebd4dc1a82c&quot;:{&quot;id&quot;:&quot;d1d960ad-7afe-46f5-9103-8ebd4dc1a82c&quot;,&quot;name&quot;:&quot;Lymphocyte (B-cell)&quot;,&quot;type&quot;:&quot;FIGURE_OBJECT&quot;,&quot;relativeTransform&quot;:{&quot;translate&quot;:{&quot;x&quot;:-28.587937774125862,&quot;y&quot;:18.633297274672717},&quot;rotate&quot;:2.4492935982947064e-1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2&quot;}},&quot;8c231f29-1161-439d-bfb1-6d7b88e95025&quot;:{&quot;id&quot;:&quot;8c231f29-1161-439d-bfb1-6d7b88e95025&quot;,&quot;name&quot;:&quot;Lymphocyte (B-cell)&quot;,&quot;type&quot;:&quot;FIGURE_OBJECT&quot;,&quot;relativeTransform&quot;:{&quot;translate&quot;:{&quot;x&quot;:-2.222050846778098,&quot;y&quot;:33.03379994368411},&quot;rotate&quot;:2.4492935982947064e-1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3&quot;}},&quot;19854a50-4dff-41ba-8a31-add93ee931e6&quot;:{&quot;id&quot;:&quot;19854a50-4dff-41ba-8a31-add93ee931e6&quot;,&quot;name&quot;:&quot;Lymphocyte (B-cell)&quot;,&quot;type&quot;:&quot;FIGURE_OBJECT&quot;,&quot;relativeTransform&quot;:{&quot;translate&quot;:{&quot;x&quot;:5.587333053834559,&quot;y&quot;:31.785959470522375},&quot;rotate&quot;: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5&quot;}},&quot;8ebcacf9-fed1-4aca-b77c-0e7825bf3b39&quot;:{&quot;id&quot;:&quot;8ebcacf9-fed1-4aca-b77c-0e7825bf3b39&quot;,&quot;name&quot;:&quot;Lymphocyte (B-cell)&quot;,&quot;type&quot;:&quot;FIGURE_OBJECT&quot;,&quot;relativeTransform&quot;:{&quot;translate&quot;:{&quot;x&quot;:31.33944875494665,&quot;y&quot;:-1.029500824725491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6&quot;}},&quot;7471f13e-09e9-424b-8ecb-199561e8b26b&quot;:{&quot;id&quot;:&quot;7471f13e-09e9-424b-8ecb-199561e8b26b&quot;,&quot;name&quot;:&quot;Lymphocyte (B-cell)&quot;,&quot;type&quot;:&quot;FIGURE_OBJECT&quot;,&quot;relativeTransform&quot;:{&quot;translate&quot;:{&quot;x&quot;:20.807476936508397,&quot;y&quot;:-27.7579068063859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7&quot;}},&quot;57b6f4a7-7feb-45c2-bbb9-49e57046d7d6&quot;:{&quot;id&quot;:&quot;57b6f4a7-7feb-45c2-bbb9-49e57046d7d6&quot;,&quot;name&quot;:&quot;Lymphocyte (B-cell)&quot;,&quot;type&quot;:&quot;FIGURE_OBJECT&quot;,&quot;relativeTransform&quot;:{&quot;translate&quot;:{&quot;x&quot;:-1.8204498511908582,&quot;y&quot;:-33.80974308921889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8&quot;}},&quot;6270ea0a-0e14-4d56-88e5-7ce59d85321e&quot;:{&quot;type&quot;:&quot;FIGURE_OBJECT&quot;,&quot;id&quot;:&quot;6270ea0a-0e14-4d56-88e5-7ce59d85321e&quot;,&quot;relativeTransform&quot;:{&quot;translate&quot;:{&quot;x&quot;:5.798946193067352,&quot;y&quot;:22.0229208684409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9&quot;}},&quot;2b2479ce-4ec9-4d21-a298-272ae6d88a1e&quot;:{&quot;type&quot;:&quot;FIGURE_OBJECT&quot;,&quot;id&quot;:&quot;2b2479ce-4ec9-4d21-a298-272ae6d88a1e&quot;,&quot;name&quot;:&quot;Cell shape 3&quot;,&quot;relativeTransform&quot;:{&quot;translate&quot;:{&quot;x&quot;:-4.708523225868806e-15,&quot;y&quot;:-1.1300455742085137e-14},&quot;rotate&quot;:1.0268980610037517,&quot;skewX&quot;:-5.308849746911068e-17,&quot;scale&quot;:{&quot;x&quot;:0.09038261767404449,&quot;y&quot;:0.09038261767404454}},&quot;opacity&quot;:1,&quot;image&quot;:{&quot;url&quot;:&quot;https://icons.biorender.com/biorender/5cf04883da626304005ada52/cell-shape-3.png&quot;,&quot;fallbackUrl&quot;:&quot;https://res.cloudinary.com/dlcjuc3ej/image/upload/v1559251053/myw5ufhu4ahtbkrchp3d.svg#/keystone/api/icons/5cf04883da626304005ada52/cell-shape-3.svg&quot;,&quot;size&quot;:{&quot;x&quot;:150,&quot;y&quot;:150},&quot;isPremium&quot;:false,&quot;isPacked&quot;:true},&quot;source&quot;:{&quot;id&quot;:&quot;5cf0482dda626304005ada3d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1&quot;}},&quot;4cb42e98-1fea-47a9-92d2-1537aca93fe2&quot;:{&quot;type&quot;:&quot;FIGURE_OBJECT&quot;,&quot;id&quot;:&quot;4cb42e98-1fea-47a9-92d2-1537aca93fe2&quot;,&quot;name&quot;:&quot;Nucleus shape 8&quot;,&quot;relativeTransform&quot;:{&quot;translate&quot;:{&quot;x&quot;:2.8735939036220928,&quot;y&quot;:-1.1016494451339813},&quot;rotate&quot;:1.4726625444810357,&quot;skewX&quot;:1.9446664423264726e-17,&quot;scale&quot;:{&quot;x&quot;:0.026399006509955594,&quot;y&quot;:0.026399006509955598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2&quot;}},&quot;54a34b6f-c921-44cb-ba47-5c72bb087699&quot;:{&quot;type&quot;:&quot;FIGURE_OBJECT&quot;,&quot;id&quot;:&quot;54a34b6f-c921-44cb-ba47-5c72bb087699&quot;,&quot;name&quot;:&quot;Nucleus shape 6&quot;,&quot;relativeTransform&quot;:{&quot;translate&quot;:{&quot;x&quot;:-1.4331556408451942,&quot;y&quot;:-1.6494948462473857},&quot;rotate&quot;:1.493747863681873,&quot;skewX&quot;:-1.0947266144352402e-16,&quot;scale&quot;:{&quot;x&quot;:0.019271607067598503,&quot;y&quot;:0.019271607067598517}},&quot;opacity&quot;:1,&quot;image&quot;:{&quot;url&quot;:&quot;https://icons.biorender.com/biorender/5cf167ed48bc020400d6b353/nucleus-shape-6.png&quot;,&quot;fallbackUrl&quot;:&quot;https://res.cloudinary.com/dlcjuc3ej/image/upload/v1559324647/pzetmgkkfnrg5qvzijm4.svg#/keystone/api/icons/5cf167ed48bc020400d6b353/nucleus-shape-6.svg&quot;,&quot;size&quot;:{&quot;x&quot;:200,&quot;y&quot;:200},&quot;isPremium&quot;:false,&quot;isPacked&quot;:true},&quot;source&quot;:{&quot;id&quot;:&quot;5cf167ad48bc020400d6b33e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5&quot;}},&quot;dcf17dec-96e9-493c-aadf-914d71b16aff&quot;:{&quot;type&quot;:&quot;FIGURE_OBJECT&quot;,&quot;id&quot;:&quot;dcf17dec-96e9-493c-aadf-914d71b16aff&quot;,&quot;name&quot;:&quot;Nucleus shape 8&quot;,&quot;relativeTransform&quot;:{&quot;translate&quot;:{&quot;x&quot;:-2.772006806257609,&quot;y&quot;:2.312537412409482},&quot;rotate&quot;:-2.2340086462905955,&quot;skewX&quot;:2.975947521837922e-16,&quot;scale&quot;:{&quot;x&quot;:0.02337696528111863,&quot;y&quot;:0.023376965281118635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7&quot;}},&quot;b709987f-5010-4a6c-b595-de5273978713&quot;:{&quot;type&quot;:&quot;FIGURE_OBJECT&quot;,&quot;id&quot;:&quot;b709987f-5010-4a6c-b595-de5273978713&quot;,&quot;relativeTransform&quot;:{&quot;translate&quot;:{&quot;x&quot;:13.394258078024519,&quot;y&quot;:-13.212936353832779},&quot;rotate&quot;:-1.9393422252881922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95&quot;}},&quot;d4b7dd47-4418-4c4d-849b-2251bb77bb1c&quot;:{&quot;type&quot;:&quot;FIGURE_OBJECT&quot;,&quot;id&quot;:&quot;d4b7dd47-4418-4c4d-849b-2251bb77bb1c&quot;,&quot;name&quot;:&quot;Cell shape 3&quot;,&quot;relativeTransform&quot;:{&quot;translate&quot;:{&quot;x&quot;:-4.708523225868806e-15,&quot;y&quot;:-1.1300455742085139e-14},&quot;rotate&quot;:1.0268980610037521,&quot;skewX&quot;:2.654424873455535e-16,&quot;scale&quot;:{&quot;x&quot;:0.09038261767404447,&quot;y&quot;:0.0903826176740446}},&quot;opacity&quot;:1,&quot;image&quot;:{&quot;url&quot;:&quot;https://icons.biorender.com/biorender/5cf04883da626304005ada52/cell-shape-3.png&quot;,&quot;fallbackUrl&quot;:&quot;https://res.cloudinary.com/dlcjuc3ej/image/upload/v1559251053/myw5ufhu4ahtbkrchp3d.svg#/keystone/api/icons/5cf04883da626304005ada52/cell-shape-3.svg&quot;,&quot;size&quot;:{&quot;x&quot;:150,&quot;y&quot;:150},&quot;isPremium&quot;:false,&quot;isPacked&quot;:true},&quot;source&quot;:{&quot;id&quot;:&quot;5cf0482dda626304005ada3d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1&quot;}},&quot;fcb18358-ede7-43dc-886d-b319d67d6473&quot;:{&quot;type&quot;:&quot;FIGURE_OBJECT&quot;,&quot;id&quot;:&quot;fcb18358-ede7-43dc-886d-b319d67d6473&quot;,&quot;name&quot;:&quot;Nucleus shape 8&quot;,&quot;relativeTransform&quot;:{&quot;translate&quot;:{&quot;x&quot;:2.873593903622093,&quot;y&quot;:-1.1016494451339816},&quot;rotate&quot;:1.4726625444810357,&quot;skewX&quot;:9.723332211632362e-17,&quot;scale&quot;:{&quot;x&quot;:0.026399006509955598,&quot;y&quot;:0.026399006509955598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2&quot;}},&quot;250c26db-ccd0-455a-bf08-cad817aface7&quot;:{&quot;type&quot;:&quot;FIGURE_OBJECT&quot;,&quot;id&quot;:&quot;250c26db-ccd0-455a-bf08-cad817aface7&quot;,&quot;name&quot;:&quot;Nucleus shape 6&quot;,&quot;relativeTransform&quot;:{&quot;translate&quot;:{&quot;x&quot;:-1.4331556408451944,&quot;y&quot;:-1.6494948462473864},&quot;rotate&quot;:1.493747863681873,&quot;skewX&quot;:-1.3684082680440503e-16,&quot;scale&quot;:{&quot;x&quot;:0.019271607067598503,&quot;y&quot;:0.019271607067598517}},&quot;opacity&quot;:1,&quot;image&quot;:{&quot;url&quot;:&quot;https://icons.biorender.com/biorender/5cf167ed48bc020400d6b353/nucleus-shape-6.png&quot;,&quot;fallbackUrl&quot;:&quot;https://res.cloudinary.com/dlcjuc3ej/image/upload/v1559324647/pzetmgkkfnrg5qvzijm4.svg#/keystone/api/icons/5cf167ed48bc020400d6b353/nucleus-shape-6.svg&quot;,&quot;size&quot;:{&quot;x&quot;:200,&quot;y&quot;:200},&quot;isPremium&quot;:false,&quot;isPacked&quot;:true},&quot;source&quot;:{&quot;id&quot;:&quot;5cf167ad48bc020400d6b33e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5&quot;}},&quot;819aa686-ba75-4804-858f-349a43fc3a09&quot;:{&quot;type&quot;:&quot;FIGURE_OBJECT&quot;,&quot;id&quot;:&quot;819aa686-ba75-4804-858f-349a43fc3a09&quot;,&quot;name&quot;:&quot;Nucleus shape 8&quot;,&quot;relativeTransform&quot;:{&quot;translate&quot;:{&quot;x&quot;:-2.772006806257609,&quot;y&quot;:2.3125374124094824},&quot;rotate&quot;:-2.2340086462905955,&quot;skewX&quot;:4.959912536396536e-16,&quot;scale&quot;:{&quot;x&quot;:0.02337696528111863,&quot;y&quot;:0.023376965281118635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7&quot;}},&quot;dde1fa2e-e30a-470d-9fd5-24b522bac931&quot;:{&quot;type&quot;:&quot;FIGURE_OBJECT&quot;,&quot;id&quot;:&quot;dde1fa2e-e30a-470d-9fd5-24b522bac931&quot;,&quot;parent&quot;:{&quot;type&quot;:&quot;CHILD&quot;,&quot;parentId&quot;:&quot;1c7106c5-829d-4ca0-aa72-bd531cedbd6d&quot;,&quot;order&quot;:&quot;97&quot;},&quot;relativeTransform&quot;:{&quot;translate&quot;:{&quot;x&quot;:-0.2689005792195088,&quot;y&quot;:0.4849903341009892},&quot;rotate&quot;:0}},&quot;ac812929-2a2f-4a35-acee-f18abbc44da3&quot;:{&quot;id&quot;:&quot;ac812929-2a2f-4a35-acee-f18abbc44da3&quot;,&quot;name&quot;:&quot;Macrophage&quot;,&quot;type&quot;:&quot;FIGURE_OBJECT&quot;,&quot;relativeTransform&quot;:{&quot;translate&quot;:{&quot;x&quot;:-4.8210031654300485,&quot;y&quot;:-10.612772328545857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05&quot;}},&quot;4a6c9333-cb61-4493-bc7b-3ee15c1f5041&quot;:{&quot;id&quot;:&quot;4a6c9333-cb61-4493-bc7b-3ee15c1f5041&quot;,&quot;name&quot;:&quot;Macrophage (phagocytosing 3)&quot;,&quot;type&quot;:&quot;FIGURE_OBJECT&quot;,&quot;relativeTransform&quot;:{&quot;translate&quot;:{&quot;x&quot;:9.317192204002342,&quot;y&quot;:-4.499410051064794},&quot;rotate&quot;:-0.39852205720886014,&quot;skewX&quot;:-2.671688418108218e-16,&quot;scale&quot;:{&quot;x&quot;:0.09009013351051758,&quot;y&quot;:0.09009013351051753}},&quot;image&quot;:{&quot;url&quot;:&quot;https://icons.biorender.com/biorender/6154cf595275170029fdb9ea/macrophage-phagocytosing-03.png&quot;,&quot;fallbackUrl&quot;:&quot;https://res.cloudinary.com/dlcjuc3ej/image/upload/v1632948053/pxpg7gxyzeldxcxjnyz6.svg#/keystone/api/icons/6154cf595275170029fdb9ea/macrophage-phagocytosing-03.svg&quot;,&quot;isPremium&quot;:false,&quot;isPacked&quot;:true,&quot;size&quot;:{&quot;x&quot;:100,&quot;y&quot;:100}},&quot;source&quot;:{&quot;id&quot;:&quot;61549f1b5275170029fdb48a&quot;,&quot;type&quot;:&quot;ASSETS&quot;},&quot;parent&quot;:{&quot;type&quot;:&quot;CHILD&quot;,&quot;parentId&quot;:&quot;dde1fa2e-e30a-470d-9fd5-24b522bac931&quot;,&quot;order&quot;:&quot;1&quot;}},&quot;0c9e1c93-daba-4aad-9090-889b013cfc2a&quot;:{&quot;id&quot;:&quot;0c9e1c93-daba-4aad-9090-889b013cfc2a&quot;,&quot;name&quot;:&quot;Macrophage (foam cell)&quot;,&quot;type&quot;:&quot;FIGURE_OBJECT&quot;,&quot;relativeTransform&quot;:{&quot;translate&quot;:{&quot;x&quot;:2.9740972583918253,&quot;y&quot;:-10.185051314882045},&quot;rotate&quot;:0,&quot;skewX&quot;:0,&quot;scale&quot;:{&quot;x&quot;:0.0900901335105176,&quot;y&quot;:0.0900901335105176}},&quot;image&quot;:{&quot;url&quot;:&quot;https://icons.biorender.com/biorender/6154cd3d5275170029fdb918/macrophage-foam-cell-01.png&quot;,&quot;fallbackUrl&quot;:&quot;https://res.cloudinary.com/dlcjuc3ej/image/upload/v1632947509/sv9bcfjtxcmw8rv622r4.svg#/keystone/api/icons/6154cd3d5275170029fdb918/macrophage-foam-cell-01.svg&quot;,&quot;isPremium&quot;:false,&quot;isPacked&quot;:true,&quot;size&quot;:{&quot;x&quot;:100,&quot;y&quot;:100}},&quot;source&quot;:{&quot;id&quot;:&quot;6154982b5275170029fdb313&quot;,&quot;type&quot;:&quot;ASSETS&quot;},&quot;parent&quot;:{&quot;type&quot;:&quot;CHILD&quot;,&quot;parentId&quot;:&quot;dde1fa2e-e30a-470d-9fd5-24b522bac931&quot;,&quot;order&quot;:&quot;2&quot;}},&quot;cab5e276-d74f-4a85-a0bb-ca9a29ec6446&quot;:{&quot;id&quot;:&quot;cab5e276-d74f-4a85-a0bb-ca9a29ec6446&quot;,&quot;name&quot;:&quot;Macrophage&quot;,&quot;type&quot;:&quot;FIGURE_OBJECT&quot;,&quot;relativeTransform&quot;:{&quot;translate&quot;:{&quot;x&quot;:11.286066722238868,&quot;y&quot;:3.8920882457546204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3&quot;}},&quot;cb476393-1fb1-4110-b326-659118b55e0e&quot;:{&quot;id&quot;:&quot;cb476393-1fb1-4110-b326-659118b55e0e&quot;,&quot;name&quot;:&quot;Macrophage (phagocytosing 3)&quot;,&quot;type&quot;:&quot;FIGURE_OBJECT&quot;,&quot;relativeTransform&quot;:{&quot;translate&quot;:{&quot;x&quot;:5.753604465129143,&quot;y&quot;:10.09908837030821},&quot;rotate&quot;:0.19295072124780208,&quot;skewX&quot;:-2.67168841810821e-17,&quot;scale&quot;:{&quot;x&quot;:0.0900901335105177,&quot;y&quot;:0.09009013351051771}},&quot;image&quot;:{&quot;url&quot;:&quot;https://icons.biorender.com/biorender/6154cf595275170029fdb9ea/macrophage-phagocytosing-03.png&quot;,&quot;fallbackUrl&quot;:&quot;https://res.cloudinary.com/dlcjuc3ej/image/upload/v1632948053/pxpg7gxyzeldxcxjnyz6.svg#/keystone/api/icons/6154cf595275170029fdb9ea/macrophage-phagocytosing-03.svg&quot;,&quot;isPremium&quot;:false,&quot;isPacked&quot;:true,&quot;size&quot;:{&quot;x&quot;:100,&quot;y&quot;:100}},&quot;source&quot;:{&quot;id&quot;:&quot;61549f1b5275170029fdb48a&quot;,&quot;type&quot;:&quot;ASSETS&quot;},&quot;parent&quot;:{&quot;type&quot;:&quot;CHILD&quot;,&quot;parentId&quot;:&quot;dde1fa2e-e30a-470d-9fd5-24b522bac931&quot;,&quot;order&quot;:&quot;5&quot;}},&quot;a9802f13-9ab6-482b-bad1-9d43c75aa795&quot;:{&quot;id&quot;:&quot;a9802f13-9ab6-482b-bad1-9d43c75aa795&quot;,&quot;name&quot;:&quot;Macrophage&quot;,&quot;type&quot;:&quot;FIGURE_OBJECT&quot;,&quot;relativeTransform&quot;:{&quot;translate&quot;:{&quot;x&quot;:-3.0213121546622563,&quot;y&quot;:10.879216271701992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6&quot;}},&quot;eef669ed-389a-490c-96c4-e2d7fa144c84&quot;:{&quot;id&quot;:&quot;eef669ed-389a-490c-96c4-e2d7fa144c84&quot;,&quot;name&quot;:&quot;Macrophage (foam cell)&quot;,&quot;type&quot;:&quot;FIGURE_OBJECT&quot;,&quot;relativeTransform&quot;:{&quot;translate&quot;:{&quot;x&quot;:-9.636356386017823,&quot;y&quot;:6.459782954275306},&quot;rotate&quot;:0,&quot;skewX&quot;:0,&quot;scale&quot;:{&quot;x&quot;:0.0900901335105176,&quot;y&quot;:0.0900901335105176}},&quot;image&quot;:{&quot;url&quot;:&quot;https://icons.biorender.com/biorender/6154cd3d5275170029fdb918/macrophage-foam-cell-01.png&quot;,&quot;fallbackUrl&quot;:&quot;https://res.cloudinary.com/dlcjuc3ej/image/upload/v1632947509/sv9bcfjtxcmw8rv622r4.svg#/keystone/api/icons/6154cd3d5275170029fdb918/macrophage-foam-cell-01.svg&quot;,&quot;isPremium&quot;:false,&quot;isPacked&quot;:true,&quot;size&quot;:{&quot;x&quot;:100,&quot;y&quot;:100}},&quot;source&quot;:{&quot;id&quot;:&quot;6154982b5275170029fdb313&quot;,&quot;type&quot;:&quot;ASSETS&quot;},&quot;parent&quot;:{&quot;type&quot;:&quot;CHILD&quot;,&quot;parentId&quot;:&quot;dde1fa2e-e30a-470d-9fd5-24b522bac931&quot;,&quot;order&quot;:&quot;7&quot;}},&quot;67f72bbc-a131-48be-8df5-e67928922816&quot;:{&quot;id&quot;:&quot;67f72bbc-a131-48be-8df5-e67928922816&quot;,&quot;name&quot;:&quot;Macrophage (apoptotic blebbing)&quot;,&quot;type&quot;:&quot;FIGURE_OBJECT&quot;,&quot;relativeTransform&quot;:{&quot;translate&quot;:{&quot;x&quot;:-10.818458029607802,&quot;y&quot;:-2.691478698648215},&quot;rotate&quot;:-0.41709919278581326,&quot;skewX&quot;:1.3500282830895618e-16,&quot;scale&quot;:{&quot;x&quot;:0.08015464528771404,&quot;y&quot;:0.08015464528771406}},&quot;image&quot;:{&quot;url&quot;:&quot;https://icons.biorender.com/biorender/6154cbf05275170029fdb87c/macrophage-apoptotic-blebbing-01.png&quot;,&quot;fallbackUrl&quot;:&quot;https://res.cloudinary.com/dlcjuc3ej/image/upload/v1632947179/rjoy8e2atelftdcwlwyd.svg#/keystone/api/icons/6154cbf05275170029fdb87c/macrophage-apoptotic-blebbing-01.svg&quot;,&quot;isPremium&quot;:false,&quot;isPacked&quot;:true,&quot;size&quot;:{&quot;x&quot;:125,&quot;y&quot;:125.00000000000001}},&quot;source&quot;:{&quot;id&quot;:&quot;615496fd5275170029fdb2a9&quot;,&quot;type&quot;:&quot;ASSETS&quot;},&quot;parent&quot;:{&quot;type&quot;:&quot;CHILD&quot;,&quot;parentId&quot;:&quot;dde1fa2e-e30a-470d-9fd5-24b522bac931&quot;,&quot;order&quot;:&quot;8&quot;}},&quot;ebcc40ab-c3ee-47ba-88d7-cadf943cfe4d&quot;:{&quot;type&quot;:&quot;FIGURE_OBJECT&quot;,&quot;id&quot;:&quot;ebcc40ab-c3ee-47ba-88d7-cadf943cfe4d&quot;,&quot;parent&quot;:{&quot;type&quot;:&quot;CHILD&quot;,&quot;parentId&quot;:&quot;1c7106c5-829d-4ca0-aa72-bd531cedbd6d&quot;,&quot;order&quot;:&quot;98&quot;},&quot;relativeTransform&quot;:{&quot;translate&quot;:{&quot;x&quot;:0,&quot;y&quot;:0},&quot;rotate&quot;:0}},&quot;01ee4cc8-56e9-41e8-ad9c-616fcb887b57&quot;:{&quot;id&quot;:&quot;01ee4cc8-56e9-41e8-ad9c-616fcb887b57&quot;,&quot;name&quot;:&quot;Dendritic cell&quot;,&quot;type&quot;:&quot;FIGURE_OBJECT&quot;,&quot;relativeTransform&quot;:{&quot;translate&quot;:{&quot;x&quot;:24.032602753317846,&quot;y&quot;:-12.797379858403401},&quot;rotate&quot;:-0.27683596229252466,&quot;skewX&quot;:-1.0293660213075974e-16,&quot;scale&quot;:{&quot;x&quot;:0.09179419464037913,&quot;y&quot;:0.09179419464037918}},&quot;image&quot;:{&quot;url&quot;:&quot;https://icons.biorender.com/biorender/6154c9ab5275170029fdb7e9/dendritic-cell-1-01.png&quot;,&quot;fallbackUrl&quot;:&quot;https://res.cloudinary.com/dlcjuc3ej/image/upload/v1632946578/xbary3ahttna5txlobxm.svg#/keystone/api/icons/6154c9ab5275170029fdb7e9/dendritic-cell-1-01.svg&quot;,&quot;isPremium&quot;:false,&quot;isPacked&quot;:true,&quot;size&quot;:{&quot;x&quot;:100,&quot;y&quot;:104.54545454545455}},&quot;source&quot;:{&quot;id&quot;:&quot;6154c9445275170029fdb7b6&quot;,&quot;type&quot;:&quot;ASSETS&quot;},&quot;parent&quot;:{&quot;type&quot;:&quot;CHILD&quot;,&quot;parentId&quot;:&quot;ebcc40ab-c3ee-47ba-88d7-cadf943cfe4d&quot;,&quot;order&quot;:&quot;2&quot;}},&quot;804f7614-183c-4449-bea6-6814b275c5ba&quot;:{&quot;id&quot;:&quot;804f7614-183c-4449-bea6-6814b275c5ba&quot;,&quot;name&quot;:&quot;Dendritic cell&quot;,&quot;type&quot;:&quot;FIGURE_OBJECT&quot;,&quot;relativeTransform&quot;:{&quot;translate&quot;:{&quot;x&quot;:-24.906088209764714,&quot;y&quot;:9.083861774128701},&quot;rotate&quot;:1.2022112459141936e-16,&quot;skewX&quot;:4.007370819713984e-17,&quot;scale&quot;:{&quot;x&quot;:0.09179419464037912,&quot;y&quot;:0.09179419464037918}},&quot;image&quot;:{&quot;url&quot;:&quot;https://icons.biorender.com/biorender/6154c9ab5275170029fdb7e9/dendritic-cell-1-01.png&quot;,&quot;fallbackUrl&quot;:&quot;https://res.cloudinary.com/dlcjuc3ej/image/upload/v1632946578/xbary3ahttna5txlobxm.svg#/keystone/api/icons/6154c9ab5275170029fdb7e9/dendritic-cell-1-01.svg&quot;,&quot;isPremium&quot;:false,&quot;isPacked&quot;:true,&quot;size&quot;:{&quot;x&quot;:100,&quot;y&quot;:104.54545454545455}},&quot;source&quot;:{&quot;id&quot;:&quot;6154c9445275170029fdb7b6&quot;,&quot;type&quot;:&quot;ASSETS&quot;},&quot;parent&quot;:{&quot;type&quot;:&quot;CHILD&quot;,&quot;parentId&quot;:&quot;ebcc40ab-c3ee-47ba-88d7-cadf943cfe4d&quot;,&quot;order&quot;:&quot;5&quot;}},&quot;68ae2f5a-6949-442c-868f-066514902e50&quot;:{&quot;type&quot;:&quot;FIGURE_OBJECT&quot;,&quot;id&quot;:&quot;68ae2f5a-6949-442c-868f-066514902e50&quot;,&quot;parent&quot;:{&quot;type&quot;:&quot;CHILD&quot;,&quot;parentId&quot;:&quot;1c7106c5-829d-4ca0-aa72-bd531cedbd6d&quot;,&quot;order&quot;:&quot;998&quot;},&quot;relativeTransform&quot;:{&quot;translate&quot;:{&quot;x&quot;:0,&quot;y&quot;:0},&quot;rotate&quot;:0}},&quot;21cfa361-489a-4c6a-bdaa-a84345eda234&quot;:{&quot;id&quot;:&quot;21cfa361-489a-4c6a-bdaa-a84345eda234&quot;,&quot;name&quot;:&quot;Lymphocyte (T-cell)&quot;,&quot;type&quot;:&quot;FIGURE_OBJECT&quot;,&quot;relativeTransform&quot;:{&quot;translate&quot;:{&quot;x&quot;:-26.500763791355364,&quot;y&quot;:-17.58119231451457},&quot;rotate&quot;:-0.7853981633974482,&quot;skewX&quot;:9.250191073824214e-17,&quot;scale&quot;:{&quot;x&quot;:0.06847149028287913,&quot;y&quot;:0.06847149028287913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05&quot;}},&quot;c589bda9-0a9f-4e21-8f47-81afe049e97c&quot;:{&quot;id&quot;:&quot;c589bda9-0a9f-4e21-8f47-81afe049e97c&quot;,&quot;name&quot;:&quot;Lymphocyte (T-cell)&quot;,&quot;type&quot;:&quot;FIGURE_OBJECT&quot;,&quot;relativeTransform&quot;:{&quot;translate&quot;:{&quot;x&quot;:-24.447441987439007,&quot;y&quot;:-24.709670691630343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1&quot;}},&quot;e9b37e4b-cf24-4cfc-b666-19c87d8b90c6&quot;:{&quot;id&quot;:&quot;e9b37e4b-cf24-4cfc-b666-19c87d8b90c6&quot;,&quot;name&quot;:&quot;Lymphocyte (T-cell)&quot;,&quot;type&quot;:&quot;FIGURE_OBJECT&quot;,&quot;relativeTransform&quot;:{&quot;translate&quot;:{&quot;x&quot;:-14.910646374001303,&quot;y&quot;:-32.353015308865395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15&quot;}},&quot;356a8e97-5c3c-4199-8330-36c243aa3a7e&quot;:{&quot;id&quot;:&quot;356a8e97-5c3c-4199-8330-36c243aa3a7e&quot;,&quot;name&quot;:&quot;Lymphocyte (T-cell)&quot;,&quot;type&quot;:&quot;FIGURE_OBJECT&quot;,&quot;relativeTransform&quot;:{&quot;translate&quot;:{&quot;x&quot;:-8.092005459316287,&quot;y&quot;:-30.83764554673176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2&quot;}},&quot;2bff18dd-a210-4ea8-bc1e-f716a16cc3fa&quot;:{&quot;id&quot;:&quot;2bff18dd-a210-4ea8-bc1e-f716a16cc3fa&quot;,&quot;name&quot;:&quot;Lymphocyte (T-cell)&quot;,&quot;type&quot;:&quot;FIGURE_OBJECT&quot;,&quot;relativeTransform&quot;:{&quot;translate&quot;:{&quot;x&quot;:7.734600498224432,&quot;y&quot;:-32.2558309612061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25&quot;}},&quot;b999facc-3233-4555-a4ac-1c1eb1a234bc&quot;:{&quot;id&quot;:&quot;b999facc-3233-4555-a4ac-1c1eb1a234bc&quot;,&quot;name&quot;:&quot;Lymphocyte (T-cell)&quot;,&quot;type&quot;:&quot;FIGURE_OBJECT&quot;,&quot;relativeTransform&quot;:{&quot;translate&quot;:{&quot;x&quot;:15.403006397237705,&quot;y&quot;:-30.095832491412857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3&quot;}},&quot;b1b0948a-27be-4f9c-99ff-65b8c6bcdd9c&quot;:{&quot;id&quot;:&quot;b1b0948a-27be-4f9c-99ff-65b8c6bcdd9c&quot;,&quot;name&quot;:&quot;Lymphocyte (T-cell)&quot;,&quot;type&quot;:&quot;FIGURE_OBJECT&quot;,&quot;relativeTransform&quot;:{&quot;translate&quot;:{&quot;x&quot;:27.83418996132535,&quot;y&quot;:-20.804259032056954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4&quot;}},&quot;8ae13ffc-152c-4b0e-95f2-25f3e95dfba3&quot;:{&quot;id&quot;:&quot;8ae13ffc-152c-4b0e-95f2-25f3e95dfba3&quot;,&quot;name&quot;:&quot;Lymphocyte (T-cell)&quot;,&quot;type&quot;:&quot;FIGURE_OBJECT&quot;,&quot;relativeTransform&quot;:{&quot;translate&quot;:{&quot;x&quot;:31.116742464007807,&quot;y&quot;:-15.080847006164937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5&quot;}},&quot;4f21545c-8e19-41f0-a0d6-1a314898e756&quot;:{&quot;id&quot;:&quot;4f21545c-8e19-41f0-a0d6-1a314898e756&quot;,&quot;name&quot;:&quot;Lymphocyte (T-cell)&quot;,&quot;type&quot;:&quot;FIGURE_OBJECT&quot;,&quot;relativeTransform&quot;:{&quot;translate&quot;:{&quot;x&quot;:31.91274734091971,&quot;y&quot;:6.769863652587681},&quot;rotate&quot;:1.1929031693850861e-32,&quot;skewX&quot;:0,&quot;scale&quot;:{&quot;x&quot;:0.06847149028287913,&quot;y&quot;:0.06847149028287913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55&quot;}},&quot;ad135659-87a3-4e3e-8456-f1d0489ca63c&quot;:{&quot;id&quot;:&quot;ad135659-87a3-4e3e-8456-f1d0489ca63c&quot;,&quot;name&quot;:&quot;Lymphocyte (T-cell)&quot;,&quot;type&quot;:&quot;FIGURE_OBJECT&quot;,&quot;relativeTransform&quot;:{&quot;translate&quot;:{&quot;x&quot;:20.627323627447982,&quot;y&quot;:28.094526936835543},&quot;rotate&quot;:2.356194490192345,&quot;skewX&quot;:0,&quot;scale&quot;:{&quot;x&quot;:0.06847149028287913,&quot;y&quot;:0.0684714902828791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6&quot;}},&quot;bc18ac0b-f907-4fb6-9ea9-847cec262e15&quot;:{&quot;id&quot;:&quot;bc18ac0b-f907-4fb6-9ea9-847cec262e15&quot;,&quot;name&quot;:&quot;Lymphocyte (T-cell)&quot;,&quot;type&quot;:&quot;FIGURE_OBJECT&quot;,&quot;relativeTransform&quot;:{&quot;translate&quot;:{&quot;x&quot;:13.822068560562913,&quot;y&quot;:30.348924839954577},&quot;rotate&quot;:2.356194490192345,&quot;skewX&quot;:0,&quot;scale&quot;:{&quot;x&quot;:0.06847149028287913,&quot;y&quot;:0.0684714902828791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65&quot;}},&quot;84ddf613-4045-4133-b991-ea00b23d7341&quot;:{&quot;id&quot;:&quot;84ddf613-4045-4133-b991-ea00b23d7341&quot;,&quot;name&quot;:&quot;Lymphocyte (T-cell)&quot;,&quot;type&quot;:&quot;FIGURE_OBJECT&quot;,&quot;relativeTransform&quot;:{&quot;translate&quot;:{&quot;x&quot;:-14.910585506841533,&quot;y&quot;:28.95490708996976},&quot;rotate&quot;:-2.345231832486477,&quot;skewX&quot;:9.250191073824208e-17,&quot;scale&quot;:{&quot;x&quot;:0.06847149028287916,&quot;y&quot;:0.06847149028287909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7&quot;}},&quot;e85495e4-0a61-4ddc-b24f-0fa7fa0180fe&quot;:{&quot;id&quot;:&quot;e85495e4-0a61-4ddc-b24f-0fa7fa0180fe&quot;,&quot;name&quot;:&quot;Lymphocyte (T-cell)&quot;,&quot;type&quot;:&quot;FIGURE_OBJECT&quot;,&quot;relativeTransform&quot;:{&quot;translate&quot;:{&quot;x&quot;:-21.87168703696771,&quot;y&quot;:23.967546608679562},&quot;rotate&quot;:-2.345231832486477,&quot;skewX&quot;:9.250191073824208e-17,&quot;scale&quot;:{&quot;x&quot;:0.06847149028287916,&quot;y&quot;:0.06847149028287909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75&quot;}},&quot;aa09becf-e5a8-409d-b0c1-f27a6a0d2a4b&quot;:{&quot;id&quot;:&quot;aa09becf-e5a8-409d-b0c1-f27a6a0d2a4b&quot;,&quot;name&quot;:&quot;Lymphocyte (T-cell)&quot;,&quot;type&quot;:&quot;FIGURE_OBJECT&quot;,&quot;relativeTransform&quot;:{&quot;translate&quot;:{&quot;x&quot;:-31.685235176279168,&quot;y&quot;:3.6278679512183025},&quot;rotate&quot;:-1.748583795846964,&quot;skewX&quot;:-1.1562738842280263e-16,&quot;scale&quot;:{&quot;x&quot;:0.06847149028287916,&quot;y&quot;:0.0684714902828790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8&quot;}},&quot;e3bc27c8-fd97-4fbb-9a62-37e92555a662&quot;:{&quot;id&quot;:&quot;e3bc27c8-fd97-4fbb-9a62-37e92555a662&quot;,&quot;name&quot;:&quot;Lymphocyte (T-cell)&quot;,&quot;type&quot;:&quot;FIGURE_OBJECT&quot;,&quot;relativeTransform&quot;:{&quot;translate&quot;:{&quot;x&quot;:-32.235271050306665,&quot;y&quot;:-3.1516990011492267},&quot;rotate&quot;:-1.5707963267948968,&quot;skewX&quot;:-8.058537403697617e-17,&quot;scale&quot;:{&quot;x&quot;:0.06847149028287915,&quot;y&quot;:0.0684714902828790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9&quot;}},&quot;1708a1fe-9d7e-486e-96ed-69c54f3572b0&quot;:{&quot;type&quot;:&quot;FIGURE_OBJECT&quot;,&quot;id&quot;:&quot;1708a1fe-9d7e-486e-96ed-69c54f3572b0&quot;,&quot;parent&quot;:{&quot;type&quot;:&quot;CHILD&quot;,&quot;parentId&quot;:&quot;1c7106c5-829d-4ca0-aa72-bd531cedbd6d&quot;,&quot;order&quot;:&quot;999&quot;},&quot;relativeTransform&quot;:{&quot;translate&quot;:{&quot;x&quot;:-0.49952872528931874,&quot;y&quot;:3.633840826725466},&quot;rotate&quot;:0}},&quot;08595f39-4da0-4cf9-9ba7-21ea65df1476&quot;:{&quot;id&quot;:&quot;08595f39-4da0-4cf9-9ba7-21ea65df1476&quot;,&quot;name&quot;:&quot;Lymphocyte (T-cell)&quot;,&quot;type&quot;:&quot;FIGURE_OBJECT&quot;,&quot;relativeTransform&quot;:{&quot;translate&quot;:{&quot;x&quot;:-17.386987591185903,&quot;y&quot;:-29.487325035903815},&quot;rotate&quot;:-0.7853981633974482,&quot;skewX&quot;:9.250191073824214e-17,&quot;scale&quot;:{&quot;x&quot;:0.06847149028287913,&quot;y&quot;:0.06847149028287913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1&quot;}},&quot;a19154b9-14ae-432d-a1b6-e4a691a263bd&quot;:{&quot;id&quot;:&quot;a19154b9-14ae-432d-a1b6-e4a691a263bd&quot;,&quot;name&quot;:&quot;Lymphocyte (T-cell)&quot;,&quot;type&quot;:&quot;FIGURE_OBJECT&quot;,&quot;relativeTransform&quot;:{&quot;translate&quot;:{&quot;x&quot;:20.689993384840285,&quot;y&quot;:-24.290230801294204},&quot;rotate&quot;:1.0356965340486601,&quot;skewX&quot;:1.8500382147648401e-16,&quot;scale&quot;:{&quot;x&quot;:0.06847149028287919,&quot;y&quot;:0.06847149028287915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2&quot;}},&quot;85731ca0-ca37-42e5-8a52-214ab909b07f&quot;:{&quot;id&quot;:&quot;85731ca0-ca37-42e5-8a52-214ab909b07f&quot;,&quot;name&quot;:&quot;Lymphocyte (T-cell)&quot;,&quot;type&quot;:&quot;FIGURE_OBJECT&quot;,&quot;relativeTransform&quot;:{&quot;translate&quot;:{&quot;x&quot;:32.41193470226382,&quot;y&quot;:-11.831119673576245},&quot;rotate&quot;:1.570796326794897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3&quot;}},&quot;19b16ba2-5d5d-43b7-8f92-398b37027b42&quot;:{&quot;id&quot;:&quot;19b16ba2-5d5d-43b7-8f92-398b37027b42&quot;,&quot;name&quot;:&quot;Lymphocyte (T-cell)&quot;,&quot;type&quot;:&quot;FIGURE_OBJECT&quot;,&quot;relativeTransform&quot;:{&quot;translate&quot;:{&quot;x&quot;:30.07370313402304,&quot;y&quot;:11.289723447672392},&quot;rotate&quot;:2.3561944901923453,&quot;skewX&quot;:9.250191073824214e-17,&quot;scale&quot;:{&quot;x&quot;:0.06847149028287913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5&quot;}},&quot;769d2779-84a4-48bb-a56b-c32a85367396&quot;:{&quot;id&quot;:&quot;769d2779-84a4-48bb-a56b-c32a85367396&quot;,&quot;name&quot;:&quot;Lymphocyte (T-cell)&quot;,&quot;type&quot;:&quot;FIGURE_OBJECT&quot;,&quot;relativeTransform&quot;:{&quot;translate&quot;:{&quot;x&quot;:26.29625322902498,&quot;y&quot;:18.917261646604675},&quot;rotate&quot;:-3.141592653589793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6&quot;}},&quot;0b227be0-eba9-43e9-aa4d-43cd1ce1380c&quot;:{&quot;id&quot;:&quot;0b227be0-eba9-43e9-aa4d-43cd1ce1380c&quot;,&quot;name&quot;:&quot;Lymphocyte (T-cell)&quot;,&quot;type&quot;:&quot;FIGURE_OBJECT&quot;,&quot;relativeTransform&quot;:{&quot;translate&quot;:{&quot;x&quot;:-8.049348253820387,&quot;y&quot;:28.857472965767293},&quot;rotate&quot;:-3.141592653589793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7&quot;}},&quot;57c4e6f2-acec-419c-a83a-76bdc53798fa&quot;:{&quot;id&quot;:&quot;57c4e6f2-acec-419c-a83a-76bdc53798fa&quot;,&quot;name&quot;:&quot;Lymphocyte (T-cell)&quot;,&quot;type&quot;:&quot;FIGURE_OBJECT&quot;,&quot;relativeTransform&quot;:{&quot;translate&quot;:{&quot;x&quot;:-30.872649348781863,&quot;y&quot;:9.236295386698503},&quot;rotate&quot;:2.90161036881727,&quot;skewX&quot;:4.625095536912104e-17,&quot;scale&quot;:{&quot;x&quot;:0.06847149028287916,&quot;y&quot;:0.06847149028287915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8&quot;}},&quot;cfa9f3d4-5cb3-40f9-b4d0-1c6347bb8fd0&quot;:{&quot;id&quot;:&quot;cfa9f3d4-5cb3-40f9-b4d0-1c6347bb8fd0&quot;,&quot;name&quot;:&quot;Lungs (human)&quot;,&quot;displayName&quot;:&quot;&quot;,&quot;type&quot;:&quot;FIGURE_OBJECT&quot;,&quot;relativeTransform&quot;:{&quot;translate&quot;:{&quot;x&quot;:-28.460999999999984,&quot;y&quot;:-248.89499999999998},&quot;rotate&quot;:0,&quot;skewX&quot;:0,&quot;scale&quot;:{&quot;x&quot;:1,&quot;y&quot;:1}},&quot;image&quot;:{&quot;url&quot;:&quot;https://icons.cdn.biorender.com/biorender/66fd663c1f79908d0672d894/20241002152728/image/66fd663c1f79908d0672d894.png&quot;,&quot;isPremium&quot;:false,&quot;isOrgIcon&quot;:false,&quot;size&quot;:{&quot;x&quot;:124.28571428571428,&quot;y&quot;:150}},&quot;source&quot;:{&quot;id&quot;:&quot;66fd663c1f79908d0672d894&quot;,&quot;version&quot;:&quot;20241002152728&quot;,&quot;type&quot;:&quot;ASSETS&quot;},&quot;isPremium&quot;:false,&quot;parent&quot;:{&quot;type&quot;:&quot;CHILD&quot;,&quot;parentId&quot;:&quot;8a8d8a4d-8c59-463c-ade5-247d5f1a00d7&quot;,&quot;order&quot;:&quot;2&quot;}},&quot;653d4e12-4d16-46f7-ad5f-401bbe010a07&quot;:{&quot;relativeTransform&quot;:{&quot;translate&quot;:{&quot;x&quot;:154.76896978854558,&quot;y&quot;:-264.4099266255827},&quot;rotate&quot;:0,&quot;skewX&quot;:0,&quot;scale&quot;:{&quot;x&quot;:1,&quot;y&quot;:1}},&quot;type&quot;:&quot;FIGURE_OBJECT&quot;,&quot;id&quot;:&quot;653d4e12-4d16-46f7-ad5f-401bbe010a07&quot;,&quot;name&quot;:&quot;Coughing (adult, with spray)&quot;,&quot;displayName&quot;:&quot;Coughing (adult, with spray)&quot;,&quot;opacity&quot;:1,&quot;source&quot;:{&quot;id&quot;:&quot;5ebab030b6a7de00aee2dec3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97&quot;},&quot;isPremium&quot;:true},&quot;a811b05f-9064-4819-b492-51bd0e8d9143&quot;:{&quot;type&quot;:&quot;FIGURE_OBJECT&quot;,&quot;id&quot;:&quot;a811b05f-9064-4819-b492-51bd0e8d9143&quot;,&quot;name&quot;:&quot;Coughing (adult)&quot;,&quot;relativeTransform&quot;:{&quot;translate&quot;:{&quot;x&quot;:17.933546260018915,&quot;y&quot;:-4.644582353640227},&quot;rotate&quot;:0,&quot;skewX&quot;:0,&quot;scale&quot;:{&quot;x&quot;:0.5077868194021519,&quot;y&quot;:0.5077868194021519}},&quot;opacity&quot;:1,&quot;image&quot;:{&quot;url&quot;:&quot;https://icons.biorender.com/biorender/5ebaac97222d850028fe038a/20200512140524/image/coughing-adult.png&quot;,&quot;fallbackUrl&quot;:&quot;https://res.cloudinary.com/dlcjuc3ej/image/upload/v1589292324/gigfpsu0hufcedrhlghs.svg#/keystone/api/icons/5ebaac97222d850028fe038a/20200512140524/image/coughing-adult.svg&quot;,&quot;size&quot;:{&quot;x&quot;:216,&quot;y&quot;:216},&quot;isPremium&quot;:false},&quot;source&quot;:{&quot;id&quot;:&quot;5ebaac97222d850028fe038a&quot;,&quot;type&quot;:&quot;ASSETS&quot;},&quot;pathStyles&quot;:[{&quot;type&quot;:&quot;FILL&quot;,&quot;fillStyle&quot;:&quot;rgb(0,0,0)&quot;}],&quot;isLocked&quot;:false,&quot;parent&quot;:{&quot;type&quot;:&quot;CHILD&quot;,&quot;parentId&quot;:&quot;653d4e12-4d16-46f7-ad5f-401bbe010a07&quot;,&quot;order&quot;:&quot;1&quot;}},&quot;c55e6c32-8d53-4432-9c6f-c8de1262059f&quot;:{&quot;type&quot;:&quot;FIGURE_OBJECT&quot;,&quot;id&quot;:&quot;c55e6c32-8d53-4432-9c6f-c8de1262059f&quot;,&quot;relativeTransform&quot;:{&quot;translate&quot;:{&quot;x&quot;:-44.24836915861241,&quot;y&quot;:5.12562486911182},&quot;rotate&quot;:0},&quot;opacity&quot;:1,&quot;path&quot;:{&quot;type&quot;:&quot;POLY_LINE&quot;,&quot;points&quot;:[{&quot;x&quot;:24.35823938318593,&quot;y&quot;:-7.607904565280795},{&quot;x&quot;:-24.35823938318601,&quot;y&quot;:7.607904565280795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2&quot;}},&quot;331c2d5c-9da4-4e17-ba8a-d5fad888c254&quot;:{&quot;type&quot;:&quot;FIGURE_OBJECT&quot;,&quot;id&quot;:&quot;331c2d5c-9da4-4e17-ba8a-d5fad888c254&quot;,&quot;relativeTransform&quot;:{&quot;translate&quot;:{&quot;x&quot;:-40.6732025703969,&quot;y&quot;:-6.0123110786912095},&quot;rotate&quot;:0},&quot;opacity&quot;:1,&quot;path&quot;:{&quot;type&quot;:&quot;POLY_LINE&quot;,&quot;points&quot;:[{&quot;x&quot;:20.16298223142263,&quot;y&quot;:2.271072561551177},{&quot;x&quot;:-20.16298223142263,&quot;y&quot;:-2.271072561551177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3&quot;}},&quot;a133c052-d1dc-4129-87f7-52b58dd11cf5&quot;:{&quot;type&quot;:&quot;FIGURE_OBJECT&quot;,&quot;id&quot;:&quot;a133c052-d1dc-4129-87f7-52b58dd11cf5&quot;,&quot;relativeTransform&quot;:{&quot;translate&quot;:{&quot;x&quot;:-12.496753634082062,&quot;y&quot;:26.93192113749304},&quot;rotate&quot;:0},&quot;opacity&quot;:1,&quot;path&quot;:{&quot;type&quot;:&quot;POLY_LINE&quot;,&quot;points&quot;:[{&quot;x&quot;:0.8830429660984014,&quot;y&quot;:-20.2712569458462},{&quot;x&quot;:-0.8830429660984014,&quot;y&quot;:20.271256945846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5&quot;}},&quot;bce28348-510e-4c1b-9f96-c9be96972960&quot;:{&quot;type&quot;:&quot;FIGURE_OBJECT&quot;,&quot;id&quot;:&quot;bce28348-510e-4c1b-9f96-c9be96972960&quot;,&quot;relativeTransform&quot;:{&quot;translate&quot;:{&quot;x&quot;:-28.164645140035326,&quot;y&quot;:30.16966947957003},&quot;rotate&quot;:0},&quot;opacity&quot;:1,&quot;path&quot;:{&quot;type&quot;:&quot;POLY_LINE&quot;,&quot;points&quot;:[{&quot;x&quot;:13.577664272810539,&quot;y&quot;:-25.147975155849622},{&quot;x&quot;:-13.577664272810539,&quot;y&quot;:25.14797515584962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6&quot;}},&quot;7cc0a9d6-e798-4b32-8558-dd097d518d54&quot;:{&quot;type&quot;:&quot;FIGURE_OBJECT&quot;,&quot;id&quot;:&quot;7cc0a9d6-e798-4b32-8558-dd097d518d54&quot;,&quot;relativeTransform&quot;:{&quot;translate&quot;:{&quot;x&quot;:-40.67317728809983,&quot;y&quot;:18.023021264471833},&quot;rotate&quot;:0},&quot;opacity&quot;:1,&quot;path&quot;:{&quot;type&quot;:&quot;POLY_LINE&quot;,&quot;points&quot;:[{&quot;x&quot;:21.963942687426254,&quot;y&quot;:-18.11518836029391},{&quot;x&quot;:-21.963942687426172,&quot;y&quot;:18.11518836029383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7&quot;}},&quot;02862d1a-6816-4bb0-8d8d-696714689650&quot;:{&quot;relativeTransform&quot;:{&quot;translate&quot;:{&quot;x&quot;:68.9802432506166,&quot;y&quot;:-238.95649405877367},&quot;rotate&quot;:0,&quot;skewX&quot;:0,&quot;scale&quot;:{&quot;x&quot;:1,&quot;y&quot;:1}},&quot;type&quot;:&quot;FIGURE_OBJECT&quot;,&quot;id&quot;:&quot;02862d1a-6816-4bb0-8d8d-696714689650&quot;,&quot;name&quot;:&quot;Zoomed callout (square, line tail)&quot;,&quot;displayName&quot;:&quot;Zoomed callout (square, line tail)&quot;,&quot;opacity&quot;:1,&quot;source&quot;:{&quot;id&quot;:&quot;5edaa8638d5a3a00ac930cd4&quot;,&quot;type&quot;:&quot;ASSETS&quot;},&quot;pathStyles&quot;:[{&quot;type&quot;:&quot;FILL&quot;,&quot;fillStyle&quot;:&quot;rgb(0,0,0)&quot;}],&quot;isLocked&quot;:false,&quot;parent&quot;:{&quot;type&quot;:&quot;CHILD&quot;,&quot;parentId&quot;:&quot;8a8d8a4d-8c59-463c-ade5-247d5f1a00d7&quot;,&quot;order&quot;:&quot;7&quot;},&quot;isPremium&quot;:true},&quot;03e860e4-607c-4165-8d90-19806bfd9613&quot;:{&quot;type&quot;:&quot;FIGURE_OBJECT&quot;,&quot;id&quot;:&quot;03e860e4-607c-4165-8d90-19806bfd9613&quot;,&quot;relativeTransform&quot;:{&quot;translate&quot;:{&quot;x&quot;:33.76689188255588,&quot;y&quot;:-0.15397880345353046},&quot;rotate&quot;:0},&quot;opacity&quot;:1,&quot;path&quot;:{&quot;type&quot;:&quot;RECT&quot;,&quot;size&quot;:{&quot;x&quot;:90.33955914633262,&quot;y&quot;:83.4802553358632},&quot;cornerRounding&quot;:{&quot;type&quot;:&quot;ARC_LENGTH&quot;,&quot;global&quot;:0}},&quot;pathStyles&quot;:[{&quot;type&quot;:&quot;FILL&quot;,&quot;fillStyle&quot;:&quot;rgba(0,0,0,0)&quot;},{&quot;type&quot;:&quot;STROKE&quot;,&quot;strokeStyle&quot;:&quot;#232323&quot;,&quot;lineWidth&quot;:0.924136641432846,&quot;lineJoin&quot;:&quot;round&quot;}],&quot;isLocked&quot;:false,&quot;parent&quot;:{&quot;type&quot;:&quot;CHILD&quot;,&quot;parentId&quot;:&quot;02862d1a-6816-4bb0-8d8d-696714689650&quot;,&quot;order&quot;:&quot;2&quot;}},&quot;0c241841-815d-4794-b24a-8cb0a68d1d07&quot;:{&quot;type&quot;:&quot;FIGURE_OBJECT&quot;,&quot;id&quot;:&quot;0c241841-815d-4794-b24a-8cb0a68d1d07&quot;,&quot;relativeTransform&quot;:{&quot;translate&quot;:{&quot;x&quot;:-44.8976384962791,&quot;y&quot;:0},&quot;rotate&quot;:0},&quot;opacity&quot;:1,&quot;path&quot;:{&quot;type&quot;:&quot;POLY_LINE&quot;,&quot;points&quot;:[{&quot;x&quot;:34.03903295944316,&quot;y&quot;:-42.04821718519463},{&quot;x&quot;:-34.03903295944316,&quot;y&quot;:2.618387150726397},{&quot;x&quot;:32.49880522372175,&quot;y&quot;:42.048217185194495}],&quot;closed&quot;:false},&quot;pathStyles&quot;:[{&quot;type&quot;:&quot;FILL&quot;,&quot;fillStyle&quot;:&quot;transparent&quot;},{&quot;type&quot;:&quot;STROKE&quot;,&quot;strokeStyle&quot;:&quot;#232323&quot;,&quot;lineWidth&quot;:0.924136641432846,&quot;lineJoin&quot;:&quot;round&quot;,&quot;dashArray&quot;:[2,2]}],&quot;isLocked&quot;:false,&quot;parent&quot;:{&quot;type&quot;:&quot;CHILD&quot;,&quot;parentId&quot;:&quot;02862d1a-6816-4bb0-8d8d-696714689650&quot;,&quot;order&quot;:&quot;5&quot;}},&quot;8a8d8a4d-8c59-463c-ade5-247d5f1a00d7&quot;:{&quot;type&quot;:&quot;FIGURE_OBJECT&quot;,&quot;id&quot;:&quot;8a8d8a4d-8c59-463c-ade5-247d5f1a00d7&quot;,&quot;parent&quot;:{&quot;type&quot;:&quot;CHILD&quot;,&quot;parentId&quot;:&quot;f2649530-61e9-41f1-9f94-86db36006b6b&quot;,&quot;order&quot;:&quot;999999997&quot;},&quot;relativeTransform&quot;:{&quot;translate&quot;:{&quot;x&quot;:762.6762257164879,&quot;y&quot;:366.7654790867489},&quot;rotate&quot;:0,&quot;skewX&quot;:0,&quot;scale&quot;:{&quot;x&quot;:1,&quot;y&quot;:1}}},&quot;24ab9fec-e0e6-43fb-a8cb-0d8eb2997380&quot;:{&quot;relativeTransform&quot;:{&quot;translate&quot;:{&quot;x&quot;:430.1047632558961,&quot;y&quot;:-1306.5567783455456},&quot;rotate&quot;:0},&quot;type&quot;:&quot;FIGURE_OBJECT&quot;,&quot;id&quot;:&quot;24ab9fec-e0e6-43fb-a8cb-0d8eb2997380&quot;,&quot;parent&quot;:{&quot;type&quot;:&quot;CHILD&quot;,&quot;parentId&quot;:&quot;a71f5267-345f-4636-9d56-1d7c98ef3f99&quot;,&quot;order&quot;:&quot;2&quot;},&quot;name&quot;:&quot;Bacterial colony selection and inoculation (in petri dish, with test tube and inoculation loop)&quot;,&quot;displayName&quot;:&quot;Bacterial colony selection and inoculation (in petri dish, with test tube and inoculation loop)&quot;,&quot;source&quot;:{&quot;id&quot;:&quot;6707e5d80d0b9728a2e9d765&quot;,&quot;type&quot;:&quot;ASSETS&quot;},&quot;isPremium&quot;:false},&quot;7a246504-98a1-4f7a-b08d-fc214b3a09ce&quot;:{&quot;type&quot;:&quot;FIGURE_OBJECT&quot;,&quot;id&quot;:&quot;7a246504-98a1-4f7a-b08d-fc214b3a09ce&quot;,&quot;name&quot;:&quot;Inoculation loop&quot;,&quot;relativeTransform&quot;:{&quot;translate&quot;:{&quot;x&quot;:-435.53936876113,&quot;y&quot;:1237.413069516357},&quot;rotate&quot;:5.391670364698458,&quot;skewX&quot;:1.7589483427592575e-16,&quot;scale&quot;:{&quot;x&quot;:-0.07022206354538219,&quot;y&quot;:0.07022206354538219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24ab9fec-e0e6-43fb-a8cb-0d8eb2997380&quot;,&quot;order&quot;:&quot;1&quot;}},&quot;7cb39938-aa4e-44da-8995-805d63ee2893&quot;:{&quot;type&quot;:&quot;FIGURE_OBJECT&quot;,&quot;id&quot;:&quot;7cb39938-aa4e-44da-8995-805d63ee2893&quot;,&quot;parent&quot;:{&quot;type&quot;:&quot;CHILD&quot;,&quot;parentId&quot;:&quot;24ab9fec-e0e6-43fb-a8cb-0d8eb2997380&quot;,&quot;order&quot;:&quot;05&quot;},&quot;relativeTransform&quot;:{&quot;translate&quot;:{&quot;x&quot;:-152.2513813557169,&quot;y&quot;:1063.4658670154683},&quot;rotate&quot;:0}},&quot;447c8cfc-3a82-47b1-9a73-91965c249dc1&quot;:{&quot;type&quot;:&quot;FIGURE_OBJECT&quot;,&quot;id&quot;:&quot;447c8cfc-3a82-47b1-9a73-91965c249dc1&quot;,&quot;name&quot;:&quot;Petri dish&quot;,&quot;relativeTransform&quot;:{&quot;translate&quot;:{&quot;x&quot;:-292.3068285574646,&quot;y&quot;:204.1946005924825},&quot;rotate&quot;:0,&quot;skewX&quot;:0,&quot;scale&quot;:{&quot;x&quot;:0.2306030341952469,&quot;y&quot;:0.23060303419524686}},&quot;opacity&quot;:1,&quot;image&quot;:{&quot;url&quot;:&quot;https://icons.biorender.com/biorender/5ee274bf88e8df0028d0e386/petri-dish-2.png&quot;,&quot;fallbackUrl&quot;:&quot;https://res.cloudinary.com/dlcjuc3ej/image/upload/v1591899318/oczdzlkvdpbsx61kyazd.svg#/keystone/api/icons/5ee274bf88e8df0028d0e386/petri-dish-2.svg&quot;,&quot;size&quot;:{&quot;x&quot;:325,&quot;y&quot;:243},&quot;isPremium&quot;:false},&quot;source&quot;:{&quot;id&quot;:&quot;5ee0f3bac4e9c30027d95cee&quot;,&quot;type&quot;:&quot;ASSETS&quot;},&quot;pathStyles&quot;:[{&quot;type&quot;:&quot;FILL&quot;,&quot;fillStyle&quot;:&quot;rgb(0,0,0)&quot;}],&quot;isLocked&quot;:false,&quot;parent&quot;:{&quot;type&quot;:&quot;CHILD&quot;,&quot;parentId&quot;:&quot;7cb39938-aa4e-44da-8995-805d63ee2893&quot;,&quot;order&quot;:&quot;01&quot;}},&quot;447c8780-0b95-4c9c-a38a-f8496475d64e&quot;:{&quot;type&quot;:&quot;FIGURE_OBJECT&quot;,&quot;id&quot;:&quot;447c8780-0b95-4c9c-a38a-f8496475d64e&quot;,&quot;parent&quot;:{&quot;type&quot;:&quot;CHILD&quot;,&quot;parentId&quot;:&quot;7cb39938-aa4e-44da-8995-805d63ee2893&quot;,&quot;order&quot;:&quot;95&quot;},&quot;relativeTransform&quot;:{&quot;translate&quot;:{&quot;x&quot;:0,&quot;y&quot;:0},&quot;rotate&quot;:0}},&quot;281d1d91-0fb5-4b24-b784-2c475f3d8fbe&quot;:{&quot;type&quot;:&quot;FIGURE_OBJECT&quot;,&quot;id&quot;:&quot;281d1d91-0fb5-4b24-b784-2c475f3d8fbe&quot;,&quot;relativeTransform&quot;:{&quot;translate&quot;:{&quot;x&quot;:-280.9648582323718,&quot;y&quot;:212.3955983823578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1&quot;}},&quot;9bb27c2c-4fc7-4f9c-8138-519a5b90f303&quot;:{&quot;type&quot;:&quot;FIGURE_OBJECT&quot;,&quot;id&quot;:&quot;9bb27c2c-4fc7-4f9c-8138-519a5b90f303&quot;,&quot;relativeTransform&quot;:{&quot;translate&quot;:{&quot;x&quot;:-280.66724438222667,&quot;y&quot;:221.03573788958414},&quot;rotate&quot;:0},&quot;opacity&quot;:0.63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2&quot;}},&quot;6673cee9-83f4-4650-9b8b-059c925c8656&quot;:{&quot;type&quot;:&quot;FIGURE_OBJECT&quot;,&quot;id&quot;:&quot;6673cee9-83f4-4650-9b8b-059c925c8656&quot;,&quot;relativeTransform&quot;:{&quot;translate&quot;:{&quot;x&quot;:-275.466742405814,&quot;y&quot;:212.91159299488578},&quot;rotate&quot;:0},&quot;opacity&quot;:0.63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3&quot;}},&quot;3e227ff9-647c-4ed4-b701-f3267e8ee208&quot;:{&quot;type&quot;:&quot;FIGURE_OBJECT&quot;,&quot;id&quot;:&quot;3e227ff9-647c-4ed4-b701-f3267e8ee208&quot;,&quot;relativeTransform&quot;:{&quot;translate&quot;:{&quot;x&quot;:-289.66076271584126,&quot;y&quot;:216.23498627294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5&quot;}},&quot;de75a2c4-675a-4149-a769-ac61e410ad30&quot;:{&quot;type&quot;:&quot;FIGURE_OBJECT&quot;,&quot;id&quot;:&quot;de75a2c4-675a-4149-a769-ac61e410ad30&quot;,&quot;relativeTransform&quot;:{&quot;translate&quot;:{&quot;x&quot;:-308.0358063173516,&quot;y&quot;:205.4018899036870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6&quot;}},&quot;c296f8c4-0f4d-43ba-b7a3-5f3b3a9a6723&quot;:{&quot;type&quot;:&quot;FIGURE_OBJECT&quot;,&quot;id&quot;:&quot;c296f8c4-0f4d-43ba-b7a3-5f3b3a9a6723&quot;,&quot;relativeTransform&quot;:{&quot;translate&quot;:{&quot;x&quot;:-285.35736419320665,&quot;y&quot;:197.9875987801132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7&quot;}},&quot;150fb5e5-7e20-4b1f-98ed-d5d490ca4e97&quot;:{&quot;type&quot;:&quot;FIGURE_OBJECT&quot;,&quot;id&quot;:&quot;150fb5e5-7e20-4b1f-98ed-d5d490ca4e97&quot;,&quot;relativeTransform&quot;:{&quot;translate&quot;:{&quot;x&quot;:-265.06199115368304,&quot;y&quot;:205.4020051863175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&quot;}},&quot;d7aa27fa-8dd7-402b-9bd5-699693f45eec&quot;:{&quot;type&quot;:&quot;FIGURE_OBJECT&quot;,&quot;id&quot;:&quot;d7aa27fa-8dd7-402b-9bd5-699693f45eec&quot;,&quot;relativeTransform&quot;:{&quot;translate&quot;:{&quot;x&quot;:-268.6691414653236,&quot;y&quot;:207.57543878360758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1&quot;}},&quot;2ace27a5-05f1-4699-9f90-afb09c42985e&quot;:{&quot;type&quot;:&quot;FIGURE_OBJECT&quot;,&quot;id&quot;:&quot;2ace27a5-05f1-4699-9f90-afb09c42985e&quot;,&quot;relativeTransform&quot;:{&quot;translate&quot;:{&quot;x&quot;:-303.10907046403975,&quot;y&quot;:203.73970321432094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2&quot;}},&quot;cf71814b-8da0-4912-8302-450a0c555baf&quot;:{&quot;type&quot;:&quot;FIGURE_OBJECT&quot;,&quot;id&quot;:&quot;cf71814b-8da0-4912-8302-450a0c555baf&quot;,&quot;relativeTransform&quot;:{&quot;translate&quot;:{&quot;x&quot;:-322.74267044618153,&quot;y&quot;:213.59809822768486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3&quot;}},&quot;252d2042-a23d-48a3-814c-9bc21ea7081a&quot;:{&quot;type&quot;:&quot;FIGURE_OBJECT&quot;,&quot;id&quot;:&quot;252d2042-a23d-48a3-814c-9bc21ea7081a&quot;,&quot;relativeTransform&quot;:{&quot;translate&quot;:{&quot;x&quot;:-275.466742405814,&quot;y&quot;:208.3691167765491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5&quot;}},&quot;e9b8ca1c-deac-4438-a86f-17928d7314db&quot;:{&quot;type&quot;:&quot;FIGURE_OBJECT&quot;,&quot;id&quot;:&quot;e9b8ca1c-deac-4438-a86f-17928d7314db&quot;,&quot;relativeTransform&quot;:{&quot;translate&quot;:{&quot;x&quot;:-307.1059399034703,&quot;y&quot;:211.4246646303946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6&quot;}},&quot;3b4d62f5-7b85-4c01-91a5-28370b1147be&quot;:{&quot;type&quot;:&quot;FIGURE_OBJECT&quot;,&quot;id&quot;:&quot;3b4d62f5-7b85-4c01-91a5-28370b1147be&quot;,&quot;relativeTransform&quot;:{&quot;translate&quot;:{&quot;x&quot;:-291.0037947869941,&quot;y&quot;:200.16103237740347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7&quot;}},&quot;47c9eeb1-e6af-4e62-8fa4-0b0f75395605&quot;:{&quot;type&quot;:&quot;FIGURE_OBJECT&quot;,&quot;id&quot;:&quot;47c9eeb1-e6af-4e62-8fa4-0b0f75395605&quot;,&quot;relativeTransform&quot;:{&quot;translate&quot;:{&quot;x&quot;:-301.01957787200047,&quot;y&quot;:215.52589385783597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&quot;}},&quot;5d29be12-0c74-4e33-bf74-e3f48d935a48&quot;:{&quot;type&quot;:&quot;FIGURE_OBJECT&quot;,&quot;id&quot;:&quot;5d29be12-0c74-4e33-bf74-e3f48d935a48&quot;,&quot;relativeTransform&quot;:{&quot;translate&quot;:{&quot;x&quot;:-271.55092677132666,&quot;y&quot;:195.568941877542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1&quot;}},&quot;6eef1cc3-be0c-46fc-b0e6-a342fe660aae&quot;:{&quot;type&quot;:&quot;FIGURE_OBJECT&quot;,&quot;id&quot;:&quot;6eef1cc3-be0c-46fc-b0e6-a342fe660aae&quot;,&quot;relativeTransform&quot;:{&quot;translate&quot;:{&quot;x&quot;:-294.13664914647757,&quot;y&quot;:196.8003044293865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2&quot;}},&quot;d9a74dd1-c0e0-4e53-b2e5-c0c6aa1da726&quot;:{&quot;type&quot;:&quot;FIGURE_OBJECT&quot;,&quot;id&quot;:&quot;d9a74dd1-c0e0-4e53-b2e5-c0c6aa1da726&quot;,&quot;relativeTransform&quot;:{&quot;translate&quot;:{&quot;x&quot;:-303.1084331441191,&quot;y&quot;:208.11979913348844},&quot;rotate&quot;:0},&quot;opacity&quot;:0.54,&quot;path&quot;:{&quot;type&quot;:&quot;ELLIPSE&quot;,&quot;size&quot;:{&quot;x&quot;:4.409043686948905,&quot;y&quot;:1.25664922375002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3&quot;}},&quot;be983c13-d354-430f-ab9a-ee2b0238f2a4&quot;:{&quot;type&quot;:&quot;FIGURE_OBJECT&quot;,&quot;id&quot;:&quot;be983c13-d354-430f-ab9a-ee2b0238f2a4&quot;,&quot;relativeTransform&quot;:{&quot;translate&quot;:{&quot;x&quot;:-299.38286817441934,&quot;y&quot;:211.44651261295854},&quot;rotate&quot;:0},&quot;opacity&quot;:0.54,&quot;path&quot;:{&quot;type&quot;:&quot;ELLIPSE&quot;,&quot;size&quot;:{&quot;x&quot;:4.409043686948905,&quot;y&quot;:1.7974815552774785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5&quot;}},&quot;041a7395-c19a-4b57-a78f-2ec690028fdc&quot;:{&quot;type&quot;:&quot;FIGURE_OBJECT&quot;,&quot;id&quot;:&quot;041a7395-c19a-4b57-a78f-2ec690028fdc&quot;,&quot;relativeTransform&quot;:{&quot;translate&quot;:{&quot;x&quot;:-272.5776867810809,&quot;y&quot;:204.26342572656463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6&quot;}},&quot;3f42d4b9-4d8a-4512-a57d-aca056dd441d&quot;:{&quot;type&quot;:&quot;FIGURE_OBJECT&quot;,&quot;id&quot;:&quot;3f42d4b9-4d8a-4512-a57d-aca056dd441d&quot;,&quot;relativeTransform&quot;:{&quot;translate&quot;:{&quot;x&quot;:-273.14502789595974,&quot;y&quot;:200.6847548896469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7&quot;}},&quot;220dff2f-2227-49a3-a6f2-ebd52b245298&quot;:{&quot;type&quot;:&quot;FIGURE_OBJECT&quot;,&quot;id&quot;:&quot;220dff2f-2227-49a3-a6f2-ebd52b245298&quot;,&quot;relativeTransform&quot;:{&quot;translate&quot;:{&quot;x&quot;:-305.49546280183284,&quot;y&quot;:199.7898998154523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&quot;}},&quot;833c9b98-b0a1-4ec9-aa34-fcf191df8c73&quot;:{&quot;type&quot;:&quot;FIGURE_OBJECT&quot;,&quot;id&quot;:&quot;833c9b98-b0a1-4ec9-aa34-fcf191df8c73&quot;,&quot;relativeTransform&quot;:{&quot;translate&quot;:{&quot;x&quot;:-318.26700829542665,&quot;y&quot;:216.7584205313997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2&quot;}},&quot;62b124fe-f37c-49ee-8e16-690f7946670a&quot;:{&quot;type&quot;:&quot;FIGURE_OBJECT&quot;,&quot;id&quot;:&quot;62b124fe-f37c-49ee-8e16-690f7946670a&quot;,&quot;relativeTransform&quot;:{&quot;translate&quot;:{&quot;x&quot;:-317.3841445790102,&quot;y&quot;:198.8950447412576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5&quot;}},&quot;ca3c4753-8241-4620-959b-39715ad98928&quot;:{&quot;type&quot;:&quot;FIGURE_OBJECT&quot;,&quot;id&quot;:&quot;ca3c4753-8241-4620-959b-39715ad98928&quot;,&quot;relativeTransform&quot;:{&quot;translate&quot;:{&quot;x&quot;:-298.63340831328486,&quot;y&quot;:204.26342572656463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&quot;}},&quot;9b268dff-1eba-4dc3-9e4b-b978951b5a87&quot;:{&quot;type&quot;:&quot;FIGURE_OBJECT&quot;,&quot;id&quot;:&quot;9b268dff-1eba-4dc3-9e4b-b978951b5a87&quot;,&quot;relativeTransform&quot;:{&quot;translate&quot;:{&quot;x&quot;:-292.54329748170545,&quot;y&quot;:205.90249444286587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2&quot;}},&quot;e572548e-d219-4f34-9cd3-ce460e9b3631&quot;:{&quot;type&quot;:&quot;FIGURE_OBJECT&quot;,&quot;id&quot;:&quot;e572548e-d219-4f34-9cd3-ce460e9b3631&quot;,&quot;relativeTransform&quot;:{&quot;translate&quot;:{&quot;x&quot;:-293.3789452268705,&quot;y&quot;:191.30001850852017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5&quot;}},&quot;b071b7d9-ccd0-4817-a396-0292e2c7b489&quot;:{&quot;type&quot;:&quot;FIGURE_OBJECT&quot;,&quot;id&quot;:&quot;b071b7d9-ccd0-4817-a396-0292e2c7b489&quot;,&quot;relativeTransform&quot;:{&quot;translate&quot;:{&quot;x&quot;:-267.9864956717707,&quot;y&quot;:199.78989981545254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&quot;}},&quot;cae96f64-3dc3-43d4-ab1b-f8902bd300dc&quot;:{&quot;type&quot;:&quot;FIGURE_OBJECT&quot;,&quot;id&quot;:&quot;cae96f64-3dc3-43d4-ab1b-f8902bd300dc&quot;,&quot;relativeTransform&quot;:{&quot;translate&quot;:{&quot;x&quot;:-270.991080255059,&quot;y&quot;:210.5299508053489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1&quot;}},&quot;aa4bc0b8-9067-4a6b-8add-2e42decefe70&quot;:{&quot;type&quot;:&quot;FIGURE_OBJECT&quot;,&quot;id&quot;:&quot;aa4bc0b8-9067-4a6b-8add-2e42decefe70&quot;,&quot;relativeTransform&quot;:{&quot;translate&quot;:{&quot;x&quot;:-279.98459858867375,&quot;y&quot;:202.02770194768524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2&quot;}},&quot;9bdff14c-c690-4688-bc64-3b0d6f285733&quot;:{&quot;type&quot;:&quot;FIGURE_OBJECT&quot;,&quot;id&quot;:&quot;9bdff14c-c690-4688-bc64-3b0d6f285733&quot;,&quot;relativeTransform&quot;:{&quot;translate&quot;:{&quot;x&quot;:-277.7362190052701,&quot;y&quot;:197.463576406490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3&quot;}},&quot;99b31fba-ffe9-4ca8-8c7b-ff137d240317&quot;:{&quot;type&quot;:&quot;FIGURE_OBJECT&quot;,&quot;id&quot;:&quot;99b31fba-ffe9-4ca8-8c7b-ff137d240317&quot;,&quot;relativeTransform&quot;:{&quot;translate&quot;:{&quot;x&quot;:-301.7024464446308,&quot;y&quot;:222.32465892004598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5&quot;}},&quot;0e87a753-102b-42b3-b980-d65b34815e7a&quot;:{&quot;type&quot;:&quot;FIGURE_OBJECT&quot;,&quot;id&quot;:&quot;0e87a753-102b-42b3-b980-d65b34815e7a&quot;,&quot;relativeTransform&quot;:{&quot;translate&quot;:{&quot;x&quot;:-313.10847607123753,&quot;y&quot;:210.2725948931413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6&quot;}},&quot;6b77c31c-692e-41d4-9c2a-74446b2a4815&quot;:{&quot;type&quot;:&quot;FIGURE_OBJECT&quot;,&quot;id&quot;:&quot;6b77c31c-692e-41d4-9c2a-74446b2a4815&quot;,&quot;relativeTransform&quot;:{&quot;translate&quot;:{&quot;x&quot;:-286.04023426664094,&quot;y&quot;:225.38545299291957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7&quot;}},&quot;b7a69bf8-235b-48c3-9427-a3d2f6fa587c&quot;:{&quot;type&quot;:&quot;FIGURE_OBJECT&quot;,&quot;id&quot;:&quot;b7a69bf8-235b-48c3-9427-a3d2f6fa587c&quot;,&quot;relativeTransform&quot;:{&quot;translate&quot;:{&quot;x&quot;:-274.78409661226124,&quot;y&quot;:221.55946040182764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&quot;}},&quot;19d065aa-ccd6-4d3a-b91b-64191d321e35&quot;:{&quot;type&quot;:&quot;FIGURE_OBJECT&quot;,&quot;id&quot;:&quot;19d065aa-ccd6-4d3a-b91b-64191d321e35&quot;,&quot;relativeTransform&quot;:{&quot;translate&quot;:{&quot;x&quot;:-262.8669353603607,&quot;y&quot;:212.5509528709904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1&quot;}},&quot;47f70362-ddba-402f-8c59-5e434fb80456&quot;:{&quot;type&quot;:&quot;FIGURE_OBJECT&quot;,&quot;id&quot;:&quot;47f70362-ddba-402f-8c59-5e434fb80456&quot;,&quot;relativeTransform&quot;:{&quot;translate&quot;:{&quot;x&quot;:-262.8669353603607,&quot;y&quot;:202.0277869608001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2&quot;}},&quot;a8a022d4-ab07-41cf-b7aa-52608bef8934&quot;:{&quot;type&quot;:&quot;FIGURE_OBJECT&quot;,&quot;id&quot;:&quot;a8a022d4-ab07-41cf-b7aa-52608bef8934&quot;,&quot;relativeTransform&quot;:{&quot;translate&quot;:{&quot;x&quot;:-311.38846568993375,&quot;y&quot;:202.0277869608001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3&quot;}},&quot;88a26674-c70b-4071-ae8e-41f8c99346a1&quot;:{&quot;type&quot;:&quot;FIGURE_OBJECT&quot;,&quot;id&quot;:&quot;88a26674-c70b-4071-ae8e-41f8c99346a1&quot;,&quot;relativeTransform&quot;:{&quot;translate&quot;:{&quot;x&quot;:-287.3847652575163,&quot;y&quot;:193.0012923932957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5&quot;}},&quot;c7c2f814-3e69-44d6-aab4-943607208e84&quot;:{&quot;type&quot;:&quot;FIGURE_OBJECT&quot;,&quot;id&quot;:&quot;c7c2f814-3e69-44d6-aab4-943607208e84&quot;,&quot;relativeTransform&quot;:{&quot;translate&quot;:{&quot;x&quot;:-281.4835183109427,&quot;y&quot;:207.84503011345518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6&quot;}},&quot;0fcba632-284a-475d-a4bc-7fa336198534&quot;:{&quot;type&quot;:&quot;FIGURE_OBJECT&quot;,&quot;id&quot;:&quot;0fcba632-284a-475d-a4bc-7fa336198534&quot;,&quot;relativeTransform&quot;:{&quot;translate&quot;:{&quot;x&quot;:-294.2243359502301,&quot;y&quot;:215.0048186251721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7&quot;}},&quot;063d0d39-090c-42dc-af1d-77a41c6aded8&quot;:{&quot;type&quot;:&quot;FIGURE_OBJECT&quot;,&quot;id&quot;:&quot;063d0d39-090c-42dc-af1d-77a41c6aded8&quot;,&quot;relativeTransform&quot;:{&quot;translate&quot;:{&quot;x&quot;:-316.7081317842668,&quot;y&quot;:207.3084811423543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&quot;}},&quot;e46b675b-a4c2-44a8-ac65-d989ccc0c3e9&quot;:{&quot;type&quot;:&quot;FIGURE_OBJECT&quot;,&quot;id&quot;:&quot;e46b675b-a4c2-44a8-ac65-d989ccc0c3e9&quot;,&quot;relativeTransform&quot;:{&quot;translate&quot;:{&quot;x&quot;:-303.7919405374739,&quot;y&quot;:194.52119699167645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1&quot;}},&quot;536ca547-fa42-412a-8c42-bab4be34928d&quot;:{&quot;type&quot;:&quot;FIGURE_OBJECT&quot;,&quot;id&quot;:&quot;536ca547-fa42-412a-8c42-bab4be34928d&quot;,&quot;relativeTransform&quot;:{&quot;translate&quot;:{&quot;x&quot;:-279.98459858867375,&quot;y&quot;:193.0012923932957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2&quot;}},&quot;ed483881-a085-4742-a383-b7b999724443&quot;:{&quot;type&quot;:&quot;FIGURE_OBJECT&quot;,&quot;id&quot;:&quot;ed483881-a085-4742-a383-b7b999724443&quot;,&quot;relativeTransform&quot;:{&quot;translate&quot;:{&quot;x&quot;:-286.3044751877453,&quot;y&quot;:213.14041983153075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3&quot;}},&quot;399f17c2-a8b7-4c66-b10a-4abc1d4640fc&quot;:{&quot;type&quot;:&quot;FIGURE_OBJECT&quot;,&quot;id&quot;:&quot;399f17c2-a8b7-4c66-b10a-4abc1d4640fc&quot;,&quot;relativeTransform&quot;:{&quot;translate&quot;:{&quot;x&quot;:-292.54329748170545,&quot;y&quot;:210.52965962551062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5&quot;}},&quot;60534438-742d-4441-bd6a-8e5c150b5d0a&quot;:{&quot;type&quot;:&quot;FIGURE_OBJECT&quot;,&quot;id&quot;:&quot;60534438-742d-4441-bd6a-8e5c150b5d0a&quot;,&quot;relativeTransform&quot;:{&quot;translate&quot;:{&quot;x&quot;:-293.88012373497304,&quot;y&quot;:223.62923171953094},&quot;rotate&quot;:0},&quot;opacity&quot;:0.43,&quot;path&quot;:{&quot;type&quot;:&quot;ELLIPSE&quot;,&quot;size&quot;:{&quot;x&quot;:6.275619019166631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6&quot;}},&quot;26ffe67d-2ef3-4a85-9b1e-0e3c1d5f3355&quot;:{&quot;type&quot;:&quot;FIGURE_OBJECT&quot;,&quot;id&quot;:&quot;26ffe67d-2ef3-4a85-9b1e-0e3c1d5f3355&quot;,&quot;relativeTransform&quot;:{&quot;translate&quot;:{&quot;x&quot;:-266.8658430403782,&quot;y&quot;:217.67477312281687},&quot;rotate&quot;:0},&quot;opacity&quot;:0.43,&quot;path&quot;:{&quot;type&quot;:&quot;ELLIPSE&quot;,&quot;size&quot;:{&quot;x&quot;:6.650348949733906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7&quot;}},&quot;130649ab-9512-4759-a4a0-801b4cec9607&quot;:{&quot;type&quot;:&quot;FIGURE_OBJECT&quot;,&quot;id&quot;:&quot;130649ab-9512-4759-a4a0-801b4cec9607&quot;,&quot;relativeTransform&quot;:{&quot;translate&quot;:{&quot;x&quot;:-286.2641126261238,&quot;y&quot;:204.21447401684037},&quot;rotate&quot;:0},&quot;opacity&quot;:0.54,&quot;path&quot;:{&quot;type&quot;:&quot;ELLIPSE&quot;,&quot;size&quot;:{&quot;x&quot;:6.650348949733906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&quot;}},&quot;b9e27a95-8ebc-4f83-9353-0d89d8d9ab6f&quot;:{&quot;type&quot;:&quot;FIGURE_OBJECT&quot;,&quot;id&quot;:&quot;b9e27a95-8ebc-4f83-9353-0d89d8d9ab6f&quot;,&quot;relativeTransform&quot;:{&quot;translate&quot;:{&quot;x&quot;:-298.61231129723234,&quot;y&quot;:192.5929866996668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2&quot;}},&quot;af3630b6-e344-4c7f-9136-408b3f9c73c1&quot;:{&quot;type&quot;:&quot;FIGURE_OBJECT&quot;,&quot;id&quot;:&quot;af3630b6-e344-4c7f-9136-408b3f9c73c1&quot;,&quot;relativeTransform&quot;:{&quot;translate&quot;:{&quot;x&quot;:-299.3160541068378,&quot;y&quot;:198.3713222290142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5&quot;}},&quot;b183e4f4-74a4-40df-bd6d-e893041d1c0b&quot;:{&quot;type&quot;:&quot;FIGURE_OBJECT&quot;,&quot;id&quot;:&quot;b183e4f4-74a4-40df-bd6d-e893041d1c0b&quot;,&quot;relativeTransform&quot;:{&quot;translate&quot;:{&quot;x&quot;:-296.4193917435526,&quot;y&quot;:200.8535332890917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&quot;}},&quot;6eddce5c-ffa0-4d29-a7a1-f2e94ce02ef3&quot;:{&quot;type&quot;:&quot;FIGURE_OBJECT&quot;,&quot;id&quot;:&quot;6eddce5c-ffa0-4d29-a7a1-f2e94ce02ef3&quot;,&quot;relativeTransform&quot;:{&quot;translate&quot;:{&quot;x&quot;:-310.70559561649947,&quot;y&quot;:194.766420296956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2&quot;}},&quot;bb629af2-c5b3-4cf6-8fe9-1147deab5fe1&quot;:{&quot;type&quot;:&quot;FIGURE_OBJECT&quot;,&quot;id&quot;:&quot;bb629af2-c5b3-4cf6-8fe9-1147deab5fe1&quot;,&quot;relativeTransform&quot;:{&quot;translate&quot;:{&quot;x&quot;:-320.30767535735544,&quot;y&quot;:202.4873557863651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5&quot;}},&quot;7af0e57d-b8c1-4091-a50a-9d1aafba9a44&quot;:{&quot;type&quot;:&quot;FIGURE_OBJECT&quot;,&quot;id&quot;:&quot;7af0e57d-b8c1-4091-a50a-9d1aafba9a44&quot;,&quot;relativeTransform&quot;:{&quot;translate&quot;:{&quot;x&quot;:-394.49261009619346,&quot;y&quot;:1245.5896346326883},&quot;rotate&quot;:0},&quot;opacity&quot;:1,&quot;path&quot;:{&quot;type&quot;:&quot;POLY_LINE&quot;,&quot;points&quot;:[{&quot;x&quot;:-13.441169940489003,&quot;y&quot;:0},{&quot;x&quot;:13.441169940489061,&quot;y&quot;:0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81868900&quot;,&quot;1&quot;:&quot;#818689&quot;,&quot;0.45&quot;:&quot;#818689&quot;}},&quot;lineWidth&quot;:1.7319977087488678,&quot;lineJoin&quot;:&quot;round&quot;}],&quot;pathMarkers&quot;:{&quot;markerEnd&quot;:{&quot;type&quot;:&quot;PATH&quot;,&quot;units&quot;:{&quot;type&quot;:&quot;STROKE_WIDTH&quot;,&quot;scale&quot;: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24ab9fec-e0e6-43fb-a8cb-0d8eb2997380&quot;,&quot;order&quot;:&quot;3&quot;}},&quot;7fc24164-0b04-4731-9b3e-a5d8397324e7&quot;:{&quot;type&quot;:&quot;FIGURE_OBJECT&quot;,&quot;id&quot;:&quot;7fc24164-0b04-4731-9b3e-a5d8397324e7&quot;,&quot;name&quot;:&quot;15mL test tube (1/2 liquid)&quot;,&quot;relativeTransform&quot;:{&quot;translate&quot;:{&quot;x&quot;:-369.7049995788727,&quot;y&quot;:1252.3993205086974},&quot;rotate&quot;:0,&quot;skewX&quot;:0,&quot;scale&quot;:{&quot;x&quot;:0.1446871376234895,&quot;y&quot;:0.14468713762348953}},&quot;opacity&quot;:1,&quot;image&quot;:{&quot;url&quot;:&quot;https://icons.biorender.com/biorender/5e56d2354b682f00285fd381/test-tube-15ml-half.png&quot;,&quot;fallbackUrl&quot;:&quot;https://res.cloudinary.com/dlcjuc3ej/image/upload/v1582748206/l2jfcfol3hjxd8d2gkz4.svg#/keystone/api/icons/5e56d2354b682f00285fd381/test-tube-15ml-half.svg&quot;,&quot;size&quot;:{&quot;x&quot;:114,&quot;y&quot;:508},&quot;isPremium&quot;:false,&quot;isPacked&quot;:true},&quot;source&quot;:{&quot;id&quot;:&quot;5e56940cc45c7c0028ca1e8e&quot;,&quot;type&quot;:&quot;ASSETS&quot;},&quot;pathStyles&quot;:[{&quot;type&quot;:&quot;FILL&quot;,&quot;fillStyle&quot;:&quot;rgb(0,0,0)&quot;}],&quot;isLocked&quot;:false,&quot;parent&quot;:{&quot;type&quot;:&quot;CHILD&quot;,&quot;parentId&quot;:&quot;24ab9fec-e0e6-43fb-a8cb-0d8eb2997380&quot;,&quot;order&quot;:&quot;35&quot;}},&quot;174a506b-3951-4daa-944d-2b00121a1166&quot;:{&quot;type&quot;:&quot;FIGURE_OBJECT&quot;,&quot;id&quot;:&quot;174a506b-3951-4daa-944d-2b00121a1166&quot;,&quot;parent&quot;:{&quot;type&quot;:&quot;CHILD&quot;,&quot;parentId&quot;:&quot;24ab9fec-e0e6-43fb-a8cb-0d8eb2997380&quot;,&quot;order&quot;:&quot;6&quot;},&quot;relativeTransform&quot;:{&quot;translate&quot;:{&quot;x&quot;:131.5263852764739,&quot;y&quot;:-344.782978324379},&quot;rotate&quot;:0}},&quot;ed367d81-7133-4fc3-8876-01db310db750&quot;:{&quot;type&quot;:&quot;FIGURE_OBJECT&quot;,&quot;id&quot;:&quot;ed367d81-7133-4fc3-8876-01db310db750&quot;,&quot;relativeTransform&quot;:{&quot;translate&quot;:{&quot;x&quot;:-629.7026284496508,&quot;y&quot;:1564.0643356468638},&quot;rotate&quot;:-1.133107779529596e-15,&quot;skewX&quot;:-1.2767564783189298e-15},&quot;opacity&quot;:1,&quot;path&quot;:{&quot;type&quot;:&quot;ELLIPSE&quot;,&quot;size&quot;:{&quot;x&quot;:67.27406163200764,&quot;y&quot;:68.05361587184349}},&quot;pathStyles&quot;:[{&quot;type&quot;:&quot;FILL&quot;,&quot;fillStyle&quot;:&quot;rgba(255,252,244,1)&quot;},{&quot;type&quot;:&quot;STROKE&quot;,&quot;strokeStyle&quot;:&quot;rgb(198, 141, 50)&quot;,&quot;lineWidth&quot;:0.8659988543744339,&quot;lineJoin&quot;:&quot;round&quot;,&quot;dashArray&quot;:[0,0]}],&quot;isLocked&quot;:false,&quot;parent&quot;:{&quot;type&quot;:&quot;CHILD&quot;,&quot;parentId&quot;:&quot;174a506b-3951-4daa-944d-2b00121a1166&quot;,&quot;order&quot;:&quot;5&quot;},&quot;layout&quot;:{&quot;sizeRatio&quot;:{&quot;x&quot;:0.7071067811865476,&quot;y&quot;:0.7071067811865476},&quot;keepAspectRatio&quot;:true}},&quot;a40defbc-35df-4d43-b197-d32b35b4f51a&quot;:{&quot;id&quot;:&quot;a40defbc-35df-4d43-b197-d32b35b4f51a&quot;,&quot;type&quot;:&quot;FIGURE_OBJECT&quot;,&quot;relativeTransform&quot;:{&quot;translate&quot;:{&quot;x&quot;:0,&quot;y&quot;:0},&quot;rotate&quot;:0,&quot;skewX&quot;:-6.383782391594649e-15},&quot;text&quot;:{&quot;textData&quot;:{&quot;lineSpacing&quot;:&quot;normal&quot;,&quot;alignment&quot;:&quot;center&quot;,&quot;verticalAlign&quot;:&quot;TOP&quot;,&quot;lines&quot;:[{&quot;runs&quot;:[],&quot;text&quot;:&quot;&quot;,&quot;baseStyle&quot;:{&quot;fontFamily&quot;:&quot;Roboto&quot;,&quot;fontSize&quot;:20.648356959328108,&quot;color&quot;:&quot;black&quot;,&quot;fontWeight&quot;:&quot;normal&quot;,&quot;fontStyle&quot;:&quot;normal&quot;,&quot;decoration&quot;:&quot;none&quot;}}]},&quot;format&quot;:&quot;BETTER_TEXT&quot;,&quot;size&quot;:{&quot;x&quot;:47.569945177954345,&quot;y&quot;:24.115523715786146},&quot;targetSize&quot;:{&quot;x&quot;:47.569945177954345,&quot;y&quot;:2}},&quot;parent&quot;:{&quot;type&quot;:&quot;CHILD&quot;,&quot;parentId&quot;:&quot;ed367d81-7133-4fc3-8876-01db310db750&quot;,&quot;order&quot;:&quot;5&quot;}},&quot;fed42cbe-85c9-4da1-a22d-63b85fffb681&quot;:{&quot;type&quot;:&quot;FIGURE_OBJECT&quot;,&quot;id&quot;:&quot;fed42cbe-85c9-4da1-a22d-63b85fffb681&quot;,&quot;relativeTransform&quot;:{&quot;translate&quot;:{&quot;x&quot;:-746.2206375436209,&quot;y&quot;:1556.2068601654616},&quot;rotate&quot;:-2.449293598294706e-16},&quot;opacity&quot;:0.86,&quot;path&quot;:{&quot;type&quot;:&quot;POLY_LINE&quot;,&quot;points&quot;:[{&quot;x&quot;:157.10346666957108,&quot;y&quot;:51.99065801533471},{&quot;x&quot;:149.77489300013127,&quot;y&quot;:1.4758696473287964},{&quot;x&quot;:103.47538005608862,&quot;y&quot;:39.68355156298669}],&quot;closed&quot;:true},&quot;pathStyles&quot;:[{&quot;type&quot;:&quot;FILL&quot;,&quot;fillStyle&quot;:&quot;rgba(201, 160, 5, 0.5019607843137255)&quot;},{&quot;type&quot;:&quot;STROKE&quot;,&quot;strokeStyle&quot;:&quot;rgba(0,0,0,0)&quot;,&quot;lineWidth&quot;:0.953807645361852,&quot;lineJoin&quot;:&quot;round&quot;}],&quot;isLocked&quot;:false,&quot;parent&quot;:{&quot;type&quot;:&quot;CHILD&quot;,&quot;parentId&quot;:&quot;174a506b-3951-4daa-944d-2b00121a1166&quot;,&quot;order&quot;:&quot;2&quot;},&quot;connectorInfo&quot;:{&quot;connectedObjects&quot;:[],&quot;type&quot;:&quot;ELBOW&quot;,&quot;offset&quot;:{&quot;x&quot;:0,&quot;y&quot;:0},&quot;bending&quot;:-0.1,&quot;firstElementIsHead&quot;:true,&quot;customized&quot;:true}},&quot;53adb940-4ca6-48a5-a634-3fed271de8ee&quot;:{&quot;type&quot;:&quot;FIGURE_OBJECT&quot;,&quot;id&quot;:&quot;53adb940-4ca6-48a5-a634-3fed271de8ee&quot;,&quot;parent&quot;:{&quot;type&quot;:&quot;CHILD&quot;,&quot;parentId&quot;:&quot;24ab9fec-e0e6-43fb-a8cb-0d8eb2997380&quot;,&quot;order&quot;:&quot;5&quot;},&quot;relativeTransform&quot;:{&quot;translate&quot;:{&quot;x&quot;:0,&quot;y&quot;:0},&quot;rotate&quot;:0}},&quot;146c7ead-00a7-4b0e-b9b8-bf98b0e2f197&quot;:{&quot;type&quot;:&quot;FIGURE_OBJECT&quot;,&quot;id&quot;:&quot;146c7ead-00a7-4b0e-b9b8-bf98b0e2f197&quot;,&quot;parent&quot;:{&quot;type&quot;:&quot;CHILD&quot;,&quot;parentId&quot;:&quot;53adb940-4ca6-48a5-a634-3fed271de8ee&quot;,&quot;order&quot;:&quot;2&quot;},&quot;relativeTransform&quot;:{&quot;translate&quot;:{&quot;x&quot;:-200.3339601917883,&quot;y&quot;:1081.8260853455301},&quot;rotate&quot;:0}},&quot;2cf2833b-7202-4db3-9184-47f036700efe&quot;:{&quot;type&quot;:&quot;FIGURE_OBJECT&quot;,&quot;id&quot;:&quot;2cf2833b-7202-4db3-9184-47f036700efe&quot;,&quot;name&quot;:&quot;Inoculation loop&quot;,&quot;relativeTransform&quot;:{&quot;translate&quot;:{&quot;x&quot;:-169.41558650089743,&quot;y&quot;:149.4343064885711},&quot;rotate&quot;:4.71238898038469,&quot;skewX&quot;:-1.4991650651924604e-31,&quot;scale&quot;:{&quot;x&quot;:-0.07168454149912785,&quot;y&quot;:0.07168454149912777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146c7ead-00a7-4b0e-b9b8-bf98b0e2f197&quot;,&quot;order&quot;:&quot;5&quot;}},&quot;93e2b077-cea6-41be-acd9-60002f9964a4&quot;:{&quot;type&quot;:&quot;FIGURE_OBJECT&quot;,&quot;id&quot;:&quot;93e2b077-cea6-41be-acd9-60002f9964a4&quot;,&quot;parent&quot;:{&quot;type&quot;:&quot;CROP&quot;,&quot;parentId&quot;:&quot;146c7ead-00a7-4b0e-b9b8-bf98b0e2f197&quot;,&quot;order&quot;:&quot;5&quot;},&quot;relativeTransform&quot;:{&quot;translate&quot;:{&quot;x&quot;:-169.41558650089743,&quot;y&quot;:124.6987292334231},&quot;rotate&quot;:0,&quot;skewX&quot;:0,&quot;scale&quot;:{&quot;x&quot;:2.9749084722137997,&quot;y&quot;:12.361172970650669}},&quot;path&quot;:{&quot;type&quot;:&quot;RECT&quot;,&quot;size&quot;:{&quot;x&quot;:2,&quot;y&quot;:2}},&quot;pathStyles&quot;:[{&quot;type&quot;:&quot;FILL&quot;,&quot;fillStyle&quot;:&quot;#fff&quot;}],&quot;isFrozen&quot;:true},&quot;62e14f46-f892-4fcb-829a-6f56a6e4797e&quot;:{&quot;type&quot;:&quot;FIGURE_OBJECT&quot;,&quot;id&quot;:&quot;62e14f46-f892-4fcb-829a-6f56a6e4797e&quot;,&quot;parent&quot;:{&quot;type&quot;:&quot;CHILD&quot;,&quot;parentId&quot;:&quot;53adb940-4ca6-48a5-a634-3fed271de8ee&quot;,&quot;order&quot;:&quot;5&quot;},&quot;relativeTransform&quot;:{&quot;translate&quot;:{&quot;x&quot;:-200.3339601917883,&quot;y&quot;:1081.8260853455301},&quot;rotate&quot;:0},&quot;opacity&quot;:0.52},&quot;c36a3aef-70b9-4dc9-9046-59bf1581960c&quot;:{&quot;type&quot;:&quot;FIGURE_OBJECT&quot;,&quot;id&quot;:&quot;c36a3aef-70b9-4dc9-9046-59bf1581960c&quot;,&quot;name&quot;:&quot;Inoculation loop&quot;,&quot;relativeTransform&quot;:{&quot;translate&quot;:{&quot;x&quot;:-169.41558650089743,&quot;y&quot;:149.4343064885711},&quot;rotate&quot;:4.71238898038469,&quot;skewX&quot;:-1.4991650651924604e-31,&quot;scale&quot;:{&quot;x&quot;:-0.07168454149912785,&quot;y&quot;:0.07168454149912777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62e14f46-f892-4fcb-829a-6f56a6e4797e&quot;,&quot;order&quot;:&quot;5&quot;}},&quot;f3213350-0cc9-4615-9de7-2ec8b8cf7352&quot;:{&quot;type&quot;:&quot;FIGURE_OBJECT&quot;,&quot;id&quot;:&quot;f3213350-0cc9-4615-9de7-2ec8b8cf7352&quot;,&quot;parent&quot;:{&quot;type&quot;:&quot;CROP&quot;,&quot;parentId&quot;:&quot;62e14f46-f892-4fcb-829a-6f56a6e4797e&quot;,&quot;order&quot;:&quot;5&quot;},&quot;relativeTransform&quot;:{&quot;translate&quot;:{&quot;x&quot;:-169.41558650089743,&quot;y&quot;:160.9549863060373},&quot;rotate&quot;:0,&quot;skewX&quot;:0,&quot;scale&quot;:{&quot;x&quot;:2.9749084722137997,&quot;y&quot;:24.05127455013843}},&quot;path&quot;:{&quot;type&quot;:&quot;RECT&quot;,&quot;size&quot;:{&quot;x&quot;:2,&quot;y&quot;:2}},&quot;pathStyles&quot;:[{&quot;type&quot;:&quot;FILL&quot;,&quot;fillStyle&quot;:&quot;#fff&quot;}],&quot;isFrozen&quot;:true},&quot;bd5180a9-7f0f-430c-afbd-c7a4988deca4&quot;:{&quot;relativeTransform&quot;:{&quot;translate&quot;:{&quot;x&quot;:-95.28301423075933,&quot;y&quot;:-66.58043788419951},&quot;rotate&quot;:3.141592653589793},&quot;type&quot;:&quot;FIGURE_OBJECT&quot;,&quot;id&quot;:&quot;bd5180a9-7f0f-430c-afbd-c7a4988deca4&quot;,&quot;parent&quot;:{&quot;type&quot;:&quot;CHILD&quot;,&quot;parentId&quot;:&quot;a71f5267-345f-4636-9d56-1d7c98ef3f99&quot;,&quot;order&quot;:&quot;7&quot;},&quot;name&quot;:&quot;Mycobacteria &quot;,&quot;displayName&quot;:&quot;Mycobacteria &quot;,&quot;source&quot;:{&quot;id&quot;:&quot;67069e1d9c4f3555e331da0a&quot;,&quot;type&quot;:&quot;ASSETS&quot;},&quot;isPremium&quot;:false},&quot;9c1c5aea-b3f9-4163-8b6d-2144b7d82fae&quot;:{&quot;id&quot;:&quot;9c1c5aea-b3f9-4163-8b6d-2144b7d82fae&quot;,&quot;name&quot;:&quot;Mycobacterium&quot;,&quot;displayName&quot;:&quot;&quot;,&quot;type&quot;:&quot;FIGURE_OBJECT&quot;,&quot;relativeTransform&quot;:{&quot;translate&quot;:{&quot;x&quot;:-31.902120010708735,&quot;y&quot;:19.426338756543544},&quot;rotate&quot;:2.7928758690413265,&quot;skewX&quot;:1.8261131963054307e-16,&quot;scale&quot;:{&quot;x&quot;:0.16881534001889714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1&quot;}},&quot;a8732276-c17f-4fe6-804d-528ffa0536c8&quot;:{&quot;id&quot;:&quot;a8732276-c17f-4fe6-804d-528ffa0536c8&quot;,&quot;name&quot;:&quot;Mycobacterium&quot;,&quot;displayName&quot;:&quot;&quot;,&quot;type&quot;:&quot;FIGURE_OBJECT&quot;,&quot;relativeTransform&quot;:{&quot;translate&quot;:{&quot;x&quot;:-48.385177900906086,&quot;y&quot;:17.19410396903235},&quot;rotate&quot;:0.2808234766458876,&quot;skewX&quot;:1.521760996921193e-16,&quot;scale&quot;:{&quot;x&quot;:0.1688153400188971,&quot;y&quot;:0.16881534001889723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2&quot;}},&quot;e80ef45a-ce15-4e09-8161-ebef3753076d&quot;:{&quot;id&quot;:&quot;e80ef45a-ce15-4e09-8161-ebef3753076d&quot;,&quot;name&quot;:&quot;Mycobacterium&quot;,&quot;displayName&quot;:&quot;&quot;,&quot;type&quot;:&quot;FIGURE_OBJECT&quot;,&quot;relativeTransform&quot;:{&quot;translate&quot;:{&quot;x&quot;:-42.5715228271522,&quot;y&quot;:9.436261536805066},&quot;rotate&quot;:1.2135274289116575,&quot;skewX&quot;:5.478339588916297e-16,&quot;scale&quot;:{&quot;x&quot;:0.16881534001889706,&quot;y&quot;:0.168815340018897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3&quot;}},&quot;5f588688-b804-4462-936a-fe0b506ff0ae&quot;:{&quot;id&quot;:&quot;5f588688-b804-4462-936a-fe0b506ff0ae&quot;,&quot;name&quot;:&quot;Mycobacterium&quot;,&quot;displayName&quot;:&quot;&quot;,&quot;type&quot;:&quot;FIGURE_OBJECT&quot;,&quot;relativeTransform&quot;:{&quot;translate&quot;:{&quot;x&quot;:-33.13598024451665,&quot;y&quot;:9.935026617098776},&quot;rotate&quot;:0.2808234766458875,&quot;skewX&quot;:3.3478741932266247e-16,&quot;scale&quot;:{&quot;x&quot;:0.1688153400188971,&quot;y&quot;:0.1688153400188974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5&quot;}},&quot;b2b9d92e-e088-49a9-9541-502b4d300dcc&quot;:{&quot;id&quot;:&quot;b2b9d92e-e088-49a9-9541-502b4d300dcc&quot;,&quot;name&quot;:&quot;Mycobacterium&quot;,&quot;displayName&quot;:&quot;&quot;,&quot;type&quot;:&quot;FIGURE_OBJECT&quot;,&quot;relativeTransform&quot;:{&quot;translate&quot;:{&quot;x&quot;:-29.200662510991375,&quot;y&quot;:2.3756749178213683},&quot;rotate&quot;:2.8317967113608,&quot;skewX&quot;:3.652226392610863e-16,&quot;scale&quot;:{&quot;x&quot;:0.1688153400188971,&quot;y&quot;:0.16881534001889734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6&quot;}},&quot;cc07ef8b-f275-4d18-9a3f-bbbd3429b51e&quot;:{&quot;id&quot;:&quot;cc07ef8b-f275-4d18-9a3f-bbbd3429b51e&quot;,&quot;name&quot;:&quot;Mycobacterium&quot;,&quot;displayName&quot;:&quot;&quot;,&quot;type&quot;:&quot;FIGURE_OBJECT&quot;,&quot;relativeTransform&quot;:{&quot;translate&quot;:{&quot;x&quot;:-17.627542087629696,&quot;y&quot;:10.000418331873322},&quot;rotate&quot;:-2.516939314301023,&quot;skewX&quot;:3.0435219938423855e-16,&quot;scale&quot;:{&quot;x&quot;:0.16881534001889711,&quot;y&quot;:0.16881534001889736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7&quot;}},&quot;901a81fb-81d0-4e60-ae07-90a05f10bac1&quot;:{&quot;id&quot;:&quot;901a81fb-81d0-4e60-ae07-90a05f10bac1&quot;,&quot;name&quot;:&quot;Mycobacterium&quot;,&quot;displayName&quot;:&quot;&quot;,&quot;type&quot;:&quot;FIGURE_OBJECT&quot;,&quot;relativeTransform&quot;:{&quot;translate&quot;:{&quot;x&quot;:-9.292435125584166,&quot;y&quot;:7.45747843643372},&quot;rotate&quot;:-2.809107431084873,&quot;skewX&quot;:4.869635190147819e-16,&quot;scale&quot;:{&quot;x&quot;:0.16881534001889706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8&quot;}},&quot;a71f5267-345f-4636-9d56-1d7c98ef3f99&quot;:{&quot;type&quot;:&quot;FIGURE_OBJECT&quot;,&quot;id&quot;:&quot;a71f5267-345f-4636-9d56-1d7c98ef3f99&quot;,&quot;parent&quot;:{&quot;type&quot;:&quot;CHILD&quot;,&quot;parentId&quot;:&quot;f2649530-61e9-41f1-9f94-86db36006b6b&quot;,&quot;order&quot;:&quot;9999999995&quot;},&quot;relativeTransform&quot;:{&quot;translate&quot;:{&quot;x&quot;:-0.4281376050451797,&quot;y&quot;:32.41453793175312},&quot;rotate&quot;:0,&quot;skewX&quot;:0,&quot;scale&quot;:{&quot;x&quot;:1,&quot;y&quot;:1}}},&quot;1d2f3ef6-7ebf-4839-b277-f193e0873fe3&quot;:{&quot;id&quot;:&quot;1d2f3ef6-7ebf-4839-b277-f193e0873fe3&quot;,&quot;name&quot;:&quot;Sequencer (Illumina MiSeq)&quot;,&quot;displayName&quot;:&quot;&quot;,&quot;type&quot;:&quot;FIGURE_OBJECT&quot;,&quot;relativeTransform&quot;:{&quot;translate&quot;:{&quot;x&quot;:300.97843440828024,&quot;y&quot;:100.24130646472355},&quot;rotate&quot;:0,&quot;skewX&quot;:0,&quot;scale&quot;:{&quot;x&quot;:0.6551264098414391,&quot;y&quot;:0.6551264098414391}},&quot;image&quot;:{&quot;url&quot;:&quot;https://icons.cdn.biorender.com/biorender/5d1230f784fc6c04006a9875/20191112162512/image/5d1230f784fc6c04006a9875.png&quot;,&quot;isPremium&quot;:false,&quot;isOrgIcon&quot;:false,&quot;size&quot;:{&quot;x&quot;:250,&quot;y&quot;:175.1453488372093}},&quot;source&quot;:{&quot;id&quot;:&quot;5d1230f784fc6c04006a9875&quot;,&quot;version&quot;:&quot;20191112162512&quot;,&quot;type&quot;:&quot;ASSETS&quot;},&quot;isPremium&quot;:false,&quot;parent&quot;:{&quot;type&quot;:&quot;CHILD&quot;,&quot;parentId&quot;:&quot;f2649530-61e9-41f1-9f94-86db36006b6b&quot;,&quot;order&quot;:&quot;9999999997&quot;}},&quot;679ae14d-0621-4e77-9abd-011b383bda37&quot;:{&quot;relativeTransform&quot;:{&quot;translate&quot;:{&quot;x&quot;:-665.2490159347401,&quot;y&quot;:-406.67816722713667},&quot;rotate&quot;:0,&quot;skewX&quot;:0,&quot;scale&quot;:{&quot;x&quot;:1,&quot;y&quot;:1}},&quot;type&quot;:&quot;FIGURE_OBJECT&quot;,&quot;id&quot;:&quot;679ae14d-0621-4e77-9abd-011b383bda37&quot;,&quot;parent&quot;:{&quot;type&quot;:&quot;CHILD&quot;,&quot;parentId&quot;:&quot;f2649530-61e9-41f1-9f94-86db36006b6b&quot;,&quot;order&quot;:&quot;9999999998&quot;},&quot;name&quot;:&quot;Sputum sample (in bottle)&quot;,&quot;displayName&quot;:&quot;Sputum sample (in bottle)&quot;,&quot;source&quot;:{&quot;id&quot;:&quot;66feadfb0e39d578e1ac598f&quot;,&quot;type&quot;:&quot;ASSETS&quot;},&quot;isPremium&quot;:false},&quot;c87c79c7-1aba-4e16-867b-e2016765ed53&quot;:{&quot;type&quot;:&quot;FIGURE_OBJECT&quot;,&quot;id&quot;:&quot;c87c79c7-1aba-4e16-867b-e2016765ed53&quot;,&quot;name&quot;:&quot;Universal bottle&quot;,&quot;relativeTransform&quot;:{&quot;translate&quot;:{&quot;x&quot;:711.372152759021,&quot;y&quot;:150.9344703487927},&quot;rotate&quot;:0,&quot;skewX&quot;:0,&quot;scale&quot;:{&quot;x&quot;:0.2985956968129192,&quot;y&quot;:0.23691253227878523}},&quot;opacity&quot;:1,&quot;image&quot;:{&quot;url&quot;:&quot;https://icons.biorender.com/biorender/5d49ede730c1eb0004de8a8e/universal-bottle.png&quot;,&quot;fallbackUrl&quot;:&quot;https://res.cloudinary.com/dlcjuc3ej/image/upload/v1565126116/w92ucy6a79mzb1vhdwnn.svg#/keystone/api/icons/5d49ede730c1eb0004de8a8e/universal-bottle.svg&quot;,&quot;size&quot;:{&quot;x&quot;:148,&quot;y&quot;:400},&quot;isPremium&quot;:false},&quot;source&quot;:{&quot;id&quot;:&quot;5cdad0cb344d5c3300588e9e&quot;,&quot;type&quot;:&quot;ASSETS&quot;},&quot;pathStyles&quot;:[{&quot;type&quot;:&quot;FILL&quot;,&quot;fillStyle&quot;:&quot;rgb(0,0,0)&quot;}],&quot;isLocked&quot;:false,&quot;parent&quot;:{&quot;type&quot;:&quot;CHILD&quot;,&quot;parentId&quot;:&quot;679ae14d-0621-4e77-9abd-011b383bda37&quot;,&quot;order&quot;:&quot;2&quot;}},&quot;3c6cfb62-d9b8-4121-a95c-2cc47e47abae&quot;:{&quot;type&quot;:&quot;FIGURE_OBJECT&quot;,&quot;id&quot;:&quot;3c6cfb62-d9b8-4121-a95c-2cc47e47abae&quot;,&quot;relativeTransform&quot;:{&quot;translate&quot;:{&quot;x&quot;:711.3724499846583,&quot;y&quot;:172.69641154759097},&quot;rotate&quot;:0},&quot;opacity&quot;:1,&quot;source&quot;:{&quot;id&quot;:&quot;5e0bc2be2b78d800957687f7&quot;,&quot;type&quot;:&quot;ASSETS&quot;},&quot;pathStyles&quot;:[{&quot;type&quot;:&quot;FILL&quot;,&quot;fillStyle&quot;:&quot;rgb(0,0,0)&quot;}],&quot;isLocked&quot;:false,&quot;parent&quot;:{&quot;type&quot;:&quot;CHILD&quot;,&quot;parentId&quot;:&quot;679ae14d-0621-4e77-9abd-011b383bda37&quot;,&quot;order&quot;:&quot;5&quot;}},&quot;f3b5dd05-f62a-47cb-9702-f9cebf8ffad5&quot;:{&quot;type&quot;:&quot;FIGURE_OBJECT&quot;,&quot;id&quot;:&quot;f3b5dd05-f62a-47cb-9702-f9cebf8ffad5&quot;,&quot;name&quot;:&quot;Bacillus&quot;,&quot;relativeTransform&quot;:{&quot;translate&quot;:{&quot;x&quot;:12.012105691295242,&quot;y&quot;:-2.9532940609028855},&quot;rotate&quot;:0.19250981649497456,&quot;skewX&quot;:-1.088583933558638e-16,&quot;scale&quot;:{&quot;x&quot;:0.09979853738449945,&quot;y&quot;:0.10164665844717517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05&quot;}},&quot;ddebb8f2-9738-4f3b-948e-a84d5b4d7eda&quot;:{&quot;type&quot;:&quot;FIGURE_OBJECT&quot;,&quot;id&quot;:&quot;ddebb8f2-9738-4f3b-948e-a84d5b4d7eda&quot;,&quot;name&quot;:&quot;Bacillus&quot;,&quot;relativeTransform&quot;:{&quot;translate&quot;:{&quot;x&quot;:5.12788705559944,&quot;y&quot;:14.176928016056552},&quot;rotate&quot;:-0.8169741544452824,&quot;skewX&quot;:5.225202881081462e-16,&quot;scale&quot;:{&quot;x&quot;:0.09979853738449947,&quot;y&quot;:0.10164665844717616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1&quot;}},&quot;1610a7c6-32be-42e6-a164-f498b4552879&quot;:{&quot;type&quot;:&quot;FIGURE_OBJECT&quot;,&quot;id&quot;:&quot;1610a7c6-32be-42e6-a164-f498b4552879&quot;,&quot;name&quot;:&quot;Bacillus&quot;,&quot;relativeTransform&quot;:{&quot;translate&quot;:{&quot;x&quot;:1.9881972572915145,&quot;y&quot;:-6.082526104973892},&quot;rotate&quot;:1.0272301492317302,&quot;skewX&quot;:-2.6126014405407314e-16,&quot;scale&quot;:{&quot;x&quot;:0.09979853738449945,&quot;y&quot;:0.10164665844717563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15&quot;}},&quot;61b2b824-744b-4312-b275-9543a4f9f3ef&quot;:{&quot;type&quot;:&quot;FIGURE_OBJECT&quot;,&quot;id&quot;:&quot;61b2b824-744b-4312-b275-9543a4f9f3ef&quot;,&quot;name&quot;:&quot;Bacillus&quot;,&quot;relativeTransform&quot;:{&quot;translate&quot;:{&quot;x&quot;:-9.38023919725773,&quot;y&quot;:-7.421779146109166},&quot;rotate&quot;:0.7066838141325043,&quot;skewX&quot;:-1.1321272909009837e-15,&quot;scale&quot;:{&quot;x&quot;:0.09979853738449944,&quot;y&quot;:0.10164665844717533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2&quot;}},&quot;40abe02f-1b42-4269-a12f-b7e75f22a3bc&quot;:{&quot;type&quot;:&quot;FIGURE_OBJECT&quot;,&quot;id&quot;:&quot;40abe02f-1b42-4269-a12f-b7e75f22a3bc&quot;,&quot;name&quot;:&quot;Bacillus&quot;,&quot;relativeTransform&quot;:{&quot;translate&quot;:{&quot;x&quot;:7.249357101518899,&quot;y&quot;:-14.461208942298107},&quot;rotate&quot;:2.023185668911827,&quot;skewX&quot;:-4.3543357342345463e-16,&quot;scale&quot;:{&quot;x&quot;:0.09979853738449952,&quot;y&quot;:0.10164665844717556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25&quot;}},&quot;861727f4-4be8-458a-ba64-ff54c1be7577&quot;:{&quot;type&quot;:&quot;FIGURE_OBJECT&quot;,&quot;id&quot;:&quot;861727f4-4be8-458a-ba64-ff54c1be7577&quot;,&quot;name&quot;:&quot;Bacillus&quot;,&quot;relativeTransform&quot;:{&quot;translate&quot;:{&quot;x&quot;:-7.790951371790917,&quot;y&quot;:-13.290122505795843},&quot;rotate&quot;:-0.09058258817850577,&quot;skewX&quot;:-4.3543357342345686e-17,&quot;scale&quot;:{&quot;x&quot;:0.09979853738449926,&quot;y&quot;:0.10164665844717394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3&quot;}},&quot;38f9f80b-0ae6-43ab-80a6-23b402b1484d&quot;:{&quot;type&quot;:&quot;FIGURE_OBJECT&quot;,&quot;id&quot;:&quot;38f9f80b-0ae6-43ab-80a6-23b402b1484d&quot;,&quot;name&quot;:&quot;Coccus&quot;,&quot;relativeTransform&quot;:{&quot;translate&quot;:{&quot;x&quot;:12.011794763256493,&quot;y&quot;:-9.85941166617185},&quot;rotate&quot;:0.7066838141325041,&quot;skewX&quot;:2.6233973142619685e-16,&quot;scale&quot;:{&quot;x&quot;:0.04065866337887019,&quot;y&quot;:0.04065866337887002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4&quot;}},&quot;9efbcd51-c8c1-40cc-91df-4d71578a48ef&quot;:{&quot;type&quot;:&quot;FIGURE_OBJECT&quot;,&quot;id&quot;:&quot;9efbcd51-c8c1-40cc-91df-4d71578a48ef&quot;,&quot;name&quot;:&quot;Bacillus&quot;,&quot;relativeTransform&quot;:{&quot;translate&quot;:{&quot;x&quot;:12.210491188982989,&quot;y&quot;:11.030576017308139},&quot;rotate&quot;:1.5379841368574032,&quot;skewX&quot;:-3.102464210642131e-16,&quot;scale&quot;:{&quot;x&quot;:0.09979853738449924,&quot;y&quot;:0.1016466584471755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5&quot;}},&quot;172462ae-8a3c-428d-8931-dc859f1d4d0d&quot;:{&quot;type&quot;:&quot;FIGURE_OBJECT&quot;,&quot;id&quot;:&quot;172462ae-8a3c-428d-8931-dc859f1d4d0d&quot;,&quot;name&quot;:&quot;Bacillus&quot;,&quot;relativeTransform&quot;:{&quot;translate&quot;:{&quot;x&quot;:-2.316646845873867,&quot;y&quot;:-2.517610804752531},&quot;rotate&quot;:1.2397073676915722,&quot;skewX&quot;:4.789769307658009e-16,&quot;scale&quot;:{&quot;x&quot;:0.09979853738449944,&quot;y&quot;:0.10164665844717523}},&quot;opacity&quot;:0.54,&quot;image&quot;:{&quot;url&quot;:&quot;https://icons.biorender.com/biorender/5b0709f1bd399f0014847cb8/bacillus.png&quot;,&quot;fallbackUrl&quot;:&quot;https://res.cloudinary.com/dlcjuc3ej/image/upload/v1527187947/kzk2malzvtkjd5kbardi.svg#/keystone/api/icons/5b0709f1bd399f0014847cb8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55&quot;}},&quot;3880db56-c68c-47aa-83b8-00b04585e728&quot;:{&quot;type&quot;:&quot;FIGURE_OBJECT&quot;,&quot;id&quot;:&quot;3880db56-c68c-47aa-83b8-00b04585e728&quot;,&quot;name&quot;:&quot;Bacillus&quot;,&quot;relativeTransform&quot;:{&quot;translate&quot;:{&quot;x&quot;:-10.43246405521592,&quot;y&quot;:-3.64214950125637},&quot;rotate&quot;:1.147379450261072,&quot;skewX&quot;:2.6126014405407314e-16,&quot;scale&quot;:{&quot;x&quot;:0.09979853738449945,&quot;y&quot;:0.10164665844717528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6&quot;}},&quot;25abc96b-e106-4bd7-8e56-5ef26a1b3650&quot;:{&quot;type&quot;:&quot;FIGURE_OBJECT&quot;,&quot;id&quot;:&quot;25abc96b-e106-4bd7-8e56-5ef26a1b3650&quot;,&quot;name&quot;:&quot;Bacillus&quot;,&quot;relativeTransform&quot;:{&quot;translate&quot;:{&quot;x&quot;:-13.575137304219325,&quot;y&quot;:9.056340331688688},&quot;rotate&quot;:1.2397073676915722,&quot;skewX&quot;:3.0480350139641875e-16,&quot;scale&quot;:{&quot;x&quot;:0.09979853738449944,&quot;y&quot;:0.10164665844717542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65&quot;}},&quot;33016403-8190-467d-a024-476e7b606778&quot;:{&quot;type&quot;:&quot;FIGURE_OBJECT&quot;,&quot;id&quot;:&quot;33016403-8190-467d-a024-476e7b606778&quot;,&quot;name&quot;:&quot;Yeast (Saccharomyces 2, budding 2)&quot;,&quot;relativeTransform&quot;:{&quot;translate&quot;:{&quot;x&quot;:1.988278641107464,&quot;y&quot;:4.993228654057934},&quot;rotate&quot;:0.3659034076214156,&quot;skewX&quot;:-1.0916291651364303e-16,&quot;scale&quot;:{&quot;x&quot;:0.03151501886772166,&quot;y&quot;:0.03151501886772165}},&quot;opacity&quot;:0.54,&quot;image&quot;:{&quot;url&quot;:&quot;https://icons.biorender.com/biorender/5aeb69cef9dff00014e8c9ff/yeast-saccharomyces-2-budding-2.png&quot;,&quot;fallbackUrl&quot;:&quot;https://res.cloudinary.com/dlcjuc3ej/image/upload/v1525377483/fenms8aa9qudcjlcq2c1.svg#/keystone/api/icons/5aeb69cef9dff00014e8c9ff/yeast-saccharomyces-2-budding-2.svg&quot;,&quot;size&quot;:{&quot;x&quot;:270,&quot;y&quot;:277},&quot;isPremium&quot;:false},&quot;source&quot;:{&quot;id&quot;:&quot;5aeb69abc644c8001480f5cf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7&quot;}},&quot;8eb8d410-c150-4c8c-8d46-42109413598a&quot;:{&quot;type&quot;:&quot;FIGURE_OBJECT&quot;,&quot;id&quot;:&quot;8eb8d410-c150-4c8c-8d46-42109413598a&quot;,&quot;name&quot;:&quot;Coccus&quot;,&quot;relativeTransform&quot;:{&quot;translate&quot;:{&quot;x&quot;:-6.412660630848208,&quot;y&quot;:3.6930146393105274},&quot;rotate&quot;:0.7066838141325041,&quot;skewX&quot;:2.6233973142619685e-16,&quot;scale&quot;:{&quot;x&quot;:0.04065866337887019,&quot;y&quot;:0.04065866337887002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75&quot;}},&quot;83a5a862-2907-4c78-b683-67df20653b90&quot;:{&quot;type&quot;:&quot;FIGURE_OBJECT&quot;,&quot;id&quot;:&quot;83a5a862-2907-4c78-b683-67df20653b90&quot;,&quot;name&quot;:&quot;Aspergillus&quot;,&quot;relativeTransform&quot;:{&quot;translate&quot;:{&quot;x&quot;:-1.9129630268482964,&quot;y&quot;:14.253216669047664},&quot;rotate&quot;:-0.7853981633974485,&quot;skewX&quot;:4.2365005398881653e-16,&quot;scale&quot;:{&quot;x&quot;:0.050588465195661174,&quot;y&quot;:0.05058846519566124}},&quot;opacity&quot;:0.54,&quot;image&quot;:{&quot;url&quot;:&quot;https://icons.biorender.com/biorender/5af59ce003ebea00142ea35c/aspergillus.png&quot;,&quot;fallbackUrl&quot;:&quot;https://res.cloudinary.com/dlcjuc3ej/image/upload/v1526045917/ewzgn07mienmugmgowdv.svg#/keystone/api/icons/5af59ce003ebea00142ea35c/aspergillus.svg&quot;,&quot;size&quot;:{&quot;x&quot;:272,&quot;y&quot;:298},&quot;isPremium&quot;:false},&quot;source&quot;:{&quot;id&quot;:&quot;5af59c91234de7001436329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8&quot;}},&quot;a3ce91b2-83b9-4b58-95fe-df73e6b94993&quot;:{&quot;type&quot;:&quot;FIGURE_OBJECT&quot;,&quot;id&quot;:&quot;a3ce91b2-83b9-4b58-95fe-df73e6b94993&quot;,&quot;relativeTransform&quot;:{&quot;translate&quot;:{&quot;x&quot;:-4.547e-13,&quot;y&quot;:-77.522415875982},&quot;rotate&quot;:0,&quot;skewX&quot;:0,&quot;scale&quot;:{&quot;x&quot;:1,&quot;y&quot;:0.4814554122007716}},&quot;opacity&quot;:1,&quot;path&quot;:{&quot;type&quot;:&quot;RECT&quot;,&quot;size&quot;:{&quot;x&quot;:272,&quot;y&quot;:298}},&quot;pathStyles&quot;:[{&quot;type&quot;:&quot;FILL&quot;,&quot;fillStyle&quot;:&quot;#fff&quot;}],&quot;isFrozen&quot;:true,&quot;isLocked&quot;:false,&quot;parent&quot;:{&quot;type&quot;:&quot;CROP&quot;,&quot;parentId&quot;:&quot;83a5a862-2907-4c78-b683-67df20653b90&quot;,&quot;order&quot;:&quot;5&quot;}},&quot;166c45ea-5872-4840-94a7-79053305d78d&quot;:{&quot;type&quot;:&quot;FIGURE_OBJECT&quot;,&quot;id&quot;:&quot;166c45ea-5872-4840-94a7-79053305d78d&quot;,&quot;name&quot;:&quot;Coccus&quot;,&quot;relativeTransform&quot;:{&quot;translate&quot;:{&quot;x&quot;:8.370617263512521,&quot;y&quot;:7.175875164892437},&quot;rotate&quot;:0.706683814132504,&quot;skewX&quot;:8.526041271351427e-16,&quot;scale&quot;:{&quot;x&quot;:0.04065866337887012,&quot;y&quot;:0.040658663378870044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9&quot;}},&quot;712e7b2a-1c71-4731-802f-81e007666edb&quot;:{&quot;id&quot;:&quot;712e7b2a-1c71-4731-802f-81e007666edb&quot;,&quot;type&quot;:&quot;FIGURE_OBJECT&quot;,&quot;document&quot;:{&quot;type&quot;:&quot;DOCUMENT_GROUP&quot;,&quot;canvasType&quot;:&quot;FIGURE&quot;,&quot;units&quot;:&quot;in&quot;}}}}"/>
  <p:tag name="TRANSPARENTBACKGROUND" val="false"/>
  <p:tag name="VERSION" val="1742593131057"/>
  <p:tag name="FIGURESLIDEID" val="f2649530-61e9-41f1-9f94-86db36006b6b"/>
  <p:tag name="TITLE" val="Untitled"/>
  <p:tag name="CREATORNAME" val="Sanjana Kulkarni"/>
  <p:tag name="DATEINSERTED" val="174259319780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ddcf9e3e0c3a2d6ec7fb89"/>
  <p:tag name="BIOJSON" val="{&quot;id&quot;:&quot;712e7b2a-1c71-4731-802f-81e007666edb&quot;,&quot;objects&quot;:{&quot;f2649530-61e9-41f1-9f94-86db36006b6b&quot;:{&quot;id&quot;:&quot;f2649530-61e9-41f1-9f94-86db36006b6b&quot;,&quot;type&quot;:&quot;FIGURE_OBJECT&quot;,&quot;document&quot;:{&quot;type&quot;:&quot;FIGURE&quot;,&quot;canvasType&quot;:&quot;FIGURE&quot;,&quot;units&quot;:&quot;in&quot;},&quot;parent&quot;:{&quot;parentId&quot;:&quot;712e7b2a-1c71-4731-802f-81e007666edb&quot;,&quot;type&quot;:&quot;DOCUMENT&quot;,&quot;order&quot;:&quot;5&quot;}},&quot;9b279821-4243-4427-8d6c-ebd5ec3860cb&quot;:{&quot;id&quot;:&quot;9b279821-4243-4427-8d6c-ebd5ec3860cb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f2649530-61e9-41f1-9f94-86db36006b6b&quot;,&quot;order&quot;:&quot;5&quot;}},&quot;c4373e79-fa67-4653-bfa0-cef7b5646e3a&quot;:{&quot;relativeTransform&quot;:{&quot;translate&quot;:{&quot;x&quot;:-366.9079307372355,&quot;y&quot;:113.27577553069302},&quot;rotate&quot;:0,&quot;skewX&quot;:0,&quot;scale&quot;:{&quot;x&quot;:1,&quot;y&quot;:1}},&quot;type&quot;:&quot;FIGURE_OBJECT&quot;,&quot;id&quot;:&quot;c4373e79-fa67-4653-bfa0-cef7b5646e3a&quot;,&quot;name&quot;:&quot;Simple QC graph (generic)&quot;,&quot;displayName&quot;:&quot;Simple QC graph (generic)&quot;,&quot;opacity&quot;:1,&quot;source&quot;:{&quot;id&quot;:&quot;5f9879b6023b8300a229fbd0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5&quot;},&quot;isPremium&quot;:true},&quot;217e8bdc-5a9c-4c5a-91f5-e77c6b18db9a&quot;:{&quot;type&quot;:&quot;FIGURE_OBJECT&quot;,&quot;id&quot;:&quot;217e8bdc-5a9c-4c5a-91f5-e77c6b18db9a&quot;,&quot;relativeTransform&quot;:{&quot;translate&quot;:{&quot;x&quot;:-63.7014343103838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2&quot;}},&quot;6e7f5487-51da-4530-b25e-f5455feb5d34&quot;:{&quot;type&quot;:&quot;FIGURE_OBJECT&quot;,&quot;id&quot;:&quot;6e7f5487-51da-4530-b25e-f5455feb5d34&quot;,&quot;relativeTransform&quot;:{&quot;translate&quot;:{&quot;x&quot;:-63.57479486188623,&quot;y&quot;:-5.809390826203155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5&quot;}},&quot;214081e2-5ac2-493f-989c-450eb74a0f07&quot;:{&quot;type&quot;:&quot;FIGURE_OBJECT&quot;,&quot;id&quot;:&quot;214081e2-5ac2-493f-989c-450eb74a0f07&quot;,&quot;relativeTransform&quot;:{&quot;translate&quot;:{&quot;x&quot;:-63.57479486188623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&quot;}},&quot;2f6445f9-088b-4979-8906-1666417e8133&quot;:{&quot;type&quot;:&quot;FIGURE_OBJECT&quot;,&quot;id&quot;:&quot;2f6445f9-088b-4979-8906-1666417e8133&quot;,&quot;relativeTransform&quot;:{&quot;translate&quot;:{&quot;x&quot;:-47.7363215777046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2&quot;}},&quot;24220193-f18d-42e2-936f-3cc48ffba21b&quot;:{&quot;type&quot;:&quot;FIGURE_OBJECT&quot;,&quot;id&quot;:&quot;24220193-f18d-42e2-936f-3cc48ffba21b&quot;,&quot;relativeTransform&quot;:{&quot;translate&quot;:{&quot;x&quot;:-47.736268747956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5&quot;}},&quot;163e04bf-d7b7-4d69-b7d6-78eda2b5537c&quot;:{&quot;type&quot;:&quot;FIGURE_OBJECT&quot;,&quot;id&quot;:&quot;163e04bf-d7b7-4d69-b7d6-78eda2b5537c&quot;,&quot;relativeTransform&quot;:{&quot;translate&quot;:{&quot;x&quot;:-47.736268747956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&quot;}},&quot;e77b4141-fd7f-492f-bd63-fef051410e77&quot;:{&quot;type&quot;:&quot;FIGURE_OBJECT&quot;,&quot;id&quot;:&quot;e77b4141-fd7f-492f-bd63-fef051410e77&quot;,&quot;relativeTransform&quot;:{&quot;translate&quot;:{&quot;x&quot;:-31.771208845025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2&quot;}},&quot;72ff4c8c-33ef-45b5-8235-bdf348104072&quot;:{&quot;type&quot;:&quot;FIGURE_OBJECT&quot;,&quot;id&quot;:&quot;72ff4c8c-33ef-45b5-8235-bdf348104072&quot;,&quot;relativeTransform&quot;:{&quot;translate&quot;:{&quot;x&quot;:-31.77115601527715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5&quot;}},&quot;b8948351-f332-4da8-a0c7-90d922e6220e&quot;:{&quot;type&quot;:&quot;FIGURE_OBJECT&quot;,&quot;id&quot;:&quot;b8948351-f332-4da8-a0c7-90d922e6220e&quot;,&quot;relativeTransform&quot;:{&quot;translate&quot;:{&quot;x&quot;:-31.7711560152772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3&quot;}},&quot;f4ecf84f-1f7a-4e94-93b8-830dce159609&quot;:{&quot;type&quot;:&quot;FIGURE_OBJECT&quot;,&quot;id&quot;:&quot;f4ecf84f-1f7a-4e94-93b8-830dce159609&quot;,&quot;relativeTransform&quot;:{&quot;translate&quot;:{&quot;x&quot;:-15.8060961123464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4&quot;}},&quot;69b77829-8009-4e5d-b5cb-c2f46aff5398&quot;:{&quot;type&quot;:&quot;FIGURE_OBJECT&quot;,&quot;id&quot;:&quot;69b77829-8009-4e5d-b5cb-c2f46aff5398&quot;,&quot;relativeTransform&quot;:{&quot;translate&quot;:{&quot;x&quot;:-15.8060432825980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&quot;}},&quot;be1494d9-3b18-45c5-886c-267135b47866&quot;:{&quot;type&quot;:&quot;FIGURE_OBJECT&quot;,&quot;id&quot;:&quot;be1494d9-3b18-45c5-886c-267135b47866&quot;,&quot;relativeTransform&quot;:{&quot;translate&quot;:{&quot;x&quot;:-15.8060432825980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2&quot;}},&quot;b9dddb05-8e69-4713-a631-be6d19129fee&quot;:{&quot;type&quot;:&quot;FIGURE_OBJECT&quot;,&quot;id&quot;:&quot;b9dddb05-8e69-4713-a631-be6d19129fee&quot;,&quot;relativeTransform&quot;:{&quot;translate&quot;:{&quot;x&quot;:0.1590166203326937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5&quot;}},&quot;d864f44a-f6e4-40be-b645-5b78bb412f8a&quot;:{&quot;type&quot;:&quot;FIGURE_OBJECT&quot;,&quot;id&quot;:&quot;d864f44a-f6e4-40be-b645-5b78bb412f8a&quot;,&quot;relativeTransform&quot;:{&quot;translate&quot;:{&quot;x&quot;:0.1590694500811094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&quot;}},&quot;1ddb280a-f0d9-45ca-9e4f-8578641e1000&quot;:{&quot;type&quot;:&quot;FIGURE_OBJECT&quot;,&quot;id&quot;:&quot;1ddb280a-f0d9-45ca-9e4f-8578641e1000&quot;,&quot;relativeTransform&quot;:{&quot;translate&quot;:{&quot;x&quot;:0.15906945008104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5&quot;}},&quot;edf9d3bd-839e-45c4-bd3b-ad9a136f03a9&quot;:{&quot;type&quot;:&quot;FIGURE_OBJECT&quot;,&quot;id&quot;:&quot;edf9d3bd-839e-45c4-bd3b-ad9a136f03a9&quot;,&quot;relativeTransform&quot;:{&quot;translate&quot;:{&quot;x&quot;:16.12412935301185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&quot;}},&quot;46ae4c2d-84de-453d-b715-78f66a26bae0&quot;:{&quot;type&quot;:&quot;FIGURE_OBJECT&quot;,&quot;id&quot;:&quot;46ae4c2d-84de-453d-b715-78f66a26bae0&quot;,&quot;relativeTransform&quot;:{&quot;translate&quot;:{&quot;x&quot;:16.12418218276020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2&quot;}},&quot;86f615bf-246f-41c8-8849-84c774cd6b4f&quot;:{&quot;type&quot;:&quot;FIGURE_OBJECT&quot;,&quot;id&quot;:&quot;86f615bf-246f-41c8-8849-84c774cd6b4f&quot;,&quot;relativeTransform&quot;:{&quot;translate&quot;:{&quot;x&quot;:16.12418218276020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5&quot;}},&quot;5771f70a-14bd-40de-8600-7e2bc7d9de57&quot;:{&quot;type&quot;:&quot;FIGURE_OBJECT&quot;,&quot;id&quot;:&quot;5771f70a-14bd-40de-8600-7e2bc7d9de57&quot;,&quot;relativeTransform&quot;:{&quot;translate&quot;:{&quot;x&quot;:32.089242085690955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8&quot;}},&quot;8771d763-39c5-4820-ab00-19d60acfc4c4&quot;:{&quot;type&quot;:&quot;FIGURE_OBJECT&quot;,&quot;id&quot;:&quot;8771d763-39c5-4820-ab00-19d60acfc4c4&quot;,&quot;relativeTransform&quot;:{&quot;translate&quot;:{&quot;x&quot;:32.0892949154393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9&quot;}},&quot;da840c87-8c95-4fb7-a270-e9cf1ca796af&quot;:{&quot;type&quot;:&quot;FIGURE_OBJECT&quot;,&quot;id&quot;:&quot;da840c87-8c95-4fb7-a270-e9cf1ca796af&quot;,&quot;relativeTransform&quot;:{&quot;translate&quot;:{&quot;x&quot;:32.0892949154393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&quot;}},&quot;9107cd14-5343-4a87-8413-1d5554a2e813&quot;:{&quot;type&quot;:&quot;FIGURE_OBJECT&quot;,&quot;id&quot;:&quot;9107cd14-5343-4a87-8413-1d5554a2e813&quot;,&quot;relativeTransform&quot;:{&quot;translate&quot;:{&quot;x&quot;:48.054354818370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2&quot;}},&quot;f71b6ee2-e2ab-43de-82bb-dee679dcc4bd&quot;:{&quot;type&quot;:&quot;FIGURE_OBJECT&quot;,&quot;id&quot;:&quot;f71b6ee2-e2ab-43de-82bb-dee679dcc4bd&quot;,&quot;relativeTransform&quot;:{&quot;translate&quot;:{&quot;x&quot;:48.0544076481184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5&quot;}},&quot;57f426f2-7997-4506-bc40-054134cd8149&quot;:{&quot;type&quot;:&quot;FIGURE_OBJECT&quot;,&quot;id&quot;:&quot;57f426f2-7997-4506-bc40-054134cd8149&quot;,&quot;relativeTransform&quot;:{&quot;translate&quot;:{&quot;x&quot;:48.0544076481184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&quot;}},&quot;34c216ce-d6df-4f89-9590-b7732f2c8d23&quot;:{&quot;type&quot;:&quot;FIGURE_OBJECT&quot;,&quot;id&quot;:&quot;34c216ce-d6df-4f89-9590-b7732f2c8d23&quot;,&quot;relativeTransform&quot;:{&quot;translate&quot;:{&quot;x&quot;:64.0194675510492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5&quot;}},&quot;ee439fd4-e135-4958-8c3f-d000c592a5f2&quot;:{&quot;type&quot;:&quot;FIGURE_OBJECT&quot;,&quot;id&quot;:&quot;ee439fd4-e135-4958-8c3f-d000c592a5f2&quot;,&quot;relativeTransform&quot;:{&quot;translate&quot;:{&quot;x&quot;:64.0195203807975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&quot;}},&quot;f313b612-e32d-4d2d-9eab-d82041b39955&quot;:{&quot;type&quot;:&quot;FIGURE_OBJECT&quot;,&quot;id&quot;:&quot;f313b612-e32d-4d2d-9eab-d82041b39955&quot;,&quot;relativeTransform&quot;:{&quot;translate&quot;:{&quot;x&quot;:64.0195203807975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2&quot;}},&quot;9c1f4bb4-d12d-4c1a-b2c6-4b8ba832f460&quot;:{&quot;type&quot;:&quot;FIGURE_OBJECT&quot;,&quot;id&quot;:&quot;9c1f4bb4-d12d-4c1a-b2c6-4b8ba832f460&quot;,&quot;relativeTransform&quot;:{&quot;translate&quot;:{&quot;x&quot;:-58.3797300661574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5&quot;}},&quot;29be53de-9514-47f5-a3ea-7d57ee1b97a6&quot;:{&quot;type&quot;:&quot;FIGURE_OBJECT&quot;,&quot;id&quot;:&quot;29be53de-9514-47f5-a3ea-7d57ee1b97a6&quot;,&quot;relativeTransform&quot;:{&quot;translate&quot;:{&quot;x&quot;:-58.50005290757131,&quot;y&quot;:-5.809390826203274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3&quot;}},&quot;c9f8a54b-1ff8-4715-a433-fd7a45e9ffd8&quot;:{&quot;type&quot;:&quot;FIGURE_OBJECT&quot;,&quot;id&quot;:&quot;c9f8a54b-1ff8-4715-a433-fd7a45e9ffd8&quot;,&quot;relativeTransform&quot;:{&quot;translate&quot;:{&quot;x&quot;:-58.379677236409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4&quot;}},&quot;6aaf0733-c8d2-4736-98ee-01a53efb9477&quot;:{&quot;type&quot;:&quot;FIGURE_OBJECT&quot;,&quot;id&quot;:&quot;6aaf0733-c8d2-4736-98ee-01a53efb9477&quot;,&quot;relativeTransform&quot;:{&quot;translate&quot;:{&quot;x&quot;:-42.4146173334782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&quot;}},&quot;ab53f17c-3156-48f2-9879-bcb0320f7fc9&quot;:{&quot;type&quot;:&quot;FIGURE_OBJECT&quot;,&quot;id&quot;:&quot;ab53f17c-3156-48f2-9879-bcb0320f7fc9&quot;,&quot;relativeTransform&quot;:{&quot;translate&quot;:{&quot;x&quot;:-42.4145645037299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2&quot;}},&quot;6b2b5986-7d04-4539-a671-a043590663c7&quot;:{&quot;type&quot;:&quot;FIGURE_OBJECT&quot;,&quot;id&quot;:&quot;6b2b5986-7d04-4539-a671-a043590663c7&quot;,&quot;relativeTransform&quot;:{&quot;translate&quot;:{&quot;x&quot;:-42.414564503729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5&quot;}},&quot;b03eff11-1ad7-4be6-9ae3-b7104e689d13&quot;:{&quot;type&quot;:&quot;FIGURE_OBJECT&quot;,&quot;id&quot;:&quot;b03eff11-1ad7-4be6-9ae3-b7104e689d13&quot;,&quot;relativeTransform&quot;:{&quot;translate&quot;:{&quot;x&quot;:-26.4495046007991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&quot;}},&quot;495c1739-9fd5-4cf4-8fee-18e0f3bdcdae&quot;:{&quot;type&quot;:&quot;FIGURE_OBJECT&quot;,&quot;id&quot;:&quot;495c1739-9fd5-4cf4-8fee-18e0f3bdcdae&quot;,&quot;relativeTransform&quot;:{&quot;translate&quot;:{&quot;x&quot;:-26.44945177105078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5&quot;}},&quot;2ae4eeea-b366-4afe-aec2-bfa2a484e295&quot;:{&quot;type&quot;:&quot;FIGURE_OBJECT&quot;,&quot;id&quot;:&quot;2ae4eeea-b366-4afe-aec2-bfa2a484e295&quot;,&quot;relativeTransform&quot;:{&quot;translate&quot;:{&quot;x&quot;:-26.4494517710508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&quot;}},&quot;4dd1cd15-b77e-4314-92e5-13664b15b8c3&quot;:{&quot;type&quot;:&quot;FIGURE_OBJECT&quot;,&quot;id&quot;:&quot;4dd1cd15-b77e-4314-92e5-13664b15b8c3&quot;,&quot;relativeTransform&quot;:{&quot;translate&quot;:{&quot;x&quot;:-10.48439186811998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2&quot;}},&quot;59d9f600-0f34-44da-a4d0-3efc614b4779&quot;:{&quot;type&quot;:&quot;FIGURE_OBJECT&quot;,&quot;id&quot;:&quot;59d9f600-0f34-44da-a4d0-3efc614b4779&quot;,&quot;relativeTransform&quot;:{&quot;translate&quot;:{&quot;x&quot;:-10.48433903837162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5&quot;}},&quot;1af5f463-9eeb-4004-906c-812bbaeea689&quot;:{&quot;type&quot;:&quot;FIGURE_OBJECT&quot;,&quot;id&quot;:&quot;1af5f463-9eeb-4004-906c-812bbaeea689&quot;,&quot;relativeTransform&quot;:{&quot;translate&quot;:{&quot;x&quot;:-10.48433903837162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8&quot;}},&quot;b43f018c-d7e2-4c56-81e4-1848dd7e7f50&quot;:{&quot;type&quot;:&quot;FIGURE_OBJECT&quot;,&quot;id&quot;:&quot;b43f018c-d7e2-4c56-81e4-1848dd7e7f50&quot;,&quot;relativeTransform&quot;:{&quot;translate&quot;:{&quot;x&quot;:5.48072086455912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9&quot;}},&quot;c9504c12-a842-41f0-bff5-4f2ec1bd3ab7&quot;:{&quot;type&quot;:&quot;FIGURE_OBJECT&quot;,&quot;id&quot;:&quot;c9504c12-a842-41f0-bff5-4f2ec1bd3ab7&quot;,&quot;relativeTransform&quot;:{&quot;translate&quot;:{&quot;x&quot;:5.480773694307537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&quot;}},&quot;4facef6b-d4a5-4904-80f4-1e25ed1590a6&quot;:{&quot;type&quot;:&quot;FIGURE_OBJECT&quot;,&quot;id&quot;:&quot;4facef6b-d4a5-4904-80f4-1e25ed1590a6&quot;,&quot;relativeTransform&quot;:{&quot;translate&quot;:{&quot;x&quot;:5.498081738511207,&quot;y&quot;:-32.235543253785224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2&quot;}},&quot;f1648612-d080-4dd1-85e5-50e9a046ab5f&quot;:{&quot;type&quot;:&quot;FIGURE_OBJECT&quot;,&quot;id&quot;:&quot;f1648612-d080-4dd1-85e5-50e9a046ab5f&quot;,&quot;relativeTransform&quot;:{&quot;translate&quot;:{&quot;x&quot;:21.44583359723827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5&quot;}},&quot;ad8eb57b-ef2f-440b-b22f-99fdbf03d212&quot;:{&quot;type&quot;:&quot;FIGURE_OBJECT&quot;,&quot;id&quot;:&quot;ad8eb57b-ef2f-440b-b22f-99fdbf03d212&quot;,&quot;relativeTransform&quot;:{&quot;translate&quot;:{&quot;x&quot;:21.44588642698663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&quot;}},&quot;7162c458-ffc4-4f55-848d-3292a1552ef8&quot;:{&quot;type&quot;:&quot;FIGURE_OBJECT&quot;,&quot;id&quot;:&quot;7162c458-ffc4-4f55-848d-3292a1552ef8&quot;,&quot;relativeTransform&quot;:{&quot;translate&quot;:{&quot;x&quot;:21.44588642698663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2&quot;}},&quot;96972992-0fa3-4539-9e7f-4508f136137c&quot;:{&quot;type&quot;:&quot;FIGURE_OBJECT&quot;,&quot;id&quot;:&quot;96972992-0fa3-4539-9e7f-4508f136137c&quot;,&quot;relativeTransform&quot;:{&quot;translate&quot;:{&quot;x&quot;:37.4109463299174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5&quot;}},&quot;2c9063cf-6196-4e4e-8de8-5cdd00277b1c&quot;:{&quot;type&quot;:&quot;FIGURE_OBJECT&quot;,&quot;id&quot;:&quot;2c9063cf-6196-4e4e-8de8-5cdd00277b1c&quot;,&quot;relativeTransform&quot;:{&quot;translate&quot;:{&quot;x&quot;:37.410999159665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&quot;}},&quot;520a96c6-527b-4726-a9d8-67effa794a28&quot;:{&quot;type&quot;:&quot;FIGURE_OBJECT&quot;,&quot;id&quot;:&quot;520a96c6-527b-4726-a9d8-67effa794a28&quot;,&quot;relativeTransform&quot;:{&quot;translate&quot;:{&quot;x&quot;:37.354492426614506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2&quot;}},&quot;77427ba3-47fd-402d-bc79-d6cb33a60caa&quot;:{&quot;type&quot;:&quot;FIGURE_OBJECT&quot;,&quot;id&quot;:&quot;77427ba3-47fd-402d-bc79-d6cb33a60caa&quot;,&quot;relativeTransform&quot;:{&quot;translate&quot;:{&quot;x&quot;:53.3760590625964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5&quot;}},&quot;f61144a7-bdfb-4e15-9bf5-585935cd3f66&quot;:{&quot;type&quot;:&quot;FIGURE_OBJECT&quot;,&quot;id&quot;:&quot;f61144a7-bdfb-4e15-9bf5-585935cd3f66&quot;,&quot;relativeTransform&quot;:{&quot;translate&quot;:{&quot;x&quot;:53.3761118923449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3&quot;}},&quot;a66daf7b-1205-423d-aaee-5958ce4b11f7&quot;:{&quot;type&quot;:&quot;FIGURE_OBJECT&quot;,&quot;id&quot;:&quot;a66daf7b-1205-423d-aaee-5958ce4b11f7&quot;,&quot;relativeTransform&quot;:{&quot;translate&quot;:{&quot;x&quot;:53.3761118923449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4&quot;}},&quot;377c112d-0582-4bf5-8cd2-5e1314cb0cfb&quot;:{&quot;type&quot;:&quot;FIGURE_OBJECT&quot;,&quot;id&quot;:&quot;377c112d-0582-4bf5-8cd2-5e1314cb0cfb&quot;,&quot;relativeTransform&quot;:{&quot;translate&quot;:{&quot;x&quot;:69.3411717952756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&quot;}},&quot;3b6d96de-7999-49d7-90de-291303561667&quot;:{&quot;type&quot;:&quot;FIGURE_OBJECT&quot;,&quot;id&quot;:&quot;3b6d96de-7999-49d7-90de-291303561667&quot;,&quot;relativeTransform&quot;:{&quot;translate&quot;:{&quot;x&quot;:69.3412246250240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2&quot;}},&quot;7c9b9768-1ce3-4b3d-9f79-c3d28bbbd86b&quot;:{&quot;type&quot;:&quot;FIGURE_OBJECT&quot;,&quot;id&quot;:&quot;7c9b9768-1ce3-4b3d-9f79-c3d28bbbd86b&quot;,&quot;relativeTransform&quot;:{&quot;translate&quot;:{&quot;x&quot;:69.3412246250240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5&quot;}},&quot;b3d6b2ae-7b41-4474-9874-564a790fc67c&quot;:{&quot;type&quot;:&quot;FIGURE_OBJECT&quot;,&quot;id&quot;:&quot;b3d6b2ae-7b41-4474-9874-564a790fc67c&quot;,&quot;relativeTransform&quot;:{&quot;translate&quot;:{&quot;x&quot;:-53.05802582193109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&quot;}},&quot;21195641-394f-4cb6-9972-364a9c244f8c&quot;:{&quot;type&quot;:&quot;FIGURE_OBJECT&quot;,&quot;id&quot;:&quot;21195641-394f-4cb6-9972-364a9c244f8c&quot;,&quot;relativeTransform&quot;:{&quot;translate&quot;:{&quot;x&quot;:-53.057972992182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5&quot;}},&quot;a4379036-2562-4e09-bc88-6378fa08b9fb&quot;:{&quot;type&quot;:&quot;FIGURE_OBJECT&quot;,&quot;id&quot;:&quot;a4379036-2562-4e09-bc88-6378fa08b9fb&quot;,&quot;relativeTransform&quot;:{&quot;translate&quot;:{&quot;x&quot;:-53.0579729921826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&quot;}},&quot;577d3ea2-addc-4323-b164-89f2a89f7ca0&quot;:{&quot;type&quot;:&quot;FIGURE_OBJECT&quot;,&quot;id&quot;:&quot;577d3ea2-addc-4323-b164-89f2a89f7ca0&quot;,&quot;relativeTransform&quot;:{&quot;translate&quot;:{&quot;x&quot;:-37.09291308925199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2&quot;}},&quot;81d23e61-7bf8-4f8f-8fc4-57968a29fa2f&quot;:{&quot;type&quot;:&quot;FIGURE_OBJECT&quot;,&quot;id&quot;:&quot;81d23e61-7bf8-4f8f-8fc4-57968a29fa2f&quot;,&quot;relativeTransform&quot;:{&quot;translate&quot;:{&quot;x&quot;:-37.0928602595035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5&quot;}},&quot;38a1fa8e-75d1-47a1-95c1-1630558eeb1d&quot;:{&quot;type&quot;:&quot;FIGURE_OBJECT&quot;,&quot;id&quot;:&quot;38a1fa8e-75d1-47a1-95c1-1630558eeb1d&quot;,&quot;relativeTransform&quot;:{&quot;translate&quot;:{&quot;x&quot;:-37.0928602595035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8&quot;}},&quot;4ed6ed91-b3bf-4f75-8a39-f2203def35c9&quot;:{&quot;type&quot;:&quot;FIGURE_OBJECT&quot;,&quot;id&quot;:&quot;4ed6ed91-b3bf-4f75-8a39-f2203def35c9&quot;,&quot;relativeTransform&quot;:{&quot;translate&quot;:{&quot;x&quot;:-21.12780035657271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9&quot;}},&quot;5408bfe0-7247-47b9-8994-1ff323a428e7&quot;:{&quot;type&quot;:&quot;FIGURE_OBJECT&quot;,&quot;id&quot;:&quot;5408bfe0-7247-47b9-8994-1ff323a428e7&quot;,&quot;relativeTransform&quot;:{&quot;translate&quot;:{&quot;x&quot;:-21.1277475268244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&quot;}},&quot;911ead1e-d592-4c86-bcec-a822f025514b&quot;:{&quot;type&quot;:&quot;FIGURE_OBJECT&quot;,&quot;id&quot;:&quot;911ead1e-d592-4c86-bcec-a822f025514b&quot;,&quot;relativeTransform&quot;:{&quot;translate&quot;:{&quot;x&quot;:-21.1277475268244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05&quot;}},&quot;32b69e02-7f26-4e3d-8969-4efc38a0e7e6&quot;:{&quot;type&quot;:&quot;FIGURE_OBJECT&quot;,&quot;id&quot;:&quot;32b69e02-7f26-4e3d-8969-4efc38a0e7e6&quot;,&quot;relativeTransform&quot;:{&quot;translate&quot;:{&quot;x&quot;:-5.16268762389367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1&quot;}},&quot;ef6957df-d196-4eb0-bb73-528235c64dbc&quot;:{&quot;type&quot;:&quot;FIGURE_OBJECT&quot;,&quot;id&quot;:&quot;ef6957df-d196-4eb0-bb73-528235c64dbc&quot;,&quot;relativeTransform&quot;:{&quot;translate&quot;:{&quot;x&quot;:-5.162634794145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2&quot;}},&quot;6e93a4c9-6883-48cd-b5a2-affc0427ecc0&quot;:{&quot;type&quot;:&quot;FIGURE_OBJECT&quot;,&quot;id&quot;:&quot;6e93a4c9-6883-48cd-b5a2-affc0427ecc0&quot;,&quot;relativeTransform&quot;:{&quot;translate&quot;:{&quot;x&quot;:-5.162634794145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3&quot;}},&quot;d58f7a68-6fd7-4ba7-b957-530def1ee73a&quot;:{&quot;type&quot;:&quot;FIGURE_OBJECT&quot;,&quot;id&quot;:&quot;d58f7a68-6fd7-4ba7-b957-530def1ee73a&quot;,&quot;relativeTransform&quot;:{&quot;translate&quot;:{&quot;x&quot;:10.80242510878548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&quot;}},&quot;98740cee-c6e4-43a6-9d28-1e4a97607b9a&quot;:{&quot;type&quot;:&quot;FIGURE_OBJECT&quot;,&quot;id&quot;:&quot;98740cee-c6e4-43a6-9d28-1e4a97607b9a&quot;,&quot;relativeTransform&quot;:{&quot;translate&quot;:{&quot;x&quot;:10.80247793853384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5&quot;}},&quot;fe79a041-582e-4ca8-8855-0404bcd6a74d&quot;:{&quot;type&quot;:&quot;FIGURE_OBJECT&quot;,&quot;id&quot;:&quot;fe79a041-582e-4ca8-8855-0404bcd6a74d&quot;,&quot;relativeTransform&quot;:{&quot;translate&quot;:{&quot;x&quot;:10.80247793853384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6&quot;}},&quot;2644de69-bce3-4f47-b3b7-f814d598a146&quot;:{&quot;type&quot;:&quot;FIGURE_OBJECT&quot;,&quot;id&quot;:&quot;2644de69-bce3-4f47-b3b7-f814d598a146&quot;,&quot;relativeTransform&quot;:{&quot;translate&quot;:{&quot;x&quot;:26.76753784146458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7&quot;}},&quot;bfb882c0-6362-434f-86d6-eb4103528a6f&quot;:{&quot;type&quot;:&quot;FIGURE_OBJECT&quot;,&quot;id&quot;:&quot;bfb882c0-6362-434f-86d6-eb4103528a6f&quot;,&quot;relativeTransform&quot;:{&quot;translate&quot;:{&quot;x&quot;:26.76759067121282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8&quot;}},&quot;105fd3d8-82da-44c5-a4f9-8264bb22a22a&quot;:{&quot;type&quot;:&quot;FIGURE_OBJECT&quot;,&quot;id&quot;:&quot;105fd3d8-82da-44c5-a4f9-8264bb22a22a&quot;,&quot;relativeTransform&quot;:{&quot;translate&quot;:{&quot;x&quot;:26.76759067121282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&quot;}},&quot;aacd45aa-4503-4eda-9e58-e1a5146094a1&quot;:{&quot;type&quot;:&quot;FIGURE_OBJECT&quot;,&quot;id&quot;:&quot;aacd45aa-4503-4eda-9e58-e1a5146094a1&quot;,&quot;relativeTransform&quot;:{&quot;translate&quot;:{&quot;x&quot;:42.732650574143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05&quot;}},&quot;38726344-f8d4-436b-b7d6-42c60639f4d7&quot;:{&quot;type&quot;:&quot;FIGURE_OBJECT&quot;,&quot;id&quot;:&quot;38726344-f8d4-436b-b7d6-42c60639f4d7&quot;,&quot;relativeTransform&quot;:{&quot;translate&quot;:{&quot;x&quot;:42.73270340389204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1&quot;}},&quot;b0a7532d-8728-45b2-aac4-3ad572591e17&quot;:{&quot;type&quot;:&quot;FIGURE_OBJECT&quot;,&quot;id&quot;:&quot;b0a7532d-8728-45b2-aac4-3ad572591e17&quot;,&quot;relativeTransform&quot;:{&quot;translate&quot;:{&quot;x&quot;:42.7327034038920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2&quot;}},&quot;2de96f58-bf5f-40b3-b968-a7d8a57f82ad&quot;:{&quot;type&quot;:&quot;FIGURE_OBJECT&quot;,&quot;id&quot;:&quot;2de96f58-bf5f-40b3-b968-a7d8a57f82ad&quot;,&quot;relativeTransform&quot;:{&quot;translate&quot;:{&quot;x&quot;:58.6977633068229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3&quot;}},&quot;3db354c7-c715-44ae-b82b-7e6c5355bc29&quot;:{&quot;type&quot;:&quot;FIGURE_OBJECT&quot;,&quot;id&quot;:&quot;3db354c7-c715-44ae-b82b-7e6c5355bc29&quot;,&quot;relativeTransform&quot;:{&quot;translate&quot;:{&quot;x&quot;:58.6978161365711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&quot;}},&quot;507a14e6-7c75-41b3-983e-ce388ca743bb&quot;:{&quot;type&quot;:&quot;FIGURE_OBJECT&quot;,&quot;id&quot;:&quot;507a14e6-7c75-41b3-983e-ce388ca743bb&quot;,&quot;relativeTransform&quot;:{&quot;translate&quot;:{&quot;x&quot;:58.6978161365711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5&quot;}},&quot;8d004f53-7aa7-4d66-a31e-9d5d8eecf828&quot;:{&quot;type&quot;:&quot;FIGURE_OBJECT&quot;,&quot;id&quot;:&quot;8d004f53-7aa7-4d66-a31e-9d5d8eecf828&quot;,&quot;relativeTransform&quot;:{&quot;translate&quot;:{&quot;x&quot;:74.6628760395020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6&quot;}},&quot;9701d976-e09c-4bbb-b44d-398dc6416c92&quot;:{&quot;type&quot;:&quot;FIGURE_OBJECT&quot;,&quot;id&quot;:&quot;9701d976-e09c-4bbb-b44d-398dc6416c92&quot;,&quot;relativeTransform&quot;:{&quot;translate&quot;:{&quot;x&quot;:74.6629288692502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7&quot;}},&quot;dffd054b-1f42-4501-bd27-16765d468af4&quot;:{&quot;type&quot;:&quot;FIGURE_OBJECT&quot;,&quot;id&quot;:&quot;dffd054b-1f42-4501-bd27-16765d468af4&quot;,&quot;relativeTransform&quot;:{&quot;translate&quot;:{&quot;x&quot;:74.6629288692502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8&quot;}},&quot;f883d95a-415a-4060-96ca-69d5c9095b6b&quot;:{&quot;type&quot;:&quot;FIGURE_OBJECT&quot;,&quot;id&quot;:&quot;f883d95a-415a-4060-96ca-69d5c9095b6b&quot;,&quot;relativeTransform&quot;:{&quot;translate&quot;:{&quot;x&quot;:80.1892615425524,&quot;y&quot;:24.76343807463799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&quot;}},&quot;7b63a154-5347-418b-bdbe-90d778982687&quot;:{&quot;type&quot;:&quot;FIGURE_OBJECT&quot;,&quot;id&quot;:&quot;7b63a154-5347-418b-bdbe-90d778982687&quot;,&quot;relativeTransform&quot;:{&quot;translate&quot;:{&quot;x&quot;:79.9846331134767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2&quot;}},&quot;a0478145-a6a2-4a3b-9c8e-a6a22fdcfcdf&quot;:{&quot;type&quot;:&quot;FIGURE_OBJECT&quot;,&quot;id&quot;:&quot;a0478145-a6a2-4a3b-9c8e-a6a22fdcfcdf&quot;,&quot;relativeTransform&quot;:{&quot;translate&quot;:{&quot;x&quot;:79.98463311347673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5&quot;}},&quot;9e8d6216-c0b4-4eb3-ab56-2c36abbaf80c&quot;:{&quot;type&quot;:&quot;FIGURE_OBJECT&quot;,&quot;id&quot;:&quot;9e8d6216-c0b4-4eb3-ab56-2c36abbaf80c&quot;,&quot;relativeTransform&quot;:{&quot;translate&quot;:{&quot;x&quot;:8.043127820712458,&quot;y&quot;:-0.9207517404147035},&quot;rotate&quot;:0},&quot;opacity&quot;:1,&quot;path&quot;:{&quot;type&quot;:&quot;RECT&quot;,&quot;size&quot;:{&quot;x&quot;:149.01157720484946,&quot;y&quot;:97.26371613122815},&quot;cornerRounding&quot;:{&quot;type&quot;:&quot;ARC_LENGTH&quot;,&quot;global&quot;:0}},&quot;pathStyles&quot;:[{&quot;type&quot;:&quot;FILL&quot;,&quot;fillStyle&quot;:&quot;rgba(0,0,0,0)&quot;},{&quot;type&quot;:&quot;STROKE&quot;,&quot;strokeStyle&quot;:&quot;rgba(39,39,39,1)&quot;,&quot;lineWidth&quot;:0.8457903257191524,&quot;lineJoin&quot;:&quot;round&quot;}],&quot;isLocked&quot;:false,&quot;parent&quot;:{&quot;type&quot;:&quot;CHILD&quot;,&quot;parentId&quot;:&quot;c4373e79-fa67-4653-bfa0-cef7b5646e3a&quot;,&quot;order&quot;:&quot;51&quot;}},&quot;dd0d17cb-8218-49b2-8b65-afb9d150ff2f&quot;:{&quot;type&quot;:&quot;FIGURE_OBJECT&quot;,&quot;id&quot;:&quot;dd0d17cb-8218-49b2-8b65-afb9d150ff2f&quot;,&quot;relativeTransform&quot;:{&quot;translate&quot;:{&quot;x&quot;:-63.74417818131469,&quot;y&quot;:-25.43558249509643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2&quot;}},&quot;6bd328b3-a6a8-4e64-9ead-079139e54eff&quot;:{&quot;type&quot;:&quot;FIGURE_OBJECT&quot;,&quot;id&quot;:&quot;6bd328b3-a6a8-4e64-9ead-079139e54eff&quot;,&quot;relativeTransform&quot;:{&quot;translate&quot;:{&quot;x&quot;:-5.942725052905958e-14,&quot;y&quot;:-1.7637959851625777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d0d17cb-8218-49b2-8b65-afb9d150ff2f&quot;,&quot;order&quot;:&quot;1&quot;}},&quot;1eff5795-ae95-4b38-b4a5-2553c6652b82&quot;:{&quot;type&quot;:&quot;FIGURE_OBJECT&quot;,&quot;id&quot;:&quot;1eff5795-ae95-4b38-b4a5-2553c6652b82&quot;,&quot;relativeTransform&quot;:{&quot;translate&quot;:{&quot;x&quot;:-5.990211609757413e-14,&quot;y&quot;:5.092858192178685},&quot;rotate&quot;:0},&quot;opacity&quot;:1,&quot;path&quot;:{&quot;type&quot;:&quot;POLY_LINE&quot;,&quot;points&quot;:[{&quot;x&quot;:0,&quot;y&quot;:-1.6734644135745436},{&quot;x&quot;:0,&quot;y&quot;:1.673464413574543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2&quot;}},&quot;0a3ac684-2fa8-4f69-83d0-ba67ea794c5c&quot;:{&quot;type&quot;:&quot;FIGURE_OBJECT&quot;,&quot;id&quot;:&quot;0a3ac684-2fa8-4f69-83d0-ba67ea794c5c&quot;,&quot;relativeTransform&quot;:{&quot;translate&quot;:{&quot;x&quot;:-2.9924715869324626e-14,&quot;y&quot;:6.7663226057532295},&quot;rotate&quot;:0},&quot;opacity&quot;:1,&quot;path&quot;:{&quot;type&quot;:&quot;POLY_LINE&quot;,&quot;points&quot;:[{&quot;x&quot;:1.609536293862607,&quot;y&quot;:0},{&quot;x&quot;:-1.60953629386260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5&quot;}},&quot;12cd1319-64c0-49be-a5e5-7e9e8bbd9d2c&quot;:{&quot;type&quot;:&quot;FIGURE_OBJECT&quot;,&quot;id&quot;:&quot;12cd1319-64c0-49be-a5e5-7e9e8bbd9d2c&quot;,&quot;relativeTransform&quot;:{&quot;translate&quot;:{&quot;x&quot;:-2.9924715869324626e-14,&quot;y&quot;:-4.3241703712042465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d0d17cb-8218-49b2-8b65-afb9d150ff2f&quot;,&quot;order&quot;:&quot;7&quot;}},&quot;ac2b4b98-f203-4c4c-b277-9f60f6a4b2e1&quot;:{&quot;type&quot;:&quot;FIGURE_OBJECT&quot;,&quot;id&quot;:&quot;ac2b4b98-f203-4c4c-b277-9f60f6a4b2e1&quot;,&quot;relativeTransform&quot;:{&quot;translate&quot;:{&quot;x&quot;:-58.4974588607702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5&quot;}},&quot;a471b496-a5db-48ed-8380-6d409525bf3a&quot;:{&quot;type&quot;:&quot;FIGURE_OBJECT&quot;,&quot;id&quot;:&quot;a471b496-a5db-48ed-8380-6d409525bf3a&quot;,&quot;relativeTransform&quot;:{&quot;translate&quot;:{&quot;x&quot;:-5.942725052905958e-14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ac2b4b98-f203-4c4c-b277-9f60f6a4b2e1&quot;,&quot;order&quot;:&quot;1&quot;}},&quot;2f5aec74-6721-4e7e-83b9-4e74a50c7ed4&quot;:{&quot;type&quot;:&quot;FIGURE_OBJECT&quot;,&quot;id&quot;:&quot;2f5aec74-6721-4e7e-83b9-4e74a50c7ed4&quot;,&quot;relativeTransform&quot;:{&quot;translate&quot;:{&quot;x&quot;:-5.990211609757413e-14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2&quot;}},&quot;6cafd209-e308-451b-9b60-daa30b8687a3&quot;:{&quot;type&quot;:&quot;FIGURE_OBJECT&quot;,&quot;id&quot;:&quot;6cafd209-e308-451b-9b60-daa30b8687a3&quot;,&quot;relativeTransform&quot;:{&quot;translate&quot;:{&quot;x&quot;:-1.4972894806447285e-13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5&quot;}},&quot;33f54c8b-afe7-4cca-bd9d-5947a236fc74&quot;:{&quot;type&quot;:&quot;FIGURE_OBJECT&quot;,&quot;id&quot;:&quot;33f54c8b-afe7-4cca-bd9d-5947a236fc74&quot;,&quot;relativeTransform&quot;:{&quot;translate&quot;:{&quot;x&quot;:0,&quot;y&quot;:-6.766249894838151},&quot;rotate&quot;:0},&quot;opacity&quot;:1,&quot;path&quot;:{&quot;type&quot;:&quot;POLY_LINE&quot;,&quot;points&quot;:[{&quot;x&quot;:-2.2018741479555386,&quot;y&quot;:0},{&quot;x&quot;:2.201874147955538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ac2b4b98-f203-4c4c-b277-9f60f6a4b2e1&quot;,&quot;order&quot;:&quot;7&quot;}},&quot;e8167071-6779-4664-b95f-c792aac44144&quot;:{&quot;type&quot;:&quot;FIGURE_OBJECT&quot;,&quot;id&quot;:&quot;e8167071-6779-4664-b95f-c792aac44144&quot;,&quot;relativeTransform&quot;:{&quot;translate&quot;:{&quot;x&quot;:-53.0790441041047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&quot;}},&quot;5203afcf-34fc-49d7-8c09-b3d0554ca60d&quot;:{&quot;type&quot;:&quot;FIGURE_OBJECT&quot;,&quot;id&quot;:&quot;5203afcf-34fc-49d7-8c09-b3d0554ca60d&quot;,&quot;relativeTransform&quot;:{&quot;translate&quot;:{&quot;x&quot;:4.679311065280283e-16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8167071-6779-4664-b95f-c792aac44144&quot;,&quot;order&quot;:&quot;1&quot;}},&quot;9980a970-17b2-4b6e-9e38-53010b37bea7&quot;:{&quot;type&quot;:&quot;FIGURE_OBJECT&quot;,&quot;id&quot;:&quot;9980a970-17b2-4b6e-9e38-53010b37bea7&quot;,&quot;relativeTransform&quot;:{&quot;translate&quot;:{&quot;x&quot;:0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2&quot;}},&quot;89418457-0205-420d-b728-2e63b30e1fcb&quot;:{&quot;type&quot;:&quot;FIGURE_OBJECT&quot;,&quot;id&quot;:&quot;89418457-0205-420d-b728-2e63b30e1fcb&quot;,&quot;relativeTransform&quot;:{&quot;translate&quot;:{&quot;x&quot;:-8.982683196689875e-14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5&quot;}},&quot;61b634ae-d757-48ab-983f-d21dc05325a0&quot;:{&quot;type&quot;:&quot;FIGURE_OBJECT&quot;,&quot;id&quot;:&quot;61b634ae-d757-48ab-983f-d21dc05325a0&quot;,&quot;relativeTransform&quot;:{&quot;translate&quot;:{&quot;x&quot;:0,&quot;y&quot;:-6.76624989483815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8167071-6779-4664-b95f-c792aac44144&quot;,&quot;order&quot;:&quot;7&quot;}},&quot;ee705b2c-08d1-4bbd-b150-38829946554f&quot;:{&quot;type&quot;:&quot;FIGURE_OBJECT&quot;,&quot;id&quot;:&quot;ee705b2c-08d1-4bbd-b150-38829946554f&quot;,&quot;relativeTransform&quot;:{&quot;translate&quot;:{&quot;x&quot;:-47.73618661653686,&quot;y&quot;:-34.6150176110414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2&quot;}},&quot;1b4a4408-0f39-4696-b4a7-1b9f52ad5061&quot;:{&quot;type&quot;:&quot;FIGURE_OBJECT&quot;,&quot;id&quot;:&quot;1b4a4408-0f39-4696-b4a7-1b9f52ad5061&quot;,&quot;relativeTransform&quot;:{&quot;translate&quot;:{&quot;x&quot;:-0.00013838493075985907,&quot;y&quot;:-1.866015195159824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e705b2c-08d1-4bbd-b150-38829946554f&quot;,&quot;order&quot;:&quot;1&quot;}},&quot;c23e6141-077b-45d2-8079-9a5e10b38f14&quot;:{&quot;type&quot;:&quot;FIGURE_OBJECT&quot;,&quot;id&quot;:&quot;c23e6141-077b-45d2-8079-9a5e10b38f14&quot;,&quot;relativeTransform&quot;:{&quot;translate&quot;:{&quot;x&quot;:0.0005140280889660652,&quot;y&quot;:2.397815573413803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2&quot;}},&quot;7487b0d1-8b60-4ed7-883f-16f079747a65&quot;:{&quot;type&quot;:&quot;FIGURE_OBJECT&quot;,&quot;id&quot;:&quot;7487b0d1-8b60-4ed7-883f-16f079747a65&quot;,&quot;relativeTransform&quot;:{&quot;translate&quot;:{&quot;x&quot;:0.0005140280889960426,&quot;y&quot;:4.07127998698840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5&quot;}},&quot;7dc8b503-99da-4c41-9f2f-03e337668761&quot;:{&quot;type&quot;:&quot;FIGURE_OBJECT&quot;,&quot;id&quot;:&quot;7dc8b503-99da-4c41-9f2f-03e337668761&quot;,&quot;relativeTransform&quot;:{&quot;translate&quot;:{&quot;x&quot;:0,&quot;y&quot;:-4.07127998698840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e705b2c-08d1-4bbd-b150-38829946554f&quot;,&quot;order&quot;:&quot;7&quot;}},&quot;16418527-1e9e-4d03-b103-ff693a6e0236&quot;:{&quot;type&quot;:&quot;FIGURE_OBJECT&quot;,&quot;id&quot;:&quot;16418527-1e9e-4d03-b103-ff693a6e0236&quot;,&quot;relativeTransform&quot;:{&quot;translate&quot;:{&quot;x&quot;:-42.50610117239827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5&quot;}},&quot;58527cec-45d1-47b7-a24e-fd624475951a&quot;:{&quot;type&quot;:&quot;FIGURE_OBJECT&quot;,&quot;id&quot;:&quot;58527cec-45d1-47b7-a24e-fd624475951a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6418527-1e9e-4d03-b103-ff693a6e0236&quot;,&quot;order&quot;:&quot;1&quot;}},&quot;3ea276ee-ee03-4e15-9b2d-79ff7d2da402&quot;:{&quot;type&quot;:&quot;FIGURE_OBJECT&quot;,&quot;id&quot;:&quot;3ea276ee-ee03-4e15-9b2d-79ff7d2da402&quot;,&quot;relativeTransform&quot;:{&quot;translate&quot;:{&quot;x&quot;:0.015738253951876807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2&quot;}},&quot;3c8bfe73-dc09-4377-a7a5-c2b1877969dc&quot;:{&quot;type&quot;:&quot;FIGURE_OBJECT&quot;,&quot;id&quot;:&quot;3c8bfe73-dc09-4377-a7a5-c2b1877969dc&quot;,&quot;relativeTransform&quot;:{&quot;translate&quot;:{&quot;x&quot;:0.015738253951846883,&quot;y&quot;:4.0148939652737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5&quot;}},&quot;a57e3ab1-e5b2-422c-8abc-aa417ffcf946&quot;:{&quot;type&quot;:&quot;FIGURE_OBJECT&quot;,&quot;id&quot;:&quot;a57e3ab1-e5b2-422c-8abc-aa417ffcf946&quot;,&quot;relativeTransform&quot;:{&quot;translate&quot;:{&quot;x&quot;:0,&quot;y&quot;:-4.014893965273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6418527-1e9e-4d03-b103-ff693a6e0236&quot;,&quot;order&quot;:&quot;7&quot;}},&quot;0f912d3f-a67a-4816-9970-e02d3dcf77b7&quot;:{&quot;type&quot;:&quot;FIGURE_OBJECT&quot;,&quot;id&quot;:&quot;0f912d3f-a67a-4816-9970-e02d3dcf77b7&quot;,&quot;relativeTransform&quot;:{&quot;translate&quot;:{&quot;x&quot;:-37.12800242125874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3&quot;}},&quot;e1b07f99-6637-4a61-972d-bff8d28afae9&quot;:{&quot;type&quot;:&quot;FIGURE_OBJECT&quot;,&quot;id&quot;:&quot;e1b07f99-6637-4a61-972d-bff8d28afae9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0f912d3f-a67a-4816-9970-e02d3dcf77b7&quot;,&quot;order&quot;:&quot;1&quot;}},&quot;dc0fbb92-aeb9-475e-b4a1-d3ec1834e83f&quot;:{&quot;type&quot;:&quot;FIGURE_OBJECT&quot;,&quot;id&quot;:&quot;dc0fbb92-aeb9-475e-b4a1-d3ec1834e83f&quot;,&quot;relativeTransform&quot;:{&quot;translate&quot;:{&quot;x&quot;:0.16628893192984256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2&quot;}},&quot;4638fcdf-8358-4a6a-a954-436c47446943&quot;:{&quot;type&quot;:&quot;FIGURE_OBJECT&quot;,&quot;id&quot;:&quot;4638fcdf-8358-4a6a-a954-436c47446943&quot;,&quot;relativeTransform&quot;:{&quot;translate&quot;:{&quot;x&quot;:0.09219114550339468,&quot;y&quot;:3.88788890813731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5&quot;}},&quot;797b212a-50de-4fcc-be93-bd30e2c51822&quot;:{&quot;type&quot;:&quot;FIGURE_OBJECT&quot;,&quot;id&quot;:&quot;797b212a-50de-4fcc-be93-bd30e2c51822&quot;,&quot;relativeTransform&quot;:{&quot;translate&quot;:{&quot;x&quot;:0,&quot;y&quot;:-4.0148939652738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0f912d3f-a67a-4816-9970-e02d3dcf77b7&quot;,&quot;order&quot;:&quot;7&quot;}},&quot;e4fce2f2-2949-414a-95b0-ae28ed3f8a59&quot;:{&quot;type&quot;:&quot;FIGURE_OBJECT&quot;,&quot;id&quot;:&quot;e4fce2f2-2949-414a-95b0-ae28ed3f8a59&quot;,&quot;relativeTransform&quot;:{&quot;translate&quot;:{&quot;x&quot;:-31.74990367011922,&quot;y&quot;:-34.7277896544707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4&quot;}},&quot;9730fc5e-10cb-43c4-ad17-71b1beb6b953&quot;:{&quot;type&quot;:&quot;FIGURE_OBJECT&quot;,&quot;id&quot;:&quot;9730fc5e-10cb-43c4-ad17-71b1beb6b953&quot;,&quot;relativeTransform&quot;:{&quot;translate&quot;:{&quot;x&quot;:0.03349985079194935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1&quot;}},&quot;909966db-fac7-45d2-8ea3-84f7c60eafb7&quot;:{&quot;type&quot;:&quot;FIGURE_OBJECT&quot;,&quot;id&quot;:&quot;909966db-fac7-45d2-8ea3-84f7c60eafb7&quot;,&quot;relativeTransform&quot;:{&quot;translate&quot;:{&quot;x&quot;:-0.021283143073774637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4fce2f2-2949-414a-95b0-ae28ed3f8a59&quot;,&quot;order&quot;:&quot;2&quot;}},&quot;e0543869-da9e-4d56-9fc1-5386a7306dae&quot;:{&quot;type&quot;:&quot;FIGURE_OBJECT&quot;,&quot;id&quot;:&quot;e0543869-da9e-4d56-9fc1-5386a7306dae&quot;,&quot;relativeTransform&quot;:{&quot;translate&quot;:{&quot;x&quot;:0.03349985079185953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5&quot;}},&quot;45999e8b-8827-454d-b295-0e8b850b8d34&quot;:{&quot;type&quot;:&quot;FIGURE_OBJECT&quot;,&quot;id&quot;:&quot;45999e8b-8827-454d-b295-0e8b850b8d34&quot;,&quot;relativeTransform&quot;:{&quot;translate&quot;:{&quot;x&quot;:0,&quot;y&quot;:-3.95850794355919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4fce2f2-2949-414a-95b0-ae28ed3f8a59&quot;,&quot;order&quot;:&quot;7&quot;}},&quot;75e116cc-b4dc-427f-993d-499bf48c5aa5&quot;:{&quot;type&quot;:&quot;FIGURE_OBJECT&quot;,&quot;id&quot;:&quot;75e116cc-b4dc-427f-993d-499bf48c5aa5&quot;,&quot;relativeTransform&quot;:{&quot;translate&quot;:{&quot;x&quot;:-26.56238967237515,&quot;y&quot;:-34.727789654470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&quot;}},&quot;f85d958f-c1ef-43e6-a633-08d451d3f260&quot;:{&quot;type&quot;:&quot;FIGURE_OBJECT&quot;,&quot;id&quot;:&quot;f85d958f-c1ef-43e6-a633-08d451d3f260&quot;,&quot;relativeTransform&quot;:{&quot;translate&quot;:{&quot;x&quot;:-0.028806703202641122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1&quot;}},&quot;ff3c55da-446e-4903-83ae-6ae0712c0b8d&quot;:{&quot;type&quot;:&quot;FIGURE_OBJECT&quot;,&quot;id&quot;:&quot;ff3c55da-446e-4903-83ae-6ae0712c0b8d&quot;,&quot;relativeTransform&quot;:{&quot;translate&quot;:{&quot;x&quot;:0.00014354517773381106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5e116cc-b4dc-427f-993d-499bf48c5aa5&quot;,&quot;order&quot;:&quot;2&quot;}},&quot;4ca38afd-69d0-4aa1-9b55-a33230671f36&quot;:{&quot;type&quot;:&quot;FIGURE_OBJECT&quot;,&quot;id&quot;:&quot;4ca38afd-69d0-4aa1-9b55-a33230671f36&quot;,&quot;relativeTransform&quot;:{&quot;translate&quot;:{&quot;x&quot;:-0.028806703202671105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5&quot;}},&quot;750fd1ac-dba6-487e-8d73-a4da42ac085f&quot;:{&quot;type&quot;:&quot;FIGURE_OBJECT&quot;,&quot;id&quot;:&quot;750fd1ac-dba6-487e-8d73-a4da42ac085f&quot;,&quot;relativeTransform&quot;:{&quot;translate&quot;:{&quot;x&quot;:0,&quot;y&quot;:-3.9585079435590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5e116cc-b4dc-427f-993d-499bf48c5aa5&quot;,&quot;order&quot;:&quot;7&quot;}},&quot;7afed2ff-9000-4c3c-8a52-8a28e393c1cc&quot;:{&quot;type&quot;:&quot;FIGURE_OBJECT&quot;,&quot;id&quot;:&quot;7afed2ff-9000-4c3c-8a52-8a28e393c1cc&quot;,&quot;relativeTransform&quot;:{&quot;translate&quot;:{&quot;x&quot;:-21.127747526824503,&quot;y&quot;:-39.11398557273527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2&quot;}},&quot;dec2fba7-a445-4587-bcae-712b7a38eb2f&quot;:{&quot;type&quot;:&quot;FIGURE_OBJECT&quot;,&quot;id&quot;:&quot;dec2fba7-a445-4587-bcae-712b7a38eb2f&quot;,&quot;relativeTransform&quot;:{&quot;translate&quot;:{&quot;x&quot;:0,&quot;y&quot;:2.03007410223791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1&quot;}},&quot;97b4aacb-5881-44b3-a023-224d06681e2d&quot;:{&quot;type&quot;:&quot;FIGURE_OBJECT&quot;,&quot;id&quot;:&quot;97b4aacb-5881-44b3-a023-224d06681e2d&quot;,&quot;relativeTransform&quot;:{&quot;translate&quot;:{&quot;x&quot;:4.679311065280283e-16,&quot;y&quot;:-2.3414220691290355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afed2ff-9000-4c3c-8a52-8a28e393c1cc&quot;,&quot;order&quot;:&quot;2&quot;}},&quot;6160f161-5cd3-4ddf-bbd3-e202cafd1ccd&quot;:{&quot;type&quot;:&quot;FIGURE_OBJECT&quot;,&quot;id&quot;:&quot;6160f161-5cd3-4ddf-bbd3-e202cafd1ccd&quot;,&quot;relativeTransform&quot;:{&quot;translate&quot;:{&quot;x&quot;:-8.982683196689875e-14,&quot;y&quot;:4.54668686095761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5&quot;}},&quot;f13eb4fa-32a9-4082-8890-0536cd1f90bd&quot;:{&quot;type&quot;:&quot;FIGURE_OBJECT&quot;,&quot;id&quot;:&quot;f13eb4fa-32a9-4082-8890-0536cd1f90bd&quot;,&quot;relativeTransform&quot;:{&quot;translate&quot;:{&quot;x&quot;:0,&quot;y&quot;:-4.546686860957497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afed2ff-9000-4c3c-8a52-8a28e393c1cc&quot;,&quot;order&quot;:&quot;7&quot;}},&quot;8d3d5e3d-bb36-4798-a603-3b4edda52a21&quot;:{&quot;type&quot;:&quot;FIGURE_OBJECT&quot;,&quot;id&quot;:&quot;8d3d5e3d-bb36-4798-a603-3b4edda52a21&quot;,&quot;relativeTransform&quot;:{&quot;translate&quot;:{&quot;x&quot;:-15.839459922907583,&quot;y&quot;:-39.1656151380615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5&quot;}},&quot;7458ce12-982c-40c2-95ae-7c591207758b&quot;:{&quot;type&quot;:&quot;FIGURE_OBJECT&quot;,&quot;id&quot;:&quot;7458ce12-982c-40c2-95ae-7c591207758b&quot;,&quot;relativeTransform&quot;:{&quot;translate&quot;:{&quot;x&quot;:-1.1980423219514826e-13,&quot;y&quot;:1.9784445369112953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1&quot;}},&quot;1b72fee6-3304-4bd3-b969-3e684a41d2a2&quot;:{&quot;type&quot;:&quot;FIGURE_OBJECT&quot;,&quot;id&quot;:&quot;1b72fee6-3304-4bd3-b969-3e684a41d2a2&quot;,&quot;relativeTransform&quot;:{&quot;translate&quot;:{&quot;x&quot;:-5.942725052905958e-14,&quot;y&quot;:-2.289792503802541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d3d5e3d-bb36-4798-a603-3b4edda52a21&quot;,&quot;order&quot;:&quot;2&quot;}},&quot;255836d3-712b-4829-bb5a-3bbe979c8593&quot;:{&quot;type&quot;:&quot;FIGURE_OBJECT&quot;,&quot;id&quot;:&quot;255836d3-712b-4829-bb5a-3bbe979c8593&quot;,&quot;relativeTransform&quot;:{&quot;translate&quot;:{&quot;x&quot;:-5.990211609757413e-14,&quot;y&quot;:4.495057295631122},&quot;rotate&quot;:0},&quot;opacity&quot;:1,&quot;path&quot;:{&quot;type&quot;:&quot;POLY_LINE&quot;,&quot;points&quot;:[{&quot;x&quot;:2.0772112078380967,&quot;y&quot;:0},{&quot;x&quot;:-2.07721120783809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5&quot;}},&quot;40d89f5f-238e-4bf3-acb9-45fc6209e876&quot;:{&quot;type&quot;:&quot;FIGURE_OBJECT&quot;,&quot;id&quot;:&quot;40d89f5f-238e-4bf3-acb9-45fc6209e876&quot;,&quot;relativeTransform&quot;:{&quot;translate&quot;:{&quot;x&quot;:-2.9924715869324626e-14,&quot;y&quot;:-3.9875831001996063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d3d5e3d-bb36-4798-a603-3b4edda52a21&quot;,&quot;order&quot;:&quot;7&quot;}},&quot;3fe1a78a-efe4-4960-b2f9-4bb31c8fb251&quot;:{&quot;type&quot;:&quot;FIGURE_OBJECT&quot;,&quot;id&quot;:&quot;3fe1a78a-efe4-4960-b2f9-4bb31c8fb251&quot;,&quot;relativeTransform&quot;:{&quot;translate&quot;:{&quot;x&quot;:-10.61839624224342,&quot;y&quot;:-40.19790547268626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&quot;}},&quot;88fb19f1-3686-4627-915c-e3fb7727217f&quot;:{&quot;type&quot;:&quot;FIGURE_OBJECT&quot;,&quot;id&quot;:&quot;88fb19f1-3686-4627-915c-e3fb7727217f&quot;,&quot;relativeTransform&quot;:{&quot;translate&quot;:{&quot;x&quot;:4.679311065280283e-16,&quot;y&quot;:-4.8429879224977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fe1a78a-efe4-4960-b2f9-4bb31c8fb251&quot;,&quot;order&quot;:&quot;1&quot;}},&quot;95d6c94e-7ef4-4041-9afb-47c9d71133c2&quot;:{&quot;type&quot;:&quot;FIGURE_OBJECT&quot;,&quot;id&quot;:&quot;95d6c94e-7ef4-4041-9afb-47c9d71133c2&quot;,&quot;relativeTransform&quot;:{&quot;translate&quot;:{&quot;x&quot;:0,&quot;y&quot;:3.679509444529049},&quot;rotate&quot;:0},&quot;opacity&quot;:1,&quot;path&quot;:{&quot;type&quot;:&quot;POLY_LINE&quot;,&quot;points&quot;:[{&quot;x&quot;:0,&quot;y&quot;:-4.598421035880761},{&quot;x&quot;:0,&quot;y&quot;:4.59842103588076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2&quot;}},&quot;2fecf2e6-c440-4842-a7af-303ccb2d1c56&quot;:{&quot;type&quot;:&quot;FIGURE_OBJECT&quot;,&quot;id&quot;:&quot;2fecf2e6-c440-4842-a7af-303ccb2d1c56&quot;,&quot;relativeTransform&quot;:{&quot;translate&quot;:{&quot;x&quot;:-8.982683196689875e-14,&quot;y&quot;:8.5598605889829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5&quot;}},&quot;6f15d87e-cd35-42a7-b23e-42efd08df8aa&quot;:{&quot;type&quot;:&quot;FIGURE_OBJECT&quot;,&quot;id&quot;:&quot;6f15d87e-cd35-42a7-b23e-42efd08df8aa&quot;,&quot;relativeTransform&quot;:{&quot;translate&quot;:{&quot;x&quot;:0,&quot;y&quot;:-6.664365273961863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fe1a78a-efe4-4960-b2f9-4bb31c8fb251&quot;,&quot;order&quot;:&quot;7&quot;}},&quot;209f552a-8838-4cbe-9bcc-2d66a820780f&quot;:{&quot;type&quot;:&quot;FIGURE_OBJECT&quot;,&quot;id&quot;:&quot;209f552a-8838-4cbe-9bcc-2d66a820780f&quot;,&quot;relativeTransform&quot;:{&quot;translate&quot;:{&quot;x&quot;:-5.219152732960824,&quot;y&quot;:-39.7707417606561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5&quot;}},&quot;61ee672a-f04c-45e0-aad6-6a460b114f1f&quot;:{&quot;type&quot;:&quot;FIGURE_OBJECT&quot;,&quot;id&quot;:&quot;61ee672a-f04c-45e0-aad6-6a460b114f1f&quot;,&quot;relativeTransform&quot;:{&quot;translate&quot;:{&quot;x&quot;:0,&quot;y&quot;:3.908115165039649},&quot;rotate&quot;:0},&quot;opacity&quot;:1,&quot;path&quot;:{&quot;type&quot;:&quot;POLY_LINE&quot;,&quot;points&quot;:[{&quot;x&quot;:0,&quot;y&quot;:-4.7971817624248},{&quot;x&quot;:0,&quot;y&quot;:4.797181762424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1&quot;}},&quot;d71cb032-f574-43a9-a284-e490d14f9786&quot;:{&quot;type&quot;:&quot;FIGURE_OBJECT&quot;,&quot;id&quot;:&quot;d71cb032-f574-43a9-a284-e490d14f9786&quot;,&quot;relativeTransform&quot;:{&quot;translate&quot;:{&quot;x&quot;:4.679311065280283e-16,&quot;y&quot;:-5.021521743405518},&quot;rotate&quot;:0},&quot;opacity&quot;:1,&quot;path&quot;:{&quot;type&quot;:&quot;RECT&quot;,&quot;size&quot;:{&quot;x&quot;:3.9275735027780376,&quot;y&quot;:7.93141058526388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09f552a-8838-4cbe-9bcc-2d66a820780f&quot;,&quot;order&quot;:&quot;2&quot;}},&quot;dbb4af56-88f8-4305-8255-673b951604c2&quot;:{&quot;type&quot;:&quot;FIGURE_OBJECT&quot;,&quot;id&quot;:&quot;dbb4af56-88f8-4305-8255-673b951604c2&quot;,&quot;relativeTransform&quot;:{&quot;translate&quot;:{&quot;x&quot;:-8.982683196689875e-14,&quot;y&quot;:8.987227036037421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5&quot;}},&quot;22ddf52b-877c-4dfd-9160-e1db7b8458d4&quot;:{&quot;type&quot;:&quot;FIGURE_OBJECT&quot;,&quot;id&quot;:&quot;22ddf52b-877c-4dfd-9160-e1db7b8458d4&quot;,&quot;relativeTransform&quot;:{&quot;translate&quot;:{&quot;x&quot;:0,&quot;y&quot;:-6.5276687688461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09f552a-8838-4cbe-9bcc-2d66a820780f&quot;,&quot;order&quot;:&quot;7&quot;}},&quot;95e111e8-4f4b-4c9d-a62a-76b72d607e02&quot;:{&quot;type&quot;:&quot;FIGURE_OBJECT&quot;,&quot;id&quot;:&quot;95e111e8-4f4b-4c9d-a62a-76b72d607e02&quot;,&quot;relativeTransform&quot;:{&quot;translate&quot;:{&quot;x&quot;:0.23675872814481175,&quot;y&quot;:-38.7959684102647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&quot;}},&quot;d1f9418c-127b-495f-996a-55f72b245d84&quot;:{&quot;type&quot;:&quot;FIGURE_OBJECT&quot;,&quot;id&quot;:&quot;d1f9418c-127b-495f-996a-55f72b245d84&quot;,&quot;relativeTransform&quot;:{&quot;translate&quot;:{&quot;x&quot;:0,&quot;y&quot;:3.6650914114497657},&quot;rotate&quot;:0},&quot;opacity&quot;:1,&quot;path&quot;:{&quot;type&quot;:&quot;POLY_LINE&quot;,&quot;points&quot;:[{&quot;x&quot;:0,&quot;y&quot;:-4.683141033506947},{&quot;x&quot;:0,&quot;y&quot;:4.68314103350694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1&quot;}},&quot;d041ce75-539c-4003-9c45-021e81a6c06d&quot;:{&quot;type&quot;:&quot;FIGURE_OBJECT&quot;,&quot;id&quot;:&quot;d041ce75-539c-4003-9c45-021e81a6c06d&quot;,&quot;relativeTransform&quot;:{&quot;translate&quot;:{&quot;x&quot;:4.679311065280283e-16,&quot;y&quot;:-4.913289887044294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5e111e8-4f4b-4c9d-a62a-76b72d607e02&quot;,&quot;order&quot;:&quot;2&quot;}},&quot;afc754ed-8711-4e96-90d8-a1ab53c8706e&quot;:{&quot;type&quot;:&quot;FIGURE_OBJECT&quot;,&quot;id&quot;:&quot;afc754ed-8711-4e96-90d8-a1ab53c8706e&quot;,&quot;relativeTransform&quot;:{&quot;translate&quot;:{&quot;x&quot;:-8.982683196689875e-14,&quot;y&quot;:8.630162553529683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5&quot;}},&quot;c317b2c0-0bd2-4dd1-a703-3dd2c1120f8a&quot;:{&quot;type&quot;:&quot;FIGURE_OBJECT&quot;,&quot;id&quot;:&quot;c317b2c0-0bd2-4dd1-a703-3dd2c1120f8a&quot;,&quot;relativeTransform&quot;:{&quot;translate&quot;:{&quot;x&quot;:0,&quot;y&quot;:-6.245033835001689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5e111e8-4f4b-4c9d-a62a-76b72d607e02&quot;,&quot;order&quot;:&quot;7&quot;}},&quot;4039f150-e787-4b1a-b154-8ee2235974ee&quot;:{&quot;type&quot;:&quot;FIGURE_OBJECT&quot;,&quot;id&quot;:&quot;4039f150-e787-4b1a-b154-8ee2235974ee&quot;,&quot;relativeTransform&quot;:{&quot;translate&quot;:{&quot;x&quot;:5.424272725888946,&quot;y&quot;:-40.0456236165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2&quot;}},&quot;2ccff51e-7e96-4fbb-b300-526f28f8d131&quot;:{&quot;type&quot;:&quot;FIGURE_OBJECT&quot;,&quot;id&quot;:&quot;2ccff51e-7e96-4fbb-b300-526f28f8d131&quot;,&quot;relativeTransform&quot;:{&quot;translate&quot;:{&quot;x&quot;:0,&quot;y&quot;:3.626185056466678},&quot;rotate&quot;:0},&quot;opacity&quot;:1,&quot;path&quot;:{&quot;type&quot;:&quot;POLY_LINE&quot;,&quot;points&quot;:[{&quot;x&quot;:0,&quot;y&quot;:-4.8042300151390585},{&quot;x&quot;:0,&quot;y&quot;:4.804230015139058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1&quot;}},&quot;3455c39f-cc2f-4dd8-ab5f-e40e8f44b62f&quot;:{&quot;type&quot;:&quot;FIGURE_OBJECT&quot;,&quot;id&quot;:&quot;3455c39f-cc2f-4dd8-ab5f-e40e8f44b62f&quot;,&quot;relativeTransform&quot;:{&quot;translate&quot;:{&quot;x&quot;:4.679311065280283e-16,&quot;y&quot;:-4.995472513693318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039f150-e787-4b1a-b154-8ee2235974ee&quot;,&quot;order&quot;:&quot;2&quot;}},&quot;480beeec-2825-4b26-8298-23de5bc78a69&quot;:{&quot;type&quot;:&quot;FIGURE_OBJECT&quot;,&quot;id&quot;:&quot;480beeec-2825-4b26-8298-23de5bc78a69&quot;,&quot;relativeTransform&quot;:{&quot;translate&quot;:{&quot;x&quot;:-8.982683196689875e-14,&quot;y&quot;:8.712345180178708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5&quot;}},&quot;b8c70ce7-9b42-4402-b925-d7e28c64a7b1&quot;:{&quot;type&quot;:&quot;FIGURE_OBJECT&quot;,&quot;id&quot;:&quot;b8c70ce7-9b42-4402-b925-d7e28c64a7b1&quot;,&quot;relativeTransform&quot;:{&quot;translate&quot;:{&quot;x&quot;:0,&quot;y&quot;:-6.81664713013348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039f150-e787-4b1a-b154-8ee2235974ee&quot;,&quot;order&quot;:&quot;7&quot;}},&quot;2b970e99-bb1c-4a1f-b11d-4af7bdc462bc&quot;:{&quot;type&quot;:&quot;FIGURE_OBJECT&quot;,&quot;id&quot;:&quot;2b970e99-bb1c-4a1f-b11d-4af7bdc462bc&quot;,&quot;relativeTransform&quot;:{&quot;translate&quot;:{&quot;x&quot;:10.778971278016904,&quot;y&quot;:-39.911706814942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5&quot;}},&quot;8a5c8541-2845-4305-a9b2-8dbb5ea85910&quot;:{&quot;type&quot;:&quot;FIGURE_OBJECT&quot;,&quot;id&quot;:&quot;8a5c8541-2845-4305-a9b2-8dbb5ea85910&quot;,&quot;relativeTransform&quot;:{&quot;translate&quot;:{&quot;x&quot;:0,&quot;y&quot;:3.6261145739392555},&quot;rotate&quot;:0},&quot;opacity&quot;:1,&quot;path&quot;:{&quot;type&quot;:&quot;POLY_LINE&quot;,&quot;points&quot;:[{&quot;x&quot;:0,&quot;y&quot;:-4.938076334184102},{&quot;x&quot;:0,&quot;y&quot;:4.93807633418410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1&quot;}},&quot;970d516b-d671-4df5-8749-81fe6b3727a1&quot;:{&quot;type&quot;:&quot;FIGURE_OBJECT&quot;,&quot;id&quot;:&quot;970d516b-d671-4df5-8749-81fe6b3727a1&quot;,&quot;relativeTransform&quot;:{&quot;translate&quot;:{&quot;x&quot;:4.679311065280283e-16,&quot;y&quot;:-5.12938931526566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b970e99-bb1c-4a1f-b11d-4af7bdc462bc&quot;,&quot;order&quot;:&quot;2&quot;}},&quot;0a2fb747-ceda-49ad-b051-c5d8ef957501&quot;:{&quot;type&quot;:&quot;FIGURE_OBJECT&quot;,&quot;id&quot;:&quot;0a2fb747-ceda-49ad-b051-c5d8ef957501&quot;,&quot;relativeTransform&quot;:{&quot;translate&quot;:{&quot;x&quot;:-8.982683196689875e-14,&quot;y&quot;:8.84626198175081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5&quot;}},&quot;82ebf2a2-818e-4033-b1c7-12002e8921cd&quot;:{&quot;type&quot;:&quot;FIGURE_OBJECT&quot;,&quot;id&quot;:&quot;82ebf2a2-818e-4033-b1c7-12002e8921cd&quot;,&quot;relativeTransform&quot;:{&quot;translate&quot;:{&quot;x&quot;:0,&quot;y&quot;:-6.95056393170583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b970e99-bb1c-4a1f-b11d-4af7bdc462bc&quot;,&quot;order&quot;:&quot;7&quot;}},&quot;662d9c65-96de-4294-a838-08f858a6335c&quot;:{&quot;type&quot;:&quot;FIGURE_OBJECT&quot;,&quot;id&quot;:&quot;662d9c65-96de-4294-a838-08f858a6335c&quot;,&quot;relativeTransform&quot;:{&quot;translate&quot;:{&quot;x&quot;:16.067134324521607,&quot;y&quot;:-39.54012293184331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8&quot;}},&quot;0584f855-65b7-4cf7-a274-32575a1ff15d&quot;:{&quot;type&quot;:&quot;FIGURE_OBJECT&quot;,&quot;id&quot;:&quot;0584f855-65b7-4cf7-a274-32575a1ff15d&quot;,&quot;relativeTransform&quot;:{&quot;translate&quot;:{&quot;x&quot;:4.679311065280283e-16,&quot;y&quot;:-5.251832672078273},&quot;rotate&quot;:0},&quot;opacity&quot;:1,&quot;path&quot;:{&quot;type&quot;:&quot;RECT&quot;,&quot;size&quot;:{&quot;x&quot;:3.9275735027780376,&quot;y&quot;:8.0921626872130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62d9c65-96de-4294-a838-08f858a6335c&quot;,&quot;order&quot;:&quot;1&quot;}},&quot;f2ed8e19-c7d5-4667-ad0b-dc06452d48e7&quot;:{&quot;type&quot;:&quot;FIGURE_OBJECT&quot;,&quot;id&quot;:&quot;f2ed8e19-c7d5-4667-ad0b-dc06452d48e7&quot;,&quot;relativeTransform&quot;:{&quot;translate&quot;:{&quot;x&quot;:0,&quot;y&quot;:4.101730667102181},&quot;rotate&quot;:0},&quot;opacity&quot;:1,&quot;path&quot;:{&quot;type&quot;:&quot;POLY_LINE&quot;,&quot;points&quot;:[{&quot;x&quot;:0,&quot;y&quot;:-4.93948598472699},{&quot;x&quot;:0,&quot;y&quot;:4.9394859847269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2&quot;}},&quot;ad2b31ab-da07-4b15-a943-81b597bff16a&quot;:{&quot;type&quot;:&quot;FIGURE_OBJECT&quot;,&quot;id&quot;:&quot;ad2b31ab-da07-4b15-a943-81b597bff16a&quot;,&quot;relativeTransform&quot;:{&quot;translate&quot;:{&quot;x&quot;:-8.982683196689875e-14,&quot;y&quot;:9.297914015684892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5&quot;}},&quot;53db1763-08cc-4de8-859e-7e121b740ac4&quot;:{&quot;type&quot;:&quot;FIGURE_OBJECT&quot;,&quot;id&quot;:&quot;53db1763-08cc-4de8-859e-7e121b740ac4&quot;,&quot;relativeTransform&quot;:{&quot;translate&quot;:{&quot;x&quot;:0,&quot;y&quot;:-7.322147814804945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62d9c65-96de-4294-a838-08f858a6335c&quot;,&quot;order&quot;:&quot;7&quot;}},&quot;93ccc0b2-6469-40fb-a5be-8f734af014c3&quot;:{&quot;type&quot;:&quot;FIGURE_OBJECT&quot;,&quot;id&quot;:&quot;93ccc0b2-6469-40fb-a5be-8f734af014c3&quot;,&quot;relativeTransform&quot;:{&quot;translate&quot;:{&quot;x&quot;:21.389692844272123,&quot;y&quot;:-38.5401168367346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9&quot;}},&quot;ecc45386-c178-4ed0-9f14-c74e6a9fe91e&quot;:{&quot;type&quot;:&quot;FIGURE_OBJECT&quot;,&quot;id&quot;:&quot;ecc45386-c178-4ed0-9f14-c74e6a9fe91e&quot;,&quot;relativeTransform&quot;:{&quot;translate&quot;:{&quot;x&quot;:0,&quot;y&quot;:4.883170445539626},&quot;rotate&quot;:0},&quot;opacity&quot;:1,&quot;path&quot;:{&quot;type&quot;:&quot;POLY_LINE&quot;,&quot;points&quot;:[{&quot;x&quot;:0,&quot;y&quot;:-5.029351206834683},{&quot;x&quot;:0,&quot;y&quot;:5.0293512068346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1&quot;}},&quot;4a5a9ca6-be7e-4241-9644-8dad0c29c89b&quot;:{&quot;type&quot;:&quot;FIGURE_OBJECT&quot;,&quot;id&quot;:&quot;4a5a9ca6-be7e-4241-9644-8dad0c29c89b&quot;,&quot;relativeTransform&quot;:{&quot;translate&quot;:{&quot;x&quot;:4.679311065280283e-16,&quot;y&quot;:-5.227187887491963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3ccc0b2-6469-40fb-a5be-8f734af014c3&quot;,&quot;order&quot;:&quot;2&quot;}},&quot;3e3b2a9b-ceea-47e6-8952-3242f6fc6bb7&quot;:{&quot;type&quot;:&quot;FIGURE_OBJECT&quot;,&quot;id&quot;:&quot;3e3b2a9b-ceea-47e6-8952-3242f6fc6bb7&quot;,&quot;relativeTransform&quot;:{&quot;translate&quot;:{&quot;x&quot;:-5.990211609757413e-14,&quot;y&quot;:10.19445176094728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5&quot;}},&quot;2b5449ea-391a-409e-b758-38c8fcace3aa&quot;:{&quot;type&quot;:&quot;FIGURE_OBJECT&quot;,&quot;id&quot;:&quot;2b5449ea-391a-409e-b758-38c8fcace3aa&quot;,&quot;relativeTransform&quot;:{&quot;translate&quot;:{&quot;x&quot;:-2.9924715869324626e-14,&quot;y&quot;:-8.322153909913501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3ccc0b2-6469-40fb-a5be-8f734af014c3&quot;,&quot;order&quot;:&quot;7&quot;}},&quot;2776a64c-ab25-402e-af3d-5e2ff38c3b96&quot;:{&quot;type&quot;:&quot;FIGURE_OBJECT&quot;,&quot;id&quot;:&quot;2776a64c-ab25-402e-af3d-5e2ff38c3b96&quot;,&quot;relativeTransform&quot;:{&quot;translate&quot;:{&quot;x&quot;:26.746364907160135,&quot;y&quot;:-37.0566006054233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&quot;}},&quot;554cd8d7-0269-45f8-a816-3f54c1ced8db&quot;:{&quot;type&quot;:&quot;FIGURE_OBJECT&quot;,&quot;id&quot;:&quot;554cd8d7-0269-45f8-a816-3f54c1ced8db&quot;,&quot;relativeTransform&quot;:{&quot;translate&quot;:{&quot;x&quot;:0,&quot;y&quot;:6.292820988404843},&quot;rotate&quot;:0},&quot;opacity&quot;:1,&quot;path&quot;:{&quot;type&quot;:&quot;POLY_LINE&quot;,&quot;points&quot;:[{&quot;x&quot;:0,&quot;y&quot;:-5.103216895280749},{&quot;x&quot;:0,&quot;y&quot;:5.10321689528074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1&quot;}},&quot;1c85f2c1-58ff-4372-8d77-272aaf7f96fa&quot;:{&quot;type&quot;:&quot;FIGURE_OBJECT&quot;,&quot;id&quot;:&quot;1c85f2c1-58ff-4372-8d77-272aaf7f96fa&quot;,&quot;relativeTransform&quot;:{&quot;translate&quot;:{&quot;x&quot;:-5.942725052905958e-14,&quot;y&quot;:-5.32893032403004},&quot;rotate&quot;:0},&quot;opacity&quot;:1,&quot;path&quot;:{&quot;type&quot;:&quot;RECT&quot;,&quot;size&quot;:{&quot;x&quot;:3.9275735027780376,&quot;y&quot;:12.69807533645712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776a64c-ab25-402e-af3d-5e2ff38c3b96&quot;,&quot;order&quot;:&quot;2&quot;}},&quot;5c8901de-946f-40fe-8588-0aaa956e778e&quot;:{&quot;type&quot;:&quot;FIGURE_OBJECT&quot;,&quot;id&quot;:&quot;5c8901de-946f-40fe-8588-0aaa956e778e&quot;,&quot;relativeTransform&quot;:{&quot;translate&quot;:{&quot;x&quot;:-5.990211609757413e-14,&quot;y&quot;:11.67796799225868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5&quot;}},&quot;2fe47ae7-77ba-479b-8a43-2b0154d598da&quot;:{&quot;type&quot;:&quot;FIGURE_OBJECT&quot;,&quot;id&quot;:&quot;2fe47ae7-77ba-479b-8a43-2b0154d598da&quot;,&quot;relativeTransform&quot;:{&quot;translate&quot;:{&quot;x&quot;:0,&quot;y&quot;:-5.47635139397723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776a64c-ab25-402e-af3d-5e2ff38c3b96&quot;,&quot;order&quot;:&quot;7&quot;}},&quot;1403d321-0817-4ff8-8d51-df05a196525d&quot;:{&quot;type&quot;:&quot;FIGURE_OBJECT&quot;,&quot;id&quot;:&quot;1403d321-0817-4ff8-8d51-df05a196525d&quot;,&quot;relativeTransform&quot;:{&quot;translate&quot;:{&quot;x&quot;:32.011691614870564,&quot;y&quot;:-34.3282219797075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2&quot;}},&quot;fee64780-ed40-49a6-908a-2749ba53b051&quot;:{&quot;type&quot;:&quot;FIGURE_OBJECT&quot;,&quot;id&quot;:&quot;fee64780-ed40-49a6-908a-2749ba53b051&quot;,&quot;relativeTransform&quot;:{&quot;translate&quot;:{&quot;x&quot;:-5.942725052905958e-14,&quot;y&quot;:-5.311344024900922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403d321-0817-4ff8-8d51-df05a196525d&quot;,&quot;order&quot;:&quot;1&quot;}},&quot;8a9b0e8a-ca2c-4b27-8fef-5b54b84db481&quot;:{&quot;type&quot;:&quot;FIGURE_OBJECT&quot;,&quot;id&quot;:&quot;8a9b0e8a-ca2c-4b27-8fef-5b54b84db481&quot;,&quot;relativeTransform&quot;:{&quot;translate&quot;:{&quot;x&quot;:0,&quot;y&quot;:4.967326582948526},&quot;rotate&quot;:0},&quot;opacity&quot;:1,&quot;path&quot;:{&quot;type&quot;:&quot;POLY_LINE&quot;,&quot;points&quot;:[{&quot;x&quot;:0,&quot;y&quot;:-5.029351206834742},{&quot;x&quot;:0,&quot;y&quot;:5.02935120683474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2&quot;}},&quot;4d58d526-821d-43a9-8b60-333867b17eec&quot;:{&quot;type&quot;:&quot;FIGURE_OBJECT&quot;,&quot;id&quot;:&quot;4d58d526-821d-43a9-8b60-333867b17eec&quot;,&quot;relativeTransform&quot;:{&quot;translate&quot;:{&quot;x&quot;:-5.990211609757413e-14,&quot;y&quot;:10.2786078983562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5&quot;}},&quot;41be6c7a-9e3d-46a5-b7b1-49bd16b03efa&quot;:{&quot;type&quot;:&quot;FIGURE_OBJECT&quot;,&quot;id&quot;:&quot;41be6c7a-9e3d-46a5-b7b1-49bd16b03efa&quot;,&quot;relativeTransform&quot;:{&quot;translate&quot;:{&quot;x&quot;:0,&quot;y&quot;:-8.20473001969294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403d321-0817-4ff8-8d51-df05a196525d&quot;,&quot;order&quot;:&quot;7&quot;}},&quot;f65eb871-0574-493b-9f10-18104920600d&quot;:{&quot;type&quot;:&quot;FIGURE_OBJECT&quot;,&quot;id&quot;:&quot;f65eb871-0574-493b-9f10-18104920600d&quot;,&quot;relativeTransform&quot;:{&quot;translate&quot;:{&quot;x&quot;:37.29816308072377,&quot;y&quot;:-33.6553957755976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5&quot;}},&quot;92f68283-f012-4990-8115-41ea78665cdc&quot;:{&quot;type&quot;:&quot;FIGURE_OBJECT&quot;,&quot;id&quot;:&quot;92f68283-f012-4990-8115-41ea78665cdc&quot;,&quot;relativeTransform&quot;:{&quot;translate&quot;:{&quot;x&quot;:0,&quot;y&quot;:5.497637117174379},&quot;rotate&quot;:0},&quot;opacity&quot;:1,&quot;path&quot;:{&quot;type&quot;:&quot;POLY_LINE&quot;,&quot;points&quot;:[{&quot;x&quot;:0,&quot;y&quot;:-5.171866876718303},{&quot;x&quot;:0,&quot;y&quot;:5.17186687671830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1&quot;}},&quot;dd832b8c-df8f-4188-a1fc-20f8d1c574d8&quot;:{&quot;type&quot;:&quot;FIGURE_OBJECT&quot;,&quot;id&quot;:&quot;dd832b8c-df8f-4188-a1fc-20f8d1c574d8&quot;,&quot;relativeTransform&quot;:{&quot;translate&quot;:{&quot;x&quot;:-5.942725052905958e-14,&quot;y&quot;:-5.367616801594243},&quot;rotate&quot;:0},&quot;opacity&quot;:1,&quot;path&quot;:{&quot;type&quot;:&quot;RECT&quot;,&quot;size&quot;:{&quot;x&quot;:3.9275735027780376,&quot;y&quot;:11.1676346017433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f65eb871-0574-493b-9f10-18104920600d&quot;,&quot;order&quot;:&quot;2&quot;}},&quot;9e506df9-8f54-4c07-896c-bc7ce4a10eb9&quot;:{&quot;type&quot;:&quot;FIGURE_OBJECT&quot;,&quot;id&quot;:&quot;9e506df9-8f54-4c07-896c-bc7ce4a10eb9&quot;,&quot;relativeTransform&quot;:{&quot;translate&quot;:{&quot;x&quot;:-5.990211609757413e-14,&quot;y&quot;:10.951434102465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5&quot;}},&quot;1ef7d95d-d728-4ebb-9f3d-a40b7157c3b5&quot;:{&quot;type&quot;:&quot;FIGURE_OBJECT&quot;,&quot;id&quot;:&quot;1ef7d95d-d728-4ebb-9f3d-a40b7157c3b5&quot;,&quot;relativeTransform&quot;:{&quot;translate&quot;:{&quot;x&quot;:0,&quot;y&quot;:-8.31369600665653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f65eb871-0574-493b-9f10-18104920600d&quot;,&quot;order&quot;:&quot;7&quot;}},&quot;e3971954-1b7a-45ac-82ea-9d3396416aec&quot;:{&quot;type&quot;:&quot;FIGURE_OBJECT&quot;,&quot;id&quot;:&quot;e3971954-1b7a-45ac-82ea-9d3396416aec&quot;,&quot;relativeTransform&quot;:{&quot;translate&quot;:{&quot;x&quot;:42.69740659000618,&quot;y&quot;:-32.386710287019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&quot;}},&quot;b7eb4371-3afd-455e-ae67-c341334d1867&quot;:{&quot;type&quot;:&quot;FIGURE_OBJECT&quot;,&quot;id&quot;:&quot;b7eb4371-3afd-455e-ae67-c341334d1867&quot;,&quot;relativeTransform&quot;:{&quot;translate&quot;:{&quot;x&quot;:-5.942725052905958e-14,&quot;y&quot;:-5.416714803355716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245,96,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3971954-1b7a-45ac-82ea-9d3396416aec&quot;,&quot;order&quot;:&quot;1&quot;}},&quot;4a4963bd-bb80-4093-a0b1-f4245b757454&quot;:{&quot;type&quot;:&quot;FIGURE_OBJECT&quot;,&quot;id&quot;:&quot;4a4963bd-bb80-4093-a0b1-f4245b757454&quot;,&quot;relativeTransform&quot;:{&quot;translate&quot;:{&quot;x&quot;:0,&quot;y&quot;:6.202462388606986},&quot;rotate&quot;:0},&quot;opacity&quot;:1,&quot;path&quot;:{&quot;type&quot;:&quot;POLY_LINE&quot;,&quot;points&quot;:[{&quot;x&quot;:0,&quot;y&quot;:-5.171866876718362},{&quot;x&quot;:0,&quot;y&quot;:5.17186687671836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2&quot;}},&quot;5cd79c0b-dd26-4791-80f3-34801a14fe62&quot;:{&quot;type&quot;:&quot;FIGURE_OBJECT&quot;,&quot;id&quot;:&quot;5cd79c0b-dd26-4791-80f3-34801a14fe62&quot;,&quot;relativeTransform&quot;:{&quot;translate&quot;:{&quot;x&quot;:-5.990211609757413e-14,&quot;y&quot;:11.65625937389844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5&quot;}},&quot;b969e467-6b3c-45fb-8c45-3796cc2918d8&quot;:{&quot;type&quot;:&quot;FIGURE_OBJECT&quot;,&quot;id&quot;:&quot;b969e467-6b3c-45fb-8c45-3796cc2918d8&quot;,&quot;relativeTransform&quot;:{&quot;translate&quot;:{&quot;x&quot;:0,&quot;y&quot;:-5.849344927619538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3971954-1b7a-45ac-82ea-9d3396416aec&quot;,&quot;order&quot;:&quot;7&quot;}},&quot;dfe80d90-51f1-4c0e-86be-ef438c9aaaf6&quot;:{&quot;type&quot;:&quot;FIGURE_OBJECT&quot;,&quot;id&quot;:&quot;dfe80d90-51f1-4c0e-86be-ef438c9aaaf6&quot;,&quot;relativeTransform&quot;:{&quot;translate&quot;:{&quot;x&quot;:48.02391213127687,&quot;y&quot;:-29.67130044629803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5&quot;}},&quot;62662194-fe85-44b1-867e-b0a66fd4d041&quot;:{&quot;type&quot;:&quot;FIGURE_OBJECT&quot;,&quot;id&quot;:&quot;62662194-fe85-44b1-867e-b0a66fd4d041&quot;,&quot;relativeTransform&quot;:{&quot;translate&quot;:{&quot;x&quot;:-5.942725052905958e-14,&quot;y&quot;:-5.594753666919542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fe80d90-51f1-4c0e-86be-ef438c9aaaf6&quot;,&quot;order&quot;:&quot;1&quot;}},&quot;264c3cbf-8f53-49e4-800a-fc6d8739595c&quot;:{&quot;type&quot;:&quot;FIGURE_OBJECT&quot;,&quot;id&quot;:&quot;264c3cbf-8f53-49e4-800a-fc6d8739595c&quot;,&quot;relativeTransform&quot;:{&quot;translate&quot;:{&quot;x&quot;:0,&quot;y&quot;:6.202462388607106},&quot;rotate&quot;:0},&quot;opacity&quot;:1,&quot;path&quot;:{&quot;type&quot;:&quot;POLY_LINE&quot;,&quot;points&quot;:[{&quot;x&quot;:0,&quot;y&quot;:-5.349905740282188},{&quot;x&quot;:0,&quot;y&quot;:5.34990574028218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2&quot;}},&quot;ed385194-5cb9-4f2b-8b82-860a779c55df&quot;:{&quot;type&quot;:&quot;FIGURE_OBJECT&quot;,&quot;id&quot;:&quot;ed385194-5cb9-4f2b-8b82-860a779c55df&quot;,&quot;relativeTransform&quot;:{&quot;translate&quot;:{&quot;x&quot;:-5.990211609757413e-14,&quot;y&quot;:11.83429823746238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5&quot;}},&quot;e700eb5e-972c-4063-9d8c-cbc1ba23ff9a&quot;:{&quot;type&quot;:&quot;FIGURE_OBJECT&quot;,&quot;id&quot;:&quot;e700eb5e-972c-4063-9d8c-cbc1ba23ff9a&quot;,&quot;relativeTransform&quot;:{&quot;translate&quot;:{&quot;x&quot;:0,&quot;y&quot;:-8.56475476834070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fe80d90-51f1-4c0e-86be-ef438c9aaaf6&quot;,&quot;order&quot;:&quot;7&quot;}},&quot;c01a16fa-9fbd-4263-8bbb-5ec5f315592f&quot;:{&quot;type&quot;:&quot;FIGURE_OBJECT&quot;,&quot;id&quot;:&quot;c01a16fa-9fbd-4263-8bbb-5ec5f315592f&quot;,&quot;relativeTransform&quot;:{&quot;translate&quot;:{&quot;x&quot;:53.173929424580926,&quot;y&quot;:-24.03524708679714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&quot;}},&quot;37af4182-dead-4798-8672-c767b11f0e00&quot;:{&quot;type&quot;:&quot;FIGURE_OBJECT&quot;,&quot;id&quot;:&quot;37af4182-dead-4798-8672-c767b11f0e00&quot;,&quot;relativeTransform&quot;:{&quot;translate&quot;:{&quot;x&quot;:-5.942725052905958e-14,&quot;y&quot;:-5.475356265938798},&quot;rotate&quot;:0},&quot;opacity&quot;:1,&quot;path&quot;:{&quot;type&quot;:&quot;RECT&quot;,&quot;size&quot;:{&quot;x&quot;:3.9275735027780376,&quot;y&quot;:10.55381131160670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c01a16fa-9fbd-4263-8bbb-5ec5f315592f&quot;,&quot;order&quot;:&quot;1&quot;}},&quot;c61d9c17-2f92-404c-bb24-8504daf88e21&quot;:{&quot;type&quot;:&quot;FIGURE_OBJECT&quot;,&quot;id&quot;:&quot;c61d9c17-2f92-404c-bb24-8504daf88e21&quot;,&quot;relativeTransform&quot;:{&quot;translate&quot;:{&quot;x&quot;:0,&quot;y&quot;:5.310306001010923},&quot;rotate&quot;:0},&quot;opacity&quot;:1,&quot;path&quot;:{&quot;type&quot;:&quot;POLY_LINE&quot;,&quot;points&quot;:[{&quot;x&quot;:0,&quot;y&quot;:-5.30099086644482},{&quot;x&quot;:0,&quot;y&quot;:5.3009908664448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2&quot;}},&quot;8f3871f8-21a0-4c11-8462-466aa7d6a25f&quot;:{&quot;type&quot;:&quot;FIGURE_OBJECT&quot;,&quot;id&quot;:&quot;8f3871f8-21a0-4c11-8462-466aa7d6a25f&quot;,&quot;relativeTransform&quot;:{&quot;translate&quot;:{&quot;x&quot;:-5.990211609757413e-14,&quot;y&quot;:10.7522619217421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5&quot;}},&quot;49dc4f2b-c8c1-4250-aa1e-41cc174081d3&quot;:{&quot;type&quot;:&quot;FIGURE_OBJECT&quot;,&quot;id&quot;:&quot;49dc4f2b-c8c1-4250-aa1e-41cc174081d3&quot;,&quot;relativeTransform&quot;:{&quot;translate&quot;:{&quot;x&quot;:0,&quot;y&quot;:-10.05756325225185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c01a16fa-9fbd-4263-8bbb-5ec5f315592f&quot;,&quot;order&quot;:&quot;7&quot;}},&quot;7133ae58-ac4e-4fa8-98da-9af896f07c23&quot;:{&quot;type&quot;:&quot;FIGURE_OBJECT&quot;,&quot;id&quot;:&quot;7133ae58-ac4e-4fa8-98da-9af896f07c23&quot;,&quot;relativeTransform&quot;:{&quot;translate&quot;:{&quot;x&quot;:58.7003234128298,&quot;y&quot;:-23.4059036857178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2&quot;}},&quot;c95e3ea2-6794-40c9-8329-017d5448b2fd&quot;:{&quot;type&quot;:&quot;FIGURE_OBJECT&quot;,&quot;id&quot;:&quot;c95e3ea2-6794-40c9-8329-017d5448b2fd&quot;,&quot;relativeTransform&quot;:{&quot;translate&quot;:{&quot;x&quot;:-5.942725052905958e-14,&quot;y&quot;:-6.309627548721366},&quot;rotate&quot;:0},&quot;opacity&quot;:1,&quot;path&quot;:{&quot;type&quot;:&quot;RECT&quot;,&quot;size&quot;:{&quot;x&quot;:3.9275735027780376,&quot;y&quot;:7.62658194388265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133ae58-ac4e-4fa8-98da-9af896f07c23&quot;,&quot;order&quot;:&quot;1&quot;}},&quot;74c8ebec-d73f-4207-9235-7c0efe584301&quot;:{&quot;type&quot;:&quot;FIGURE_OBJECT&quot;,&quot;id&quot;:&quot;74c8ebec-d73f-4207-9235-7c0efe584301&quot;,&quot;relativeTransform&quot;:{&quot;translate&quot;:{&quot;x&quot;:0,&quot;y&quot;:3.8908534706554447},&quot;rotate&quot;:0},&quot;opacity&quot;:1,&quot;path&quot;:{&quot;type&quot;:&quot;POLY_LINE&quot;,&quot;points&quot;:[{&quot;x&quot;:0,&quot;y&quot;:-6.202462388607106},{&quot;x&quot;:0,&quot;y&quot;:6.20246238860710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2&quot;}},&quot;0693aaaf-7612-41f6-b8f4-96ebb550a2be&quot;:{&quot;type&quot;:&quot;FIGURE_OBJECT&quot;,&quot;id&quot;:&quot;0693aaaf-7612-41f6-b8f4-96ebb550a2be&quot;,&quot;relativeTransform&quot;:{&quot;translate&quot;:{&quot;x&quot;:-5.990211609757413e-14,&quot;y&quot;:10.122918520662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5&quot;}},&quot;8bc836aa-3d29-41ef-ad4f-358c99aaea3b&quot;:{&quot;type&quot;:&quot;FIGURE_OBJECT&quot;,&quot;id&quot;:&quot;8bc836aa-3d29-41ef-ad4f-358c99aaea3b&quot;,&quot;relativeTransform&quot;:{&quot;translate&quot;:{&quot;x&quot;:0,&quot;y&quot;:-8.8112256409947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133ae58-ac4e-4fa8-98da-9af896f07c23&quot;,&quot;order&quot;:&quot;7&quot;}},&quot;6d94ebcf-04bb-44d8-a453-4c61e4ebc92c&quot;:{&quot;type&quot;:&quot;FIGURE_OBJECT&quot;,&quot;id&quot;:&quot;6d94ebcf-04bb-44d8-a453-4c61e4ebc92c&quot;,&quot;relativeTransform&quot;:{&quot;translate&quot;:{&quot;x&quot;:64.00173717443748,&quot;y&quot;:-22.51344327970818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5&quot;}},&quot;e831661b-dff6-480f-a0ce-4b64ec05a74b&quot;:{&quot;type&quot;:&quot;FIGURE_OBJECT&quot;,&quot;id&quot;:&quot;e831661b-dff6-480f-a0ce-4b64ec05a74b&quot;,&quot;relativeTransform&quot;:{&quot;translate&quot;:{&quot;x&quot;:0,&quot;y&quot;:3.70025806993841},&quot;rotate&quot;:0},&quot;opacity&quot;:1,&quot;path&quot;:{&quot;type&quot;:&quot;POLY_LINE&quot;,&quot;points&quot;:[{&quot;x&quot;:0,&quot;y&quot;:-6.340467176753631},{&quot;x&quot;:0,&quot;y&quot;:6.34046717675363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1&quot;}},&quot;c1e393b0-c24d-41b0-b7a4-24deb2cc34b8&quot;:{&quot;type&quot;:&quot;FIGURE_OBJECT&quot;,&quot;id&quot;:&quot;c1e393b0-c24d-41b0-b7a4-24deb2cc34b8&quot;,&quot;relativeTransform&quot;:{&quot;translate&quot;:{&quot;x&quot;:-5.942725052905958e-14,&quot;y&quot;:-6.414545439247541},&quot;rotate&quot;:0},&quot;opacity&quot;:1,&quot;path&quot;:{&quot;type&quot;:&quot;RECT&quot;,&quot;size&quot;:{&quot;x&quot;:3.9275735027780376,&quot;y&quot;:7.3115649376892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d94ebcf-04bb-44d8-a453-4c61e4ebc92c&quot;,&quot;order&quot;:&quot;2&quot;}},&quot;8016e529-f057-49e1-b533-8ca449af43f9&quot;:{&quot;type&quot;:&quot;FIGURE_OBJECT&quot;,&quot;id&quot;:&quot;8016e529-f057-49e1-b533-8ca449af43f9&quot;,&quot;relativeTransform&quot;:{&quot;translate&quot;:{&quot;x&quot;:-5.990211609757413e-14,&quot;y&quot;:10.0703279080921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5&quot;}},&quot;b1387971-032f-4777-9944-472442b7e32a&quot;:{&quot;type&quot;:&quot;FIGURE_OBJECT&quot;,&quot;id&quot;:&quot;b1387971-032f-4777-9944-472442b7e32a&quot;,&quot;relativeTransform&quot;:{&quot;translate&quot;:{&quot;x&quot;:0,&quot;y&quot;:-8.48659376829449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d94ebcf-04bb-44d8-a453-4c61e4ebc92c&quot;,&quot;order&quot;:&quot;7&quot;}},&quot;371ecf6e-cd51-44d6-aab6-00a480410704&quot;:{&quot;type&quot;:&quot;FIGURE_OBJECT&quot;,&quot;id&quot;:&quot;371ecf6e-cd51-44d6-aab6-00a480410704&quot;,&quot;relativeTransform&quot;:{&quot;translate&quot;:{&quot;x&quot;:69.25804211867336,&quot;y&quot;:-21.2334142268150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3&quot;}},&quot;abca95fc-4b16-41c4-a4ab-0b6ecb54448f&quot;:{&quot;type&quot;:&quot;FIGURE_OBJECT&quot;,&quot;id&quot;:&quot;abca95fc-4b16-41c4-a4ab-0b6ecb54448f&quot;,&quot;relativeTransform&quot;:{&quot;translate&quot;:{&quot;x&quot;:0,&quot;y&quot;:4.18877658812416},&quot;rotate&quot;:0},&quot;opacity&quot;:1,&quot;path&quot;:{&quot;type&quot;:&quot;POLY_LINE&quot;,&quot;points&quot;:[{&quot;x&quot;:0,&quot;y&quot;:-6.417434096394083},{&quot;x&quot;:0,&quot;y&quot;:6.4174340963940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1&quot;}},&quot;8c44c29b-97c1-4187-a0d9-5e88c40abc27&quot;:{&quot;type&quot;:&quot;FIGURE_OBJECT&quot;,&quot;id&quot;:&quot;8c44c29b-97c1-4187-a0d9-5e88c40abc27&quot;,&quot;relativeTransform&quot;:{&quot;translate&quot;:{&quot;x&quot;:-5.942725052905958e-14,&quot;y&quot;:-6.47100591757531},&quot;rotate&quot;:0},&quot;opacity&quot;:1,&quot;path&quot;:{&quot;type&quot;:&quot;RECT&quot;,&quot;size&quot;:{&quot;x&quot;:3.9275735027780376,&quot;y&quot;:8.3296148566861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71ecf6e-cd51-44d6-aab6-00a480410704&quot;,&quot;order&quot;:&quot;2&quot;}},&quot;becf6147-6ed7-4110-a9c5-1ecce4236000&quot;:{&quot;type&quot;:&quot;FIGURE_OBJECT&quot;,&quot;id&quot;:&quot;becf6147-6ed7-4110-a9c5-1ecce4236000&quot;,&quot;relativeTransform&quot;:{&quot;translate&quot;:{&quot;x&quot;:-5.990211609757413e-14,&quot;y&quot;:10.63581334591834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5&quot;}},&quot;0d5e1ca5-4845-4326-b09e-3646171af768&quot;:{&quot;type&quot;:&quot;FIGURE_OBJECT&quot;,&quot;id&quot;:&quot;0d5e1ca5-4845-4326-b09e-3646171af768&quot;,&quot;relativeTransform&quot;:{&quot;translate&quot;:{&quot;x&quot;:0,&quot;y&quot;:-9.202762604041446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71ecf6e-cd51-44d6-aab6-00a480410704&quot;,&quot;order&quot;:&quot;7&quot;}},&quot;43c2a84f-5803-4121-9104-02a2107d08e5&quot;:{&quot;type&quot;:&quot;FIGURE_OBJECT&quot;,&quot;id&quot;:&quot;43c2a84f-5803-4121-9104-02a2107d08e5&quot;,&quot;relativeTransform&quot;:{&quot;translate&quot;:{&quot;x&quot;:74.58539345026965,&quot;y&quot;:-16.670375419560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4&quot;}},&quot;4ce81207-e84b-4f0d-87d4-560274ad7c8d&quot;:{&quot;type&quot;:&quot;FIGURE_OBJECT&quot;,&quot;id&quot;:&quot;4ce81207-e84b-4f0d-87d4-560274ad7c8d&quot;,&quot;relativeTransform&quot;:{&quot;translate&quot;:{&quot;x&quot;:-5.942725052905958e-14,&quot;y&quot;:-10.142551787218478},&quot;rotate&quot;:0},&quot;opacity&quot;:1,&quot;path&quot;:{&quot;type&quot;:&quot;RECT&quot;,&quot;size&quot;:{&quot;x&quot;:3.9275735027780376,&quot;y&quot;:10.11260073190941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3c2a84f-5803-4121-9104-02a2107d08e5&quot;,&quot;order&quot;:&quot;1&quot;}},&quot;a16c85a4-6292-41e6-abf0-485ba64e5240&quot;:{&quot;type&quot;:&quot;FIGURE_OBJECT&quot;,&quot;id&quot;:&quot;a16c85a4-6292-41e6-abf0-485ba64e5240&quot;,&quot;relativeTransform&quot;:{&quot;translate&quot;:{&quot;x&quot;:0,&quot;y&quot;:5.19033329882985},&quot;rotate&quot;:0},&quot;opacity&quot;:1,&quot;path&quot;:{&quot;type&quot;:&quot;POLY_LINE&quot;,&quot;points&quot;:[{&quot;x&quot;:0,&quot;y&quot;:-10.008518854343297},{&quot;x&quot;:0,&quot;y&quot;:10.00851885434329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2&quot;}},&quot;4d23a3ff-5247-4f73-9644-d99309ea7a20&quot;:{&quot;type&quot;:&quot;FIGURE_OBJECT&quot;,&quot;id&quot;:&quot;4d23a3ff-5247-4f73-9644-d99309ea7a20&quot;,&quot;relativeTransform&quot;:{&quot;translate&quot;:{&quot;x&quot;:-5.990211609757413e-14,&quot;y&quot;:15.198852153173148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5&quot;}},&quot;2009eb1d-51d4-44d6-825d-081301461916&quot;:{&quot;type&quot;:&quot;FIGURE_OBJECT&quot;,&quot;id&quot;:&quot;2009eb1d-51d4-44d6-825d-081301461916&quot;,&quot;relativeTransform&quot;:{&quot;translate&quot;:{&quot;x&quot;:0,&quot;y&quot;:-13.20194119415018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3c2a84f-5803-4121-9104-02a2107d08e5&quot;,&quot;order&quot;:&quot;7&quot;}},&quot;8f94874d-59b9-4017-8cf7-84f42713aee8&quot;:{&quot;type&quot;:&quot;FIGURE_OBJECT&quot;,&quot;id&quot;:&quot;8f94874d-59b9-4017-8cf7-84f42713aee8&quot;,&quot;relativeTransform&quot;:{&quot;translate&quot;:{&quot;x&quot;:79.72328774890511,&quot;y&quot;:3.74136444112864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5&quot;}},&quot;9cda8f64-bba0-48fc-8601-3fd2033ed168&quot;:{&quot;type&quot;:&quot;FIGURE_OBJECT&quot;,&quot;id&quot;:&quot;9cda8f64-bba0-48fc-8601-3fd2033ed168&quot;,&quot;relativeTransform&quot;:{&quot;translate&quot;:{&quot;x&quot;:-5.942725052905958e-14,&quot;y&quot;:-27.339843288009998},&quot;rotate&quot;:0},&quot;opacity&quot;:1,&quot;path&quot;:{&quot;type&quot;:&quot;RECT&quot;,&quot;size&quot;:{&quot;x&quot;:3.9275735027780376,&quot;y&quot;:16.5414974517039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f94874d-59b9-4017-8cf7-84f42713aee8&quot;,&quot;order&quot;:&quot;1&quot;}},&quot;3dd0210d-34c8-49ea-9f7d-9de7bc24efdc&quot;:{&quot;type&quot;:&quot;FIGURE_OBJECT&quot;,&quot;id&quot;:&quot;3dd0210d-34c8-49ea-9f7d-9de7bc24efdc&quot;,&quot;relativeTransform&quot;:{&quot;translate&quot;:{&quot;x&quot;:-5.990211609757413e-14,&quot;y&quot;:35.610592013861925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2&quot;}},&quot;f5a923fd-195b-43c5-8394-22aa14615c8f&quot;:{&quot;type&quot;:&quot;FIGURE_OBJECT&quot;,&quot;id&quot;:&quot;f5a923fd-195b-43c5-8394-22aa14615c8f&quot;,&quot;relativeTransform&quot;:{&quot;translate&quot;:{&quot;x&quot;:0,&quot;y&quot;:-30.55417551660436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f94874d-59b9-4017-8cf7-84f42713aee8&quot;,&quot;order&quot;:&quot;5&quot;}},&quot;d0184c42-1c71-4906-a985-ad267107ef18&quot;:{&quot;type&quot;:&quot;FIGURE_OBJECT&quot;,&quot;id&quot;:&quot;d0184c42-1c71-4906-a985-ad267107ef18&quot;,&quot;relativeTransform&quot;:{&quot;translate&quot;:{&quot;x&quot;:0,&quot;y&quot;:8.266984347342406},&quot;rotate&quot;:0},&quot;opacity&quot;:1,&quot;path&quot;:{&quot;type&quot;:&quot;POLY_LINE&quot;,&quot;points&quot;:[{&quot;x&quot;:0,&quot;y&quot;:-27.118063579661218},{&quot;x&quot;:0,&quot;y&quot;:27.11806357966121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7&quot;}},&quot;c1224672-0a10-47e5-9979-589a9126380c&quot;:{&quot;type&quot;:&quot;FIGURE_OBJECT&quot;,&quot;id&quot;:&quot;c1224672-0a10-47e5-9979-589a9126380c&quot;,&quot;relativeTransform&quot;:{&quot;translate&quot;:{&quot;x&quot;:8.043121504424196,&quot;y&quot;:-30.436176830856503},&quot;rotate&quot;:0},&quot;opacity&quot;:1,&quot;path&quot;:{&quot;type&quot;:&quot;POLY_LINE&quot;,&quot;points&quot;:[{&quot;x&quot;:-73.01989812042024,&quot;y&quot;:3.422296542106105},{&quot;x&quot;:-58.91899471435118,&quot;y&quot;:3.422296542106105},{&quot;x&quot;:-54.694441063171894,&quot;y&quot;:-5.920532280034075},{&quot;x&quot;:-33.54968292019311,&quot;y&quot;:-5.920532280034075},{&quot;x&quot;:-28.474940965878194,&quot;y&quot;:-11.277204342922207},{&quot;x&quot;:-23.40019901156327,&quot;y&quot;:-11.277204342922207},{&quot;x&quot;:-17.761596840102346,&quot;y&quot;:-14.378435537225611},{&quot;x&quot;:-3.101231194303643,&quot;y&quot;:-12.12299466864124},{&quot;x&quot;:-3.101231194303643,&quot;y&quot;:-12.12299466864124},{&quot;x&quot;:1.127720434292125,&quot;y&quot;:-14.096505428652641},{&quot;x&quot;:4.792811845741711,&quot;y&quot;:-12.12299466864124},{&quot;x&quot;:33.31624479029441,&quot;y&quot;:-5.712749790015782},{&quot;x&quot;:44.87537924178959,&quot;y&quot;:3.5909437928949073},{&quot;x&quot;:66.86592771048758,&quot;y&quot;:9.511476072928982},{&quot;x&quot;:73.01989812042018,&quot;y&quot;:14.378435537225611}],&quot;closed&quot;:false,&quot;cornerRounding&quot;:{&quot;type&quot;:&quot;ARC_LENGTH&quot;,&quot;global&quot;:4.428547789594346}},&quot;pathStyles&quot;:[{&quot;type&quot;:&quot;FILL&quot;,&quot;fillStyle&quot;:&quot;rgba(0,0,0,0)&quot;},{&quot;type&quot;:&quot;STROKE&quot;,&quot;strokeStyle&quot;:&quot;rgba(0,77,185,1)&quot;,&quot;lineWidth&quot;:0.5638602171461017,&quot;lineJoin&quot;:&quot;round&quot;}],&quot;isLocked&quot;:false,&quot;parent&quot;:{&quot;type&quot;:&quot;CHILD&quot;,&quot;parentId&quot;:&quot;c4373e79-fa67-4653-bfa0-cef7b5646e3a&quot;,&quot;order&quot;:&quot;652&quot;}},&quot;3055ffdd-acbc-437a-98d5-07ddd5240954&quot;:{&quot;type&quot;:&quot;FIGURE_OBJECT&quot;,&quot;id&quot;:&quot;3055ffdd-acbc-437a-98d5-07ddd5240954&quot;,&quot;relativeTransform&quot;:{&quot;translate&quot;:{&quot;x&quot;:-61.2203398493687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55&quot;}},&quot;4217ec9a-92d5-491a-a6a0-954ccdaf1064&quot;:{&quot;type&quot;:&quot;FIGURE_OBJECT&quot;,&quot;id&quot;:&quot;4217ec9a-92d5-491a-a6a0-954ccdaf1064&quot;,&quot;relativeTransform&quot;:{&quot;translate&quot;:{&quot;x&quot;:-28.93060258438873,&quot;y&quot;:49.07096635887299},&quot;rotate&quot;:0},&quot;opacity&quot;:1,&quot;path&quot;:{&quot;type&quot;:&quot;POLY_LINE&quot;,&quot;points&quot;:[{&quot;x&quot;:0,&quot;y&quot;:-1.2034650671444005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&quot;}},&quot;544065f9-f8a8-482a-9925-755fc90abe87&quot;:{&quot;type&quot;:&quot;FIGURE_OBJECT&quot;,&quot;id&quot;:&quot;544065f9-f8a8-482a-9925-755fc90abe87&quot;,&quot;relativeTransform&quot;:{&quot;translate&quot;:{&quot;x&quot;:2.999391862052204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5&quot;}},&quot;29d4b592-99c5-4a80-86ed-2a6fde4b3178&quot;:{&quot;type&quot;:&quot;FIGURE_OBJECT&quot;,&quot;id&quot;:&quot;29d4b592-99c5-4a80-86ed-2a6fde4b3178&quot;,&quot;relativeTransform&quot;:{&quot;translate&quot;:{&quot;x&quot;:-67.65297094429961,&quot;y&quot;:-27.22499289420966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&quot;}},&quot;cd6e96cf-fe29-4d68-8902-7ad39584d0f6&quot;:{&quot;type&quot;:&quot;FIGURE_OBJECT&quot;,&quot;id&quot;:&quot;cd6e96cf-fe29-4d68-8902-7ad39584d0f6&quot;,&quot;relativeTransform&quot;:{&quot;translate&quot;:{&quot;x&quot;:34.9296682386015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2&quot;}},&quot;7f7655e4-0122-45da-8898-6bdd5dd4ce0e&quot;:{&quot;type&quot;:&quot;FIGURE_OBJECT&quot;,&quot;id&quot;:&quot;7f7655e4-0122-45da-8898-6bdd5dd4ce0e&quot;,&quot;relativeTransform&quot;:{&quot;translate&quot;:{&quot;x&quot;:-67.65318939909153,&quot;y&quot;:4.70528348233982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5&quot;}},&quot;de03f146-1dc2-4339-85fb-7c8b90e2a6ec&quot;:{&quot;type&quot;:&quot;FIGURE_OBJECT&quot;,&quot;id&quot;:&quot;de03f146-1dc2-4339-85fb-7c8b90e2a6ec&quot;,&quot;relativeTransform&quot;:{&quot;translate&quot;:{&quot;x&quot;:66.859944615151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8&quot;}},&quot;4540061f-9209-4c26-8051-f51a20fcfaf6&quot;:{&quot;type&quot;:&quot;FIGURE_OBJECT&quot;,&quot;id&quot;:&quot;4540061f-9209-4c26-8051-f51a20fcfaf6&quot;,&quot;relativeTransform&quot;:{&quot;translate&quot;:{&quot;x&quot;:-67.65318939909153,&quot;y&quot;:36.63555985888931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9&quot;}},&quot;395d097c-1c38-4db5-960d-063ec323ae1f&quot;:{&quot;type&quot;:&quot;FIGURE_OBJECT&quot;,&quot;id&quot;:&quot;395d097c-1c38-4db5-960d-063ec323ae1f&quot;,&quot;relativeTransform&quot;:{&quot;translate&quot;:{&quot;x&quot;:-55.5391662315132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&quot;}},&quot;2b6bd7ac-354b-40aa-bd00-e2d1bc63ebea&quot;:{&quot;type&quot;:&quot;FIGURE_OBJECT&quot;,&quot;id&quot;:&quot;2b6bd7ac-354b-40aa-bd00-e2d1bc63ebea&quot;,&quot;relativeTransform&quot;:{&quot;translate&quot;:{&quot;x&quot;:-23.608889854963817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2&quot;}},&quot;ce5d3475-c77c-4334-ae5b-15f2e9674fcd&quot;:{&quot;type&quot;:&quot;FIGURE_OBJECT&quot;,&quot;id&quot;:&quot;ce5d3475-c77c-4334-ae5b-15f2e9674fcd&quot;,&quot;relativeTransform&quot;:{&quot;translate&quot;:{&quot;x&quot;:8.3211045914770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5&quot;}},&quot;137b3039-8e48-408d-9a45-4b90d8d1bf50&quot;:{&quot;type&quot;:&quot;FIGURE_OBJECT&quot;,&quot;id&quot;:&quot;137b3039-8e48-408d-9a45-4b90d8d1bf50&quot;,&quot;relativeTransform&quot;:{&quot;translate&quot;:{&quot;x&quot;:-67.65297094429961,&quot;y&quot;:-21.9032801647846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&quot;}},&quot;f598ebd2-67b5-41f4-962f-f69702062538&quot;:{&quot;type&quot;:&quot;FIGURE_OBJECT&quot;,&quot;id&quot;:&quot;f598ebd2-67b5-41f4-962f-f69702062538&quot;,&quot;relativeTransform&quot;:{&quot;translate&quot;:{&quot;x&quot;:40.45606222685045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2&quot;}},&quot;009370ab-8d22-4827-bbfc-282948e09179&quot;:{&quot;type&quot;:&quot;FIGURE_OBJECT&quot;,&quot;id&quot;:&quot;009370ab-8d22-4827-bbfc-282948e09179&quot;,&quot;relativeTransform&quot;:{&quot;translate&quot;:{&quot;x&quot;:-67.65318939909153,&quot;y&quot;:10.23167747058882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5&quot;}},&quot;ab27a079-6eb9-4d5e-9938-e8aa5ec972d1&quot;:{&quot;type&quot;:&quot;FIGURE_OBJECT&quot;,&quot;id&quot;:&quot;ab27a079-6eb9-4d5e-9938-e8aa5ec972d1&quot;,&quot;relativeTransform&quot;:{&quot;translate&quot;:{&quot;x&quot;:72.3863386033999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&quot;}},&quot;9b41de39-f702-49d5-b80a-17fe5aafa70d&quot;:{&quot;type&quot;:&quot;FIGURE_OBJECT&quot;,&quot;id&quot;:&quot;9b41de39-f702-49d5-b80a-17fe5aafa70d&quot;,&quot;relativeTransform&quot;:{&quot;translate&quot;:{&quot;x&quot;:-67.65318939909153,&quot;y&quot;:42.1619538471382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2&quot;}},&quot;d5f3bf9b-2e9c-4a9d-816f-25ccba19024f&quot;:{&quot;type&quot;:&quot;FIGURE_OBJECT&quot;,&quot;id&quot;:&quot;d5f3bf9b-2e9c-4a9d-816f-25ccba19024f&quot;,&quot;relativeTransform&quot;:{&quot;translate&quot;:{&quot;x&quot;:-50.21745350208839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5&quot;}},&quot;adc42c34-8b63-4324-bc37-0e7a6ebcb7b7&quot;:{&quot;type&quot;:&quot;FIGURE_OBJECT&quot;,&quot;id&quot;:&quot;adc42c34-8b63-4324-bc37-0e7a6ebcb7b7&quot;,&quot;relativeTransform&quot;:{&quot;translate&quot;:{&quot;x&quot;:-18.082777796823432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3&quot;}},&quot;a0b9bc53-e271-4739-a5bb-6f0ef4625443&quot;:{&quot;type&quot;:&quot;FIGURE_OBJECT&quot;,&quot;id&quot;:&quot;a0b9bc53-e271-4739-a5bb-6f0ef4625443&quot;,&quot;relativeTransform&quot;:{&quot;translate&quot;:{&quot;x&quot;:-67.65297094429961,&quot;y&quot;:-48.3071625530851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4&quot;}},&quot;c3c09206-4231-40c8-ac58-e13e2c8ff688&quot;:{&quot;type&quot;:&quot;FIGURE_OBJECT&quot;,&quot;id&quot;:&quot;c3c09206-4231-40c8-ac58-e13e2c8ff688&quot;,&quot;relativeTransform&quot;:{&quot;translate&quot;:{&quot;x&quot;:13.81197538604591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&quot;}},&quot;d18506f9-973b-4138-a5fb-e5787d41fece&quot;:{&quot;type&quot;:&quot;FIGURE_OBJECT&quot;,&quot;id&quot;:&quot;d18506f9-973b-4138-a5fb-e5787d41fece&quot;,&quot;relativeTransform&quot;:{&quot;translate&quot;:{&quot;x&quot;:-67.65318939909153,&quot;y&quot;:-16.412409370215954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2&quot;}},&quot;2d59b50f-7224-46d6-9a08-bcb97431a8a0&quot;:{&quot;type&quot;:&quot;FIGURE_OBJECT&quot;,&quot;id&quot;:&quot;2d59b50f-7224-46d6-9a08-bcb97431a8a0&quot;,&quot;relativeTransform&quot;:{&quot;translate&quot;:{&quot;x&quot;:45.57309369745140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5&quot;}},&quot;9eed6dba-c771-406b-ae84-77ac256ad322&quot;:{&quot;type&quot;:&quot;FIGURE_OBJECT&quot;,&quot;id&quot;:&quot;9eed6dba-c771-406b-ae84-77ac256ad322&quot;,&quot;relativeTransform&quot;:{&quot;translate&quot;:{&quot;x&quot;:-67.65318939909153,&quot;y&quot;:15.34870894118965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&quot;}},&quot;f2c5cff8-e0d7-4935-97c3-8b9d8a3c9f0b&quot;:{&quot;type&quot;:&quot;FIGURE_OBJECT&quot;,&quot;id&quot;:&quot;f2c5cff8-e0d7-4935-97c3-8b9d8a3c9f0b&quot;,&quot;relativeTransform&quot;:{&quot;translate&quot;:{&quot;x&quot;:77.794603876156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5&quot;}},&quot;3aff0285-f4a5-40ba-a757-8b1363c6d475&quot;:{&quot;type&quot;:&quot;FIGURE_OBJECT&quot;,&quot;id&quot;:&quot;3aff0285-f4a5-40ba-a757-8b1363c6d475&quot;,&quot;relativeTransform&quot;:{&quot;translate&quot;:{&quot;x&quot;:-67.65318939909159,&quot;y&quot;:47.522181806516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&quot;}},&quot;cb3567e5-6f77-4209-afb6-1c462ab1d606&quot;:{&quot;type&quot;:&quot;FIGURE_OBJECT&quot;,&quot;id&quot;:&quot;cb3567e5-6f77-4209-afb6-1c462ab1d606&quot;,&quot;relativeTransform&quot;:{&quot;translate&quot;:{&quot;x&quot;:-44.8957407726634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2&quot;}},&quot;490e9704-6292-4ec1-a32f-aa6c24d3c678&quot;:{&quot;type&quot;:&quot;FIGURE_OBJECT&quot;,&quot;id&quot;:&quot;490e9704-6292-4ec1-a32f-aa6c24d3c678&quot;,&quot;relativeTransform&quot;:{&quot;translate&quot;:{&quot;x&quot;:-12.965464396113987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5&quot;}},&quot;00520c73-0059-4c8a-9305-666be2a5c490&quot;:{&quot;type&quot;:&quot;FIGURE_OBJECT&quot;,&quot;id&quot;:&quot;00520c73-0059-4c8a-9305-666be2a5c490&quot;,&quot;relativeTransform&quot;:{&quot;translate&quot;:{&quot;x&quot;:-67.65297094429961,&quot;y&quot;:-43.1898491523757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8&quot;}},&quot;028571f7-beac-4b3f-b838-27be5a367249&quot;:{&quot;type&quot;:&quot;FIGURE_OBJECT&quot;,&quot;id&quot;:&quot;028571f7-beac-4b3f-b838-27be5a367249&quot;,&quot;relativeTransform&quot;:{&quot;translate&quot;:{&quot;x&quot;:18.9645300503268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9&quot;}},&quot;7ca9cff6-d2ac-4309-85d8-1c72250616e6&quot;:{&quot;type&quot;:&quot;FIGURE_OBJECT&quot;,&quot;id&quot;:&quot;7ca9cff6-d2ac-4309-85d8-1c72250616e6&quot;,&quot;relativeTransform&quot;:{&quot;translate&quot;:{&quot;x&quot;:-67.65318939909153,&quot;y&quot;:-11.25985470593497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&quot;}},&quot;c9cc795a-87bd-4767-93e1-2a0e4fe407b6&quot;:{&quot;type&quot;:&quot;FIGURE_OBJECT&quot;,&quot;id&quot;:&quot;c9cc795a-87bd-4767-93e1-2a0e4fe407b6&quot;,&quot;relativeTransform&quot;:{&quot;translate&quot;:{&quot;x&quot;:50.8948064268763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05&quot;}},&quot;b7ac2d5b-093e-4fca-93b9-f315fc503e25&quot;:{&quot;type&quot;:&quot;FIGURE_OBJECT&quot;,&quot;id&quot;:&quot;b7ac2d5b-093e-4fca-93b9-f315fc503e25&quot;,&quot;relativeTransform&quot;:{&quot;translate&quot;:{&quot;x&quot;:-67.65318939909153,&quot;y&quot;:20.67042167061451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1&quot;}},&quot;ddb954c2-597d-49e3-97de-14b641c55986&quot;:{&quot;type&quot;:&quot;FIGURE_OBJECT&quot;,&quot;id&quot;:&quot;ddb954c2-597d-49e3-97de-14b641c55986&quot;,&quot;relativeTransform&quot;:{&quot;translate&quot;:{&quot;x&quot;:-39.5740280432385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2&quot;}},&quot;96d46a7e-712f-4854-b9b9-5bd0b9e33a06&quot;:{&quot;type&quot;:&quot;FIGURE_OBJECT&quot;,&quot;id&quot;:&quot;96d46a7e-712f-4854-b9b9-5bd0b9e33a06&quot;,&quot;relativeTransform&quot;:{&quot;translate&quot;:{&quot;x&quot;:-7.64403359679768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3&quot;}},&quot;41e8f5b0-b0a4-44de-a3ee-02057f66890a&quot;:{&quot;type&quot;:&quot;FIGURE_OBJECT&quot;,&quot;id&quot;:&quot;41e8f5b0-b0a4-44de-a3ee-02057f66890a&quot;,&quot;relativeTransform&quot;:{&quot;translate&quot;:{&quot;x&quot;:-67.65297094429961,&quot;y&quot;:-37.868418353059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&quot;}},&quot;afade0db-a7b9-4ee5-8b15-c80d93d6b306&quot;:{&quot;type&quot;:&quot;FIGURE_OBJECT&quot;,&quot;id&quot;:&quot;afade0db-a7b9-4ee5-8b15-c80d93d6b306&quot;,&quot;relativeTransform&quot;:{&quot;translate&quot;:{&quot;x&quot;:24.286242779751863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5&quot;}},&quot;2b38f1af-6290-4c7f-8e7f-ecfd5d2e657b&quot;:{&quot;type&quot;:&quot;FIGURE_OBJECT&quot;,&quot;id&quot;:&quot;2b38f1af-6290-4c7f-8e7f-ecfd5d2e657b&quot;,&quot;relativeTransform&quot;:{&quot;translate&quot;:{&quot;x&quot;:-67.68399152474534,&quot;y&quot;:-5.9381419765100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6&quot;}},&quot;82fb9b77-5331-41c8-b2d6-1c15b322a5c4&quot;:{&quot;type&quot;:&quot;FIGURE_OBJECT&quot;,&quot;id&quot;:&quot;82fb9b77-5331-41c8-b2d6-1c15b322a5c4&quot;,&quot;relativeTransform&quot;:{&quot;translate&quot;:{&quot;x&quot;:56.2165191563012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7&quot;}},&quot;1be7b198-f526-43bd-9f69-b09bd4c7a4e5&quot;:{&quot;type&quot;:&quot;FIGURE_OBJECT&quot;,&quot;id&quot;:&quot;1be7b198-f526-43bd-9f69-b09bd4c7a4e5&quot;,&quot;relativeTransform&quot;:{&quot;translate&quot;:{&quot;x&quot;:-67.65318939909153,&quot;y&quot;:25.9921344000394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8&quot;}},&quot;160fcab6-7b3a-4954-a127-6e443572b0cd&quot;:{&quot;type&quot;:&quot;FIGURE_OBJECT&quot;,&quot;id&quot;:&quot;160fcab6-7b3a-4954-a127-6e443572b0cd&quot;,&quot;relativeTransform&quot;:{&quot;translate&quot;:{&quot;x&quot;:-34.0479159850981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&quot;}},&quot;2eefc3fb-72cb-48ec-920a-d7258aed7592&quot;:{&quot;type&quot;:&quot;FIGURE_OBJECT&quot;,&quot;id&quot;:&quot;2eefc3fb-72cb-48ec-920a-d7258aed7592&quot;,&quot;relativeTransform&quot;:{&quot;translate&quot;:{&quot;x&quot;:-2.1176396085486875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05&quot;}},&quot;69a4c15e-f0ea-4e9e-ab30-0e3684b4bea6&quot;:{&quot;type&quot;:&quot;FIGURE_OBJECT&quot;,&quot;id&quot;:&quot;69a4c15e-f0ea-4e9e-ab30-0e3684b4bea6&quot;,&quot;relativeTransform&quot;:{&quot;translate&quot;:{&quot;x&quot;:-67.65297094429961,&quot;y&quot;:-32.342024364810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1&quot;}},&quot;c1bf4c75-78a5-496a-af80-7c44f89a74eb&quot;:{&quot;type&quot;:&quot;FIGURE_OBJECT&quot;,&quot;id&quot;:&quot;c1bf4c75-78a5-496a-af80-7c44f89a74eb&quot;,&quot;relativeTransform&quot;:{&quot;translate&quot;:{&quot;x&quot;:29.81263676800074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2&quot;}},&quot;8878cf46-9ac2-4a01-a950-91ede70c0fba&quot;:{&quot;type&quot;:&quot;FIGURE_OBJECT&quot;,&quot;id&quot;:&quot;8878cf46-9ac2-4a01-a950-91ede70c0fba&quot;,&quot;relativeTransform&quot;:{&quot;translate&quot;:{&quot;x&quot;:-67.65318939909153,&quot;y&quot;:-0.411747988261002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3&quot;}},&quot;c12d1f0c-c204-4ae8-802b-5fd6daa49c9a&quot;:{&quot;type&quot;:&quot;FIGURE_OBJECT&quot;,&quot;id&quot;:&quot;c12d1f0c-c204-4ae8-802b-5fd6daa49c9a&quot;,&quot;relativeTransform&quot;:{&quot;translate&quot;:{&quot;x&quot;:61.74291314455011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&quot;}},&quot;3a8d605f-cb44-4d88-be8a-af251627f44f&quot;:{&quot;type&quot;:&quot;FIGURE_OBJECT&quot;,&quot;id&quot;:&quot;3a8d605f-cb44-4d88-be8a-af251627f44f&quot;,&quot;relativeTransform&quot;:{&quot;translate&quot;:{&quot;x&quot;:-67.65318939909153,&quot;y&quot;:31.51852838828836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5&quot;}},&quot;cbdc83e9-208c-4f0c-81de-fb2122a9e677&quot;:{&quot;type&quot;:&quot;FIGURE_OBJECT&quot;,&quot;id&quot;:&quot;cbdc83e9-208c-4f0c-81de-fb2122a9e677&quot;,&quot;relativeTransform&quot;:{&quot;translate&quot;:{&quot;x&quot;:5.1680571095376076,&quot;y&quot;:58.94190100571629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20]}],&quot;text&quot;:&quot;Position in read (bp)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78.71387629784442,&quot;y&quot;:10.310245983570894},&quot;targetSize&quot;:{&quot;x&quot;:78.71387629784442,&quot;y&quot;:10.310245983570894},&quot;format&quot;:&quot;BETTER_TEXT&quot;,&quot;verticalAlign&quot;:&quot;TOP&quot;},&quot;isLocked&quot;:false,&quot;parent&quot;:{&quot;type&quot;:&quot;CHILD&quot;,&quot;parentId&quot;:&quot;c4373e79-fa67-4653-bfa0-cef7b5646e3a&quot;,&quot;order&quot;:&quot;96&quot;}},&quot;20666a6b-00dc-4cc7-a7d1-b74f23f76340&quot;:{&quot;type&quot;:&quot;FIGURE_OBJECT&quot;,&quot;id&quot;:&quot;20666a6b-00dc-4cc7-a7d1-b74f23f76340&quot;,&quot;relativeTransform&quot;:{&quot;translate&quot;:{&quot;x&quot;:-75.82781251578473,&quot;y&quot;:-0.779786686128158},&quot;rotate&quot;:-1.5707963267948966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6]}],&quot;text&quot;:&quot;Quality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25.00439108240159,&quot;y&quot;:14.287998140424008},&quot;targetSize&quot;:{&quot;x&quot;:25.00439108240159,&quot;y&quot;:14.287998140424008},&quot;format&quot;:&quot;BETTER_TEXT&quot;,&quot;verticalAlign&quot;:&quot;TOP&quot;},&quot;isLocked&quot;:false,&quot;parent&quot;:{&quot;type&quot;:&quot;CHILD&quot;,&quot;parentId&quot;:&quot;c4373e79-fa67-4653-bfa0-cef7b5646e3a&quot;,&quot;order&quot;:&quot;97&quot;}},&quot;a530b382-0b34-4ea7-87b4-371bb574b424&quot;:{&quot;type&quot;:&quot;FIGURE_OBJECT&quot;,&quot;id&quot;:&quot;a530b382-0b34-4ea7-87b4-371bb574b424&quot;,&quot;relativeTransform&quot;:{&quot;translate&quot;:{&quot;x&quot;:8.171563201454372,&quot;y&quot;:-55.95244362367051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,&quot;range&quot;:[0,24]}],&quot;text&quot;:&quot;Per base sequence quality&quot;,&quot;base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}],&quot;verticalAlign&quot;:&quot;TOP&quot;},&quot;size&quot;:{&quot;x&quot;:101.66206870583275,&quot;y&quot;:17.342847926160054},&quot;targetSize&quot;:{&quot;x&quot;:101.66206870583275,&quot;y&quot;:17.342847926160054},&quot;format&quot;:&quot;BETTER_TEXT&quot;,&quot;verticalAlign&quot;:&quot;TOP&quot;},&quot;isLocked&quot;:false,&quot;parent&quot;:{&quot;type&quot;:&quot;CHILD&quot;,&quot;parentId&quot;:&quot;c4373e79-fa67-4653-bfa0-cef7b5646e3a&quot;,&quot;order&quot;:&quot;98&quot;}},&quot;d3d68a36-1777-44f6-8ab9-ada8bd84bb4b&quot;:{&quot;relativeTransform&quot;:{&quot;translate&quot;:{&quot;x&quot;:-409.16459719153164,&quot;y&quot;:-40.74185328299037},&quot;rotate&quot;:0,&quot;skewX&quot;:0,&quot;scale&quot;:{&quot;x&quot;:1,&quot;y&quot;:1}},&quot;type&quot;:&quot;FIGURE_OBJECT&quot;,&quot;id&quot;:&quot;d3d68a36-1777-44f6-8ab9-ada8bd84bb4b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7&quot;},&quot;name&quot;:&quot;Sequenced genome (simple)&quot;,&quot;displayName&quot;:&quot;Sequenced genome (simple)&quot;,&quot;isPremium&quot;:true},&quot;e3c9d5e0-976b-4870-9fb5-c6dc4de6b33d&quot;:{&quot;type&quot;:&quot;FIGURE_OBJECT&quot;,&quot;id&quot;:&quot;e3c9d5e0-976b-4870-9fb5-c6dc4de6b33d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1&quot;}},&quot;8cb5f135-1036-4320-b6b1-6624b7c4eccf&quot;:{&quot;type&quot;:&quot;FIGURE_OBJECT&quot;,&quot;id&quot;:&quot;8cb5f135-1036-4320-b6b1-6624b7c4eccf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2&quot;}},&quot;b882821d-33ac-4297-9ff1-89fffaebe27f&quot;:{&quot;type&quot;:&quot;FIGURE_OBJECT&quot;,&quot;id&quot;:&quot;b882821d-33ac-4297-9ff1-89fffaebe27f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3&quot;}},&quot;51896c9c-6ecc-4961-9a90-12388aa68ecf&quot;:{&quot;type&quot;:&quot;FIGURE_OBJECT&quot;,&quot;id&quot;:&quot;51896c9c-6ecc-4961-9a90-12388aa68ecf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5&quot;}},&quot;1ef04103-9981-4b54-9ab0-f705f87192cb&quot;:{&quot;type&quot;:&quot;FIGURE_OBJECT&quot;,&quot;id&quot;:&quot;1ef04103-9981-4b54-9ab0-f705f87192c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6&quot;}},&quot;5ec5da50-481e-4dec-95bd-51144abc8f9f&quot;:{&quot;type&quot;:&quot;FIGURE_OBJECT&quot;,&quot;id&quot;:&quot;5ec5da50-481e-4dec-95bd-51144abc8f9f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7&quot;}},&quot;2bb77992-0d6d-4a8c-9c56-b0917de1582f&quot;:{&quot;type&quot;:&quot;FIGURE_OBJECT&quot;,&quot;id&quot;:&quot;2bb77992-0d6d-4a8c-9c56-b0917de1582f&quot;,&quot;relativeTransform&quot;:{&quot;translate&quot;:{&quot;x&quot;:-259.0027967917756,&quot;y&quot;:-29.84426239396684},&quot;rotate&quot;:0},&quot;opacity&quot;:1,&quot;path&quot;:{&quot;type&quot;:&quot;RECT&quot;,&quot;size&quot;:{&quot;x&quot;:67.25237646573498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2&quot;},&quot;layout&quot;:{&quot;sizeRatio&quot;:{&quot;x&quot;:0.88,&quot;y&quot;:0.88},&quot;keepAspectRatio&quot;:false}},&quot;a7779904-3eee-436d-8cff-cfb8fcc91a24&quot;:{&quot;type&quot;:&quot;FIGURE_OBJECT&quot;,&quot;id&quot;:&quot;a7779904-3eee-436d-8cff-cfb8fcc91a24&quot;,&quot;relativeTransform&quot;:{&quot;translate&quot;:{&quot;x&quot;:-350.02393747771697,&quot;y&quot;:-29.844050108870423},&quot;rotate&quot;:0,&quot;skewX&quot;:0,&quot;scale&quot;:{&quot;x&quot;:1,&quot;y&quot;:1}},&quot;layout&quot;:{&quot;sizeRatio&quot;:{&quot;x&quot;:0.88,&quot;y&quot;:0.88},&quot;keepAspectRatio&quot;:false},&quot;opacity&quot;:1,&quot;path&quot;:{&quot;type&quot;:&quot;RECT&quot;,&quot;size&quot;:{&quot;x&quot;:68.8195347603673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5&quot;}},&quot;d1ad1b12-6749-4456-9b4f-5c319082e0ff&quot;:{&quot;type&quot;:&quot;FIGURE_OBJECT&quot;,&quot;id&quot;:&quot;d1ad1b12-6749-4456-9b4f-5c319082e0ff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5.890825982145927,&quot;color&quot;:&quot;rgb(0,0,0)&quot;,&quot;fontWeight&quot;:&quot;normal&quot;,&quot;fontStyle&quot;:&quot;normal&quot;,&quot;decoration&quot;:&quot;none&quot;,&quot;script&quot;:&quot;none&quot;},&quot;range&quot;:[0,1]}],&quot;text&quot;:&quot;R1&quot;}],&quot;verticalAlign&quot;:&quot;TOP&quot;,&quot;_lastCaretLocation&quot;:{&quot;lineIndex&quot;:0,&quot;runIndex&quot;:-1,&quot;charIndex&quot;:-1,&quot;endOfLine&quot;:true}},&quot;size&quot;:{&quot;x&quot;:60.56119058912324,&quot;y&quot;:19},&quot;targetSize&quot;:{&quot;x&quot;:60.56119058912324,&quot;y&quot;:2},&quot;format&quot;:&quot;BETTER_TEXT&quot;},&quot;parent&quot;:{&quot;type&quot;:&quot;CHILD&quot;,&quot;parentId&quot;:&quot;a7779904-3eee-436d-8cff-cfb8fcc91a24&quot;,&quot;order&quot;:&quot;5&quot;}},&quot;b46f0430-a83a-4cae-8905-b9642889b7e9&quot;:{&quot;id&quot;:&quot;b46f0430-a83a-4cae-8905-b9642889b7e9&quot;,&quot;name&quot;:&quot;DNA (short, symbol)&quot;,&quot;displayName&quot;:&quot;&quot;,&quot;type&quot;:&quot;FIGURE_OBJECT&quot;,&quot;relativeTransform&quot;:{&quot;translate&quot;:{&quot;x&quot;:-238.14860076982825,&quot;y&quot;:-271.7615748580265},&quot;rotate&quot;:1.5707963267948966,&quot;skewX&quot;:0,&quot;scale&quot;:{&quot;x&quot;:1.319835500899462,&quot;y&quot;:1.319835500899462}},&quot;image&quot;:{&quot;url&quot;:&quot;https://icons.biorender.com/biorender/6329d3598dc9890028b7ab18/dna-short-symbol.png&quot;,&quot;fallbackUrl&quot;:&quot;https://res.cloudinary.com/dlcjuc3ej/image/upload/v1663685447/uweq1izggxsnbozixmas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&quot;,&quot;isPremium&quot;:false,&quot;isOrgIcon&quot;:false,&quot;size&quot;:{&quot;x&quot;:79,&quot;y&quot;:40.68796992481203}},&quot;source&quot;:{&quot;id&quot;:&quot;6329d2c58dc9890028b7aaf8&quot;,&quot;version&quot;:&quot;1663685447&quot;,&quot;type&quot;:&quot;ASSETS&quot;},&quot;isPremium&quot;:false,&quot;parent&quot;:{&quot;type&quot;:&quot;CHILD&quot;,&quot;parentId&quot;:&quot;f2649530-61e9-41f1-9f94-86db36006b6b&quot;,&quot;order&quot;:&quot;91&quot;}},&quot;10120448-a19e-4503-a2f3-46b884e093ea&quot;:{&quot;id&quot;:&quot;10120448-a19e-4503-a2f3-46b884e093ea&quot;,&quot;name&quot;:&quot;image.png&quot;,&quot;type&quot;:&quot;FIGURE_OBJECT&quot;,&quot;relativeTransform&quot;:{&quot;translate&quot;:{&quot;x&quot;:-364.53744837158894,&quot;y&quot;:-271.7613558362481},&quot;rotate&quot;:0,&quot;skewX&quot;:0,&quot;scale&quot;:{&quot;x&quot;:0.6097503441894072,&quot;y&quot;:0.6097503441894072}},&quot;image&quot;:{&quot;url&quot;:&quot;https://core.services.biorender.com/api/uploads/67ddd05a9669e6890616f61e/1742590042385_cb9dff80-2ddb-47bf-81cf-6f20b18ea009_icon.png&quot;,&quot;isPremium&quot;:false,&quot;isSignedURL&quot;:true,&quot;size&quot;:{&quot;x&quot;:300,&quot;y&quot;:170.99999999999997}},&quot;source&quot;:{&quot;id&quot;:&quot;67ddd05a9669e6890616f61e&quot;,&quot;type&quot;:&quot;UPLOADS&quot;},&quot;isPremium&quot;:false,&quot;parent&quot;:{&quot;type&quot;:&quot;CHILD&quot;,&quot;parentId&quot;:&quot;f2649530-61e9-41f1-9f94-86db36006b6b&quot;,&quot;order&quot;:&quot;92&quot;}},&quot;e2387e3e-6932-4235-b45b-e75f57307766&quot;:{&quot;id&quot;:&quot;e2387e3e-6932-4235-b45b-e75f57307766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5.890825982145927,&quot;color&quot;:&quot;black&quot;,&quot;fontWeight&quot;:&quot;normal&quot;,&quot;fontStyle&quot;:&quot;normal&quot;,&quot;decoration&quot;:&quot;none&quot;},&quot;range&quot;:[0,1]}],&quot;text&quot;:&quot;R2&quot;}],&quot;_lastCaretLocation&quot;:{&quot;lineIndex&quot;:0,&quot;runIndex&quot;:-1,&quot;charIndex&quot;:-1,&quot;endOfLine&quot;:true}},&quot;format&quot;:&quot;BETTER_TEXT&quot;,&quot;size&quot;:{&quot;x&quot;:59.18209128984679,&quot;y&quot;:18.728473478957703},&quot;targetSize&quot;:{&quot;x&quot;:59.18209128984679,&quot;y&quot;:2}},&quot;parent&quot;:{&quot;type&quot;:&quot;CHILD&quot;,&quot;parentId&quot;:&quot;2bb77992-0d6d-4a8c-9c56-b0917de1582f&quot;,&quot;order&quot;:&quot;5&quot;}},&quot;128f745b-e17a-4f0a-9970-0ce7d3d2fd52&quot;:{&quot;type&quot;:&quot;FIGURE_OBJECT&quot;,&quot;id&quot;:&quot;128f745b-e17a-4f0a-9970-0ce7d3d2fd52&quot;,&quot;relativeTransform&quot;:{&quot;translate&quot;:{&quot;x&quot;:-367.76854633648674,&quot;y&quot;:39.85695663808962},&quot;rotate&quot;:0},&quot;opacity&quot;:1,&quot;path&quot;:{&quot;type&quot;:&quot;POLY_LINE&quot;,&quot;points&quot;:[{&quot;x&quot;:-79.5285445208055,&quot;y&quot;:0},{&quot;x&quot;:79.5285445208055,&quot;y&quot;:0}],&quot;closed&quot;:false},&quot;pathStyles&quot;:[{&quot;type&quot;:&quot;FILL&quot;,&quot;fillStyle&quot;:&quot;rgba(0,0,0,0)&quot;},{&quot;type&quot;:&quot;STROKE&quot;,&quot;strokeStyle&quot;:&quot;#232323&quot;,&quot;lineWidth&quot;:2.14461913691752,&quot;lineJoin&quot;:&quot;round&quot;}],&quot;isLocked&quot;:false,&quot;parent&quot;:{&quot;type&quot;:&quot;CHILD&quot;,&quot;parentId&quot;:&quot;022c2638-aeee-4177-bd62-e47fd19fc28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893585f4-315d-4053-8f2f-650a937c60da&quot;:{&quot;type&quot;:&quot;FIGURE_OBJECT&quot;,&quot;id&quot;:&quot;893585f4-315d-4053-8f2f-650a937c60da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d7102dd8-f445-4dbb-af45-e6ff6513844a&quot;:{&quot;type&quot;:&quot;FIGURE_OBJECT&quot;,&quot;id&quot;:&quot;d7102dd8-f445-4dbb-af45-e6ff6513844a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4e93f12d-2abf-4071-a60e-4b1ca03dc4f2&quot;:{&quot;type&quot;:&quot;FIGURE_OBJECT&quot;,&quot;id&quot;:&quot;4e93f12d-2abf-4071-a60e-4b1ca03dc4f2&quot;,&quot;parent&quot;:{&quot;type&quot;:&quot;CHILD&quot;,&quot;parentId&quot;:&quot;022c2638-aeee-4177-bd62-e47fd19fc285&quot;,&quot;order&quot;:&quot;5&quot;},&quot;relativeTransform&quot;:{&quot;translate&quot;:{&quot;x&quot;:-94.86907595121467,&quot;y&quot;:9.579591972808336},&quot;rotate&quot;:0}},&quot;cd001329-375a-4e01-99eb-5664b42c5205&quot;:{&quot;type&quot;:&quot;FIGURE_OBJECT&quot;,&quot;id&quot;:&quot;cd001329-375a-4e01-99eb-5664b42c5205&quot;,&quot;parent&quot;:{&quot;type&quot;:&quot;CHILD&quot;,&quot;parentId&quot;:&quot;022c2638-aeee-4177-bd62-e47fd19fc285&quot;,&quot;order&quot;:&quot;7&quot;},&quot;relativeTransform&quot;:{&quot;translate&quot;:{&quot;x&quot;:-640.6685091253055,&quot;y&quot;:70.31696488961117},&quot;rotate&quot;:3.141592653589793}},&quot;bb5c59a3-16bb-43ef-9aba-3d9bc47726d4&quot;:{&quot;type&quot;:&quot;FIGURE_OBJECT&quot;,&quot;id&quot;:&quot;bb5c59a3-16bb-43ef-9aba-3d9bc47726d4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fbe98e1b-471e-4eed-bef9-1c2c6db76fd4&quot;:{&quot;type&quot;:&quot;FIGURE_OBJECT&quot;,&quot;id&quot;:&quot;fbe98e1b-471e-4eed-bef9-1c2c6db76fd4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022c2638-aeee-4177-bd62-e47fd19fc285&quot;:{&quot;type&quot;:&quot;FIGURE_OBJECT&quot;,&quot;id&quot;:&quot;022c2638-aeee-4177-bd62-e47fd19fc285&quot;,&quot;parent&quot;:{&quot;type&quot;:&quot;CHILD&quot;,&quot;parentId&quot;:&quot;ba9654d3-da71-4a79-8200-ac62abd567c2&quot;,&quot;order&quot;:&quot;7&quot;},&quot;relativeTransform&quot;:{&quot;translate&quot;:{&quot;x&quot;:62.95041987955095,&quot;y&quot;:-140.66254751659017},&quot;rotate&quot;:0}},&quot;ba9654d3-da71-4a79-8200-ac62abd567c2&quot;:{&quot;type&quot;:&quot;FIGURE_OBJECT&quot;,&quot;id&quot;:&quot;ba9654d3-da71-4a79-8200-ac62abd567c2&quot;,&quot;parent&quot;:{&quot;type&quot;:&quot;CHILD&quot;,&quot;parentId&quot;:&quot;f2649530-61e9-41f1-9f94-86db36006b6b&quot;,&quot;order&quot;:&quot;999&quot;},&quot;relativeTransform&quot;:{&quot;translate&quot;:{&quot;x&quot;:-59.71863440796369,&quot;y&quot;:-40.43383038738805},&quot;rotate&quot;:0,&quot;skewX&quot;:0,&quot;scale&quot;:{&quot;x&quot;:1,&quot;y&quot;:1}}},&quot;cce98c49-373a-480b-9e6c-47b075813ea4&quot;:{&quot;type&quot;:&quot;FIGURE_OBJECT&quot;,&quot;id&quot;:&quot;cce98c49-373a-480b-9e6c-47b075813ea4&quot;,&quot;relativeTransform&quot;:{&quot;translate&quot;:{&quot;x&quot;:0,&quot;y&quot;:-8.74131293387486},&quot;rotate&quot;:0,&quot;skewX&quot;:0,&quot;scale&quot;:{&quot;x&quot;:1,&quot;y&quot;:1}},&quot;opacity&quot;:1,&quot;path&quot;:{&quot;type&quot;:&quot;POLY_LINE&quot;,&quot;points&quot;:[{&quot;x&quot;:-364.2213722447859,&quot;y&quot;:-207.0013601359915},{&quot;x&quot;:-364.2213722447859,&quot;y&quot;:-149.57357686852538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5&quot;},&quot;connectorInfo&quot;:{&quot;connectedObjects&quot;:[],&quot;type&quot;:&quot;LINE&quot;,&quot;offset&quot;:{&quot;x&quot;:0,&quot;y&quot;:0},&quot;bending&quot;:0.1,&quot;firstElementIsHead&quot;:false,&quot;customized&quot;:false}},&quot;34a18ba9-7fbc-4259-94eb-a423e37244ca&quot;:{&quot;relativeTransform&quot;:{&quot;translate&quot;:{&quot;x&quot;:-409.16439614010096,&quot;y&quot;:-98.64907179072549},&quot;rotate&quot;:0,&quot;skewX&quot;:0,&quot;scale&quot;:{&quot;x&quot;:1,&quot;y&quot;:1}},&quot;type&quot;:&quot;FIGURE_OBJECT&quot;,&quot;id&quot;:&quot;34a18ba9-7fbc-4259-94eb-a423e37244ca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8&quot;},&quot;name&quot;:&quot;Sequenced genome (simple)&quot;,&quot;displayName&quot;:&quot;Sequenced genome (simple)&quot;,&quot;isPremium&quot;:true},&quot;7348e7e8-84c4-4ee8-92b9-0e661570e779&quot;:{&quot;type&quot;:&quot;FIGURE_OBJECT&quot;,&quot;id&quot;:&quot;7348e7e8-84c4-4ee8-92b9-0e661570e779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1&quot;}},&quot;95cf6d21-0175-4ea7-8601-2ed3e5352cdb&quot;:{&quot;type&quot;:&quot;FIGURE_OBJECT&quot;,&quot;id&quot;:&quot;95cf6d21-0175-4ea7-8601-2ed3e5352cdb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2&quot;}},&quot;82d22d90-0631-4254-a406-424f9293df70&quot;:{&quot;type&quot;:&quot;FIGURE_OBJECT&quot;,&quot;id&quot;:&quot;82d22d90-0631-4254-a406-424f9293df70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3&quot;}},&quot;beb8c040-b487-4d3f-b709-101b09472b9b&quot;:{&quot;type&quot;:&quot;FIGURE_OBJECT&quot;,&quot;id&quot;:&quot;beb8c040-b487-4d3f-b709-101b09472b9b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5&quot;}},&quot;e45156c1-ba0e-4b5e-802d-a3c7f4af4f66&quot;:{&quot;type&quot;:&quot;FIGURE_OBJECT&quot;,&quot;id&quot;:&quot;e45156c1-ba0e-4b5e-802d-a3c7f4af4f66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6&quot;}},&quot;62245ba8-275c-4cad-b485-e66d3bbf4976&quot;:{&quot;type&quot;:&quot;FIGURE_OBJECT&quot;,&quot;id&quot;:&quot;62245ba8-275c-4cad-b485-e66d3bbf4976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7&quot;}},&quot;7d86e39e-7e3e-43ee-8b4e-f25e927121e0&quot;:{&quot;relativeTransform&quot;:{&quot;translate&quot;:{&quot;x&quot;:-318.0350377793107,&quot;y&quot;:-98.6486976584752},&quot;rotate&quot;:0,&quot;skewX&quot;:0,&quot;scale&quot;:{&quot;x&quot;:1,&quot;y&quot;:1}},&quot;type&quot;:&quot;FIGURE_OBJECT&quot;,&quot;id&quot;:&quot;7d86e39e-7e3e-43ee-8b4e-f25e927121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&quot;},&quot;name&quot;:&quot;Sequenced genome (simple)&quot;,&quot;displayName&quot;:&quot;Sequenced genome (simple)&quot;,&quot;isPremium&quot;:true},&quot;32ce7b19-e2f8-4c7b-b67c-73f7b4efd511&quot;:{&quot;type&quot;:&quot;FIGURE_OBJECT&quot;,&quot;id&quot;:&quot;32ce7b19-e2f8-4c7b-b67c-73f7b4efd511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1&quot;}},&quot;9ddbd857-92b2-41b1-bf43-372e2e2cb2cc&quot;:{&quot;type&quot;:&quot;FIGURE_OBJECT&quot;,&quot;id&quot;:&quot;9ddbd857-92b2-41b1-bf43-372e2e2cb2cc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2&quot;}},&quot;2598e354-5a76-4f48-a9da-98b33ca193b6&quot;:{&quot;type&quot;:&quot;FIGURE_OBJECT&quot;,&quot;id&quot;:&quot;2598e354-5a76-4f48-a9da-98b33ca193b6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3&quot;}},&quot;2d68d3b9-95fd-4d1b-b73b-a69ce04b2922&quot;:{&quot;type&quot;:&quot;FIGURE_OBJECT&quot;,&quot;id&quot;:&quot;2d68d3b9-95fd-4d1b-b73b-a69ce04b2922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5&quot;}},&quot;342e16af-073f-4d75-b5fa-77479b96ac7b&quot;:{&quot;type&quot;:&quot;FIGURE_OBJECT&quot;,&quot;id&quot;:&quot;342e16af-073f-4d75-b5fa-77479b96ac7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6&quot;}},&quot;a421f12b-d09a-4577-bbfb-a3638dfb1230&quot;:{&quot;type&quot;:&quot;FIGURE_OBJECT&quot;,&quot;id&quot;:&quot;a421f12b-d09a-4577-bbfb-a3638dfb123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7&quot;}},&quot;c4058a53-1d1c-4ae3-8d44-9dcca0ee7259&quot;:{&quot;relativeTransform&quot;:{&quot;translate&quot;:{&quot;x&quot;:-317.96743462501854,&quot;y&quot;:-40.741820055226015},&quot;rotate&quot;:0,&quot;skewX&quot;:0,&quot;scale&quot;:{&quot;x&quot;:1,&quot;y&quot;:1}},&quot;type&quot;:&quot;FIGURE_OBJECT&quot;,&quot;id&quot;:&quot;c4058a53-1d1c-4ae3-8d44-9dcca0ee7259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5&quot;},&quot;name&quot;:&quot;Sequenced genome (simple)&quot;,&quot;displayName&quot;:&quot;Sequenced genome (simple)&quot;,&quot;isPremium&quot;:true},&quot;d54238a9-62a2-4c3b-b19f-39bc604189d6&quot;:{&quot;type&quot;:&quot;FIGURE_OBJECT&quot;,&quot;id&quot;:&quot;d54238a9-62a2-4c3b-b19f-39bc604189d6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1&quot;}},&quot;2002d280-d1d4-4b7b-b77b-d1b1402296e5&quot;:{&quot;type&quot;:&quot;FIGURE_OBJECT&quot;,&quot;id&quot;:&quot;2002d280-d1d4-4b7b-b77b-d1b1402296e5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2&quot;}},&quot;cef63482-f23d-4104-b2dc-3f3d3ca77343&quot;:{&quot;type&quot;:&quot;FIGURE_OBJECT&quot;,&quot;id&quot;:&quot;cef63482-f23d-4104-b2dc-3f3d3ca77343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3&quot;}},&quot;0aec1872-2741-4be2-8057-6d5f167dc06d&quot;:{&quot;type&quot;:&quot;FIGURE_OBJECT&quot;,&quot;id&quot;:&quot;0aec1872-2741-4be2-8057-6d5f167dc06d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5&quot;}},&quot;e3a21ee7-b4d1-4c6b-857b-b93a039c2dd2&quot;:{&quot;type&quot;:&quot;FIGURE_OBJECT&quot;,&quot;id&quot;:&quot;e3a21ee7-b4d1-4c6b-857b-b93a039c2dd2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6&quot;}},&quot;92adc89c-39ba-4763-9e5b-d22fc7f987f0&quot;:{&quot;type&quot;:&quot;FIGURE_OBJECT&quot;,&quot;id&quot;:&quot;92adc89c-39ba-4763-9e5b-d22fc7f987f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7&quot;}},&quot;3a2de315-83df-4d8f-a3b4-3471f250eeeb&quot;:{&quot;type&quot;:&quot;FIGURE_OBJECT&quot;,&quot;id&quot;:&quot;3a2de315-83df-4d8f-a3b4-3471f250eeeb&quot;,&quot;relativeTransform&quot;:{&quot;translate&quot;:{&quot;x&quot;:161.81537581709472,&quot;y&quot;:353.8249753990779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7&quot;},&quot;connectorInfo&quot;:{&quot;connectedObjects&quot;:[],&quot;type&quot;:&quot;LINE&quot;,&quot;offset&quot;:{&quot;x&quot;:0,&quot;y&quot;:0},&quot;bending&quot;:0.1,&quot;firstElementIsHead&quot;:false,&quot;customized&quot;:false}},&quot;10203336-c065-46f3-b795-c64a9d9e3cc1&quot;:{&quot;type&quot;:&quot;FIGURE_OBJECT&quot;,&quot;id&quot;:&quot;10203336-c065-46f3-b795-c64a9d9e3cc1&quot;,&quot;relativeTransform&quot;:{&quot;translate&quot;:{&quot;x&quot;:161.77154889791439,&quot;y&quot;:547.0738040031024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9&quot;},&quot;connectorInfo&quot;:{&quot;connectedObjects&quot;:[],&quot;type&quot;:&quot;LINE&quot;,&quot;offset&quot;:{&quot;x&quot;:0,&quot;y&quot;:0},&quot;bending&quot;:0.1,&quot;firstElementIsHead&quot;:false,&quot;customized&quot;:false}},&quot;602a6df8-aa43-4ad8-9d8d-f02416690030&quot;:{&quot;relativeTransform&quot;:{&quot;translate&quot;:{&quot;x&quot;:-430.24482095642014,&quot;y&quot;:311.14060813078197},&quot;rotate&quot;:0,&quot;skewX&quot;:0,&quot;scale&quot;:{&quot;x&quot;:1,&quot;y&quot;:1}},&quot;type&quot;:&quot;FIGURE_OBJECT&quot;,&quot;id&quot;:&quot;602a6df8-aa43-4ad8-9d8d-f0241669003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5&quot;},&quot;name&quot;:&quot;Sequenced genome (simple)&quot;,&quot;displayName&quot;:&quot;Sequenced genome (simple)&quot;,&quot;isPremium&quot;:true},&quot;5ea508c9-5d9d-49df-95ae-2a1082807c45&quot;:{&quot;type&quot;:&quot;FIGURE_OBJECT&quot;,&quot;id&quot;:&quot;5ea508c9-5d9d-49df-95ae-2a1082807c45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1&quot;}},&quot;933a44e9-2724-4ea5-8299-7bfbe645f954&quot;:{&quot;type&quot;:&quot;FIGURE_OBJECT&quot;,&quot;id&quot;:&quot;933a44e9-2724-4ea5-8299-7bfbe645f954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2&quot;}},&quot;2e992fcb-1b0e-4e20-aba1-e0e1e69af10b&quot;:{&quot;type&quot;:&quot;FIGURE_OBJECT&quot;,&quot;id&quot;:&quot;2e992fcb-1b0e-4e20-aba1-e0e1e69af10b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3&quot;}},&quot;e8683895-d1c2-4dcd-9983-3189fbb7fbfe&quot;:{&quot;type&quot;:&quot;FIGURE_OBJECT&quot;,&quot;id&quot;:&quot;e8683895-d1c2-4dcd-9983-3189fbb7fbfe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5&quot;}},&quot;7486b5d1-3091-4b44-86a9-ab7c8289a410&quot;:{&quot;type&quot;:&quot;FIGURE_OBJECT&quot;,&quot;id&quot;:&quot;7486b5d1-3091-4b44-86a9-ab7c8289a410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6&quot;}},&quot;267c7895-4b32-49a7-80b1-3643763f1061&quot;:{&quot;type&quot;:&quot;FIGURE_OBJECT&quot;,&quot;id&quot;:&quot;267c7895-4b32-49a7-80b1-3643763f106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7&quot;}},&quot;9bce0378-4824-4085-afff-1a69ed365778&quot;:{&quot;id&quot;:&quot;9bce0378-4824-4085-afff-1a69ed365778&quot;,&quot;name&quot;:&quot;Bacillus (pili)&quot;,&quot;displayName&quot;:&quot;&quot;,&quot;type&quot;:&quot;FIGURE_OBJECT&quot;,&quot;relativeTransform&quot;:{&quot;translate&quot;:{&quot;x&quot;:-423.86233375986825,&quot;y&quot;:273.8944719280789},&quot;rotate&quot;:0,&quot;skewX&quot;:0,&quot;scale&quot;:{&quot;x&quot;:1,&quot;y&quot;:1}},&quot;image&quot;:{&quot;url&quot;:&quot;https://icons.cdn.biorender.com/biorender/5b070a4bbd399f0014847cc9/20200109200857/image/5b070a4bbd399f0014847cc9.png&quot;,&quot;isPremium&quot;:false,&quot;isOrgIcon&quot;:false,&quot;size&quot;:{&quot;x&quot;:75,&quot;y&quot;:38.94230769230769}},&quot;source&quot;:{&quot;id&quot;:&quot;5b070a4bbd399f0014847cc9&quot;,&quot;version&quot;:&quot;20200109200857&quot;,&quot;type&quot;:&quot;ASSETS&quot;},&quot;isPremium&quot;:false,&quot;parent&quot;:{&quot;type&quot;:&quot;CHILD&quot;,&quot;parentId&quot;:&quot;f2649530-61e9-41f1-9f94-86db36006b6b&quot;,&quot;order&quot;:&quot;999997&quot;}},&quot;ebc25500-2228-43a3-8fac-f8155773cee0&quot;:{&quot;id&quot;:&quot;ebc25500-2228-43a3-8fac-f8155773cee0&quot;,&quot;name&quot;:&quot;SARS&quot;,&quot;displayName&quot;:&quot;&quot;,&quot;type&quot;:&quot;FIGURE_OBJECT&quot;,&quot;relativeTransform&quot;:{&quot;translate&quot;:{&quot;x&quot;:-356.22376061681774,&quot;y&quot;:271.8019721825549},&quot;rotate&quot;:0,&quot;skewX&quot;:0,&quot;scale&quot;:{&quot;x&quot;:0.7848074724659675,&quot;y&quot;:0.7848074724659675}},&quot;image&quot;:{&quot;url&quot;:&quot;https://icons.cdn.biorender.com/biorender/5acbaeb93f8c3400148e4048/20180409182012/image/5acbaeb93f8c3400148e4048.png&quot;,&quot;isPremium&quot;:false,&quot;isOrgIcon&quot;:false,&quot;size&quot;:{&quot;x&quot;:50,&quot;y&quot;:50}},&quot;source&quot;:{&quot;id&quot;:&quot;5acbaeb93f8c3400148e4048&quot;,&quot;version&quot;:&quot;20180409182012&quot;,&quot;type&quot;:&quot;ASSETS&quot;},&quot;isPremium&quot;:false,&quot;parent&quot;:{&quot;type&quot;:&quot;CHILD&quot;,&quot;parentId&quot;:&quot;f2649530-61e9-41f1-9f94-86db36006b6b&quot;,&quot;order&quot;:&quot;999998&quot;}},&quot;f00ac019-f7d3-4bbb-9ee0-0cbfbd1d36a5&quot;:{&quot;id&quot;:&quot;f00ac019-f7d3-4bbb-9ee0-0cbfbd1d36a5&quot;,&quot;name&quot;:&quot;Adult female head (anterior, eyes open)&quot;,&quot;displayName&quot;:&quot;&quot;,&quot;type&quot;:&quot;FIGURE_OBJECT&quot;,&quot;relativeTransform&quot;:{&quot;translate&quot;:{&quot;x&quot;:-293.5317136781922,&quot;y&quot;:272.5385352506988},&quot;rotate&quot;:0,&quot;skewX&quot;:0,&quot;scale&quot;:{&quot;x&quot;:0.37635379313331274,&quot;y&quot;:0.3763537931333128}},&quot;image&quot;:{&quot;url&quot;:&quot;https://icons.cdn.biorender.com/biorender/5e83ae152fef720028aa6413/20200331205519/image/5e83ae152fef720028aa6413.png&quot;,&quot;isPremium&quot;:true,&quot;isOrgIcon&quot;:false,&quot;size&quot;:{&quot;x&quot;:150,&quot;y&quot;:129.375}},&quot;source&quot;:{&quot;id&quot;:&quot;5e83ae152fef720028aa6413&quot;,&quot;version&quot;:&quot;20200331205519&quot;,&quot;type&quot;:&quot;ASSETS&quot;},&quot;isPremium&quot;:true,&quot;parent&quot;:{&quot;type&quot;:&quot;CHILD&quot;,&quot;parentId&quot;:&quot;f2649530-61e9-41f1-9f94-86db36006b6b&quot;,&quot;order&quot;:&quot;999999&quot;}},&quot;564668e2-80e1-44ed-a150-e5982c3755e0&quot;:{&quot;relativeTransform&quot;:{&quot;translate&quot;:{&quot;x&quot;:-362.1830884633796,&quot;y&quot;:311.14152421894886},&quot;rotate&quot;:0,&quot;skewX&quot;:0,&quot;scale&quot;:{&quot;x&quot;:1,&quot;y&quot;:1}},&quot;type&quot;:&quot;FIGURE_OBJECT&quot;,&quot;id&quot;:&quot;564668e2-80e1-44ed-a150-e5982c3755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5&quot;},&quot;name&quot;:&quot;Sequenced genome (simple)&quot;,&quot;displayName&quot;:&quot;Sequenced genome (simple)&quot;,&quot;isPremium&quot;:true},&quot;1e65d0bd-1628-4648-91ca-28dafce16bb0&quot;:{&quot;type&quot;:&quot;FIGURE_OBJECT&quot;,&quot;id&quot;:&quot;1e65d0bd-1628-4648-91ca-28dafce16bb0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1&quot;}},&quot;c675d4cc-e0f0-4ed1-9410-5f036b0c7b7d&quot;:{&quot;type&quot;:&quot;FIGURE_OBJECT&quot;,&quot;id&quot;:&quot;c675d4cc-e0f0-4ed1-9410-5f036b0c7b7d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2&quot;}},&quot;3ad061bc-d9f4-442a-9689-b428b46d4ef8&quot;:{&quot;type&quot;:&quot;FIGURE_OBJECT&quot;,&quot;id&quot;:&quot;3ad061bc-d9f4-442a-9689-b428b46d4ef8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3&quot;}},&quot;bc02ea59-70b3-41a7-a72a-dfcc9603b5d0&quot;:{&quot;type&quot;:&quot;FIGURE_OBJECT&quot;,&quot;id&quot;:&quot;bc02ea59-70b3-41a7-a72a-dfcc9603b5d0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5&quot;}},&quot;b0fd6b21-7498-493a-ab8c-5bb1cd04bef5&quot;:{&quot;type&quot;:&quot;FIGURE_OBJECT&quot;,&quot;id&quot;:&quot;b0fd6b21-7498-493a-ab8c-5bb1cd04bef5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6&quot;}},&quot;28df9b7b-773b-49bb-bdb6-a4148f49c604&quot;:{&quot;type&quot;:&quot;FIGURE_OBJECT&quot;,&quot;id&quot;:&quot;28df9b7b-773b-49bb-bdb6-a4148f49c604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7&quot;}},&quot;0f1e6670-79bf-4f12-b8cb-091fa219d0a4&quot;:{&quot;relativeTransform&quot;:{&quot;translate&quot;:{&quot;x&quot;:-298.36495386747754,&quot;y&quot;:311.1414403071158},&quot;rotate&quot;:0,&quot;skewX&quot;:0,&quot;scale&quot;:{&quot;x&quot;:1,&quot;y&quot;:1}},&quot;type&quot;:&quot;FIGURE_OBJECT&quot;,&quot;id&quot;:&quot;0f1e6670-79bf-4f12-b8cb-091fa219d0a4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7&quot;},&quot;name&quot;:&quot;Sequenced genome (simple)&quot;,&quot;displayName&quot;:&quot;Sequenced genome (simple)&quot;,&quot;isPremium&quot;:true},&quot;ddf8c6f9-7eb1-4636-9adf-ffb49c3a095b&quot;:{&quot;type&quot;:&quot;FIGURE_OBJECT&quot;,&quot;id&quot;:&quot;ddf8c6f9-7eb1-4636-9adf-ffb49c3a095b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1&quot;}},&quot;bbd618b7-621d-4961-b028-15ec78f34afa&quot;:{&quot;type&quot;:&quot;FIGURE_OBJECT&quot;,&quot;id&quot;:&quot;bbd618b7-621d-4961-b028-15ec78f34afa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2&quot;}},&quot;e281fe04-a9d4-48de-8323-4762c93194e1&quot;:{&quot;type&quot;:&quot;FIGURE_OBJECT&quot;,&quot;id&quot;:&quot;e281fe04-a9d4-48de-8323-4762c93194e1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3&quot;}},&quot;29c3cc3e-17a5-4410-906a-d3be7194dc48&quot;:{&quot;type&quot;:&quot;FIGURE_OBJECT&quot;,&quot;id&quot;:&quot;29c3cc3e-17a5-4410-906a-d3be7194dc48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5&quot;}},&quot;23306f76-4dbf-499d-b7e0-2af6ffbf4b04&quot;:{&quot;type&quot;:&quot;FIGURE_OBJECT&quot;,&quot;id&quot;:&quot;23306f76-4dbf-499d-b7e0-2af6ffbf4b04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6&quot;}},&quot;b54bb14d-fb61-45f4-845a-0546bbe45d01&quot;:{&quot;type&quot;:&quot;FIGURE_OBJECT&quot;,&quot;id&quot;:&quot;b54bb14d-fb61-45f4-845a-0546bbe45d0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7&quot;}},&quot;61f64451-a858-4280-8298-5398638cec89&quot;:{&quot;relativeTransform&quot;:{&quot;translate&quot;:{&quot;x&quot;:-39.564934922711046,&quot;y&quot;:-110.43777595286609},&quot;rotate&quot;:0},&quot;type&quot;:&quot;FIGURE_OBJECT&quot;,&quot;id&quot;:&quot;61f64451-a858-4280-8298-5398638cec89&quot;,&quot;parent&quot;:{&quot;type&quot;:&quot;CHILD&quot;,&quot;parentId&quot;:&quot;a71f5267-345f-4636-9d56-1d7c98ef3f99&quot;,&quot;order&quot;:&quot;5&quot;},&quot;name&quot;:&quot;Mycobacteria &quot;,&quot;displayName&quot;:&quot;Mycobacteria &quot;,&quot;source&quot;:{&quot;id&quot;:&quot;67069e1d9c4f3555e331da0a&quot;,&quot;type&quot;:&quot;ASSETS&quot;},&quot;isPremium&quot;:false},&quot;8387786e-655c-47ff-906b-61bad1ca8278&quot;:{&quot;id&quot;:&quot;8387786e-655c-47ff-906b-61bad1ca8278&quot;,&quot;name&quot;:&quot;Mycobacterium&quot;,&quot;displayName&quot;:&quot;&quot;,&quot;type&quot;:&quot;FIGURE_OBJECT&quot;,&quot;relativeTransform&quot;:{&quot;translate&quot;:{&quot;x&quot;:-31.902120010708742,&quot;y&quot;:19.426338756543547},&quot;rotate&quot;:2.7928758690413265,&quot;skewX&quot;:1.2174087975369534e-16,&quot;scale&quot;:{&quot;x&quot;:0.16881534001889717,&quot;y&quot;:0.1688153400188973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1&quot;}},&quot;2e6ce2d5-a1d4-4a3c-b6ba-8dde24dff3ee&quot;:{&quot;id&quot;:&quot;2e6ce2d5-a1d4-4a3c-b6ba-8dde24dff3ee&quot;,&quot;name&quot;:&quot;Mycobacterium&quot;,&quot;displayName&quot;:&quot;&quot;,&quot;type&quot;:&quot;FIGURE_OBJECT&quot;,&quot;relativeTransform&quot;:{&quot;translate&quot;:{&quot;x&quot;:-48.38517790090609,&quot;y&quot;:17.194103969032355},&quot;rotate&quot;:0.2808234766458876,&quot;skewX&quot;:1.217408797536954e-16,&quot;scale&quot;:{&quot;x&quot;:0.16881534001889711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2&quot;}},&quot;be4892a0-e991-442c-b5ea-41028de7dc6a&quot;:{&quot;id&quot;:&quot;be4892a0-e991-442c-b5ea-41028de7dc6a&quot;,&quot;name&quot;:&quot;Mycobacterium&quot;,&quot;displayName&quot;:&quot;&quot;,&quot;type&quot;:&quot;FIGURE_OBJECT&quot;,&quot;relativeTransform&quot;:{&quot;translate&quot;:{&quot;x&quot;:-42.571522827152215,&quot;y&quot;:9.436261536805068},&quot;rotate&quot;:1.2135274289116575,&quot;skewX&quot;:4.869635190147819e-16,&quot;scale&quot;:{&quot;x&quot;:0.16881534001889706,&quot;y&quot;:0.16881534001889728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3&quot;}},&quot;c6af8ca7-4237-437c-a86c-386e04b2203b&quot;:{&quot;id&quot;:&quot;c6af8ca7-4237-437c-a86c-386e04b2203b&quot;,&quot;name&quot;:&quot;Mycobacterium&quot;,&quot;displayName&quot;:&quot;&quot;,&quot;type&quot;:&quot;FIGURE_OBJECT&quot;,&quot;relativeTransform&quot;:{&quot;translate&quot;:{&quot;x&quot;:-33.13598024451666,&quot;y&quot;:9.935026617098778},&quot;rotate&quot;:0.2808234766458875,&quot;skewX&quot;:3.347874193226624e-16,&quot;scale&quot;:{&quot;x&quot;:0.16881534001889711,&quot;y&quot;:0.1688153400188974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5&quot;}},&quot;c5be86ec-13c4-4dcb-b15e-d4634e802510&quot;:{&quot;id&quot;:&quot;c5be86ec-13c4-4dcb-b15e-d4634e802510&quot;,&quot;name&quot;:&quot;Mycobacterium&quot;,&quot;displayName&quot;:&quot;&quot;,&quot;type&quot;:&quot;FIGURE_OBJECT&quot;,&quot;relativeTransform&quot;:{&quot;translate&quot;:{&quot;x&quot;:-29.200662510991382,&quot;y&quot;:2.3756749178213687},&quot;rotate&quot;:2.8317967113608,&quot;skewX&quot;:4.2609307913793386e-16,&quot;scale&quot;:{&quot;x&quot;:0.16881534001889714,&quot;y&quot;:0.16881534001889736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6&quot;}},&quot;3327b5d7-900c-4132-9cca-019e3796458d&quot;:{&quot;id&quot;:&quot;3327b5d7-900c-4132-9cca-019e3796458d&quot;,&quot;name&quot;:&quot;Mycobacterium&quot;,&quot;displayName&quot;:&quot;&quot;,&quot;type&quot;:&quot;FIGURE_OBJECT&quot;,&quot;relativeTransform&quot;:{&quot;translate&quot;:{&quot;x&quot;:-17.6275420876297,&quot;y&quot;:10.000418331873323},&quot;rotate&quot;:-2.516939314301023,&quot;skewX&quot;:3.652226392610862e-16,&quot;scale&quot;:{&quot;x&quot;:0.16881534001889714,&quot;y&quot;:0.1688153400188974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7&quot;}},&quot;96b6289c-0964-43b7-a379-426e117534be&quot;:{&quot;id&quot;:&quot;96b6289c-0964-43b7-a379-426e117534be&quot;,&quot;name&quot;:&quot;Mycobacterium&quot;,&quot;displayName&quot;:&quot;&quot;,&quot;type&quot;:&quot;FIGURE_OBJECT&quot;,&quot;relativeTransform&quot;:{&quot;translate&quot;:{&quot;x&quot;:-9.292435125584168,&quot;y&quot;:7.457478436433722},&quot;rotate&quot;:-2.809107431084873,&quot;skewX&quot;:4.869635190147817e-16,&quot;scale&quot;:{&quot;x&quot;:0.1688153400188971,&quot;y&quot;:0.16881534001889734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61f64451-a858-4280-8298-5398638cec89&quot;,&quot;order&quot;:&quot;8&quot;}},&quot;1c7106c5-829d-4ca0-aa72-bd531cedbd6d&quot;:{&quot;relativeTransform&quot;:{&quot;translate&quot;:{&quot;x&quot;:103.18243240570878,&quot;y&quot;:-238.54050196644417},&quot;rotate&quot;:0,&quot;skewX&quot;:0,&quot;scale&quot;:{&quot;x&quot;:1,&quot;y&quot;:1}},&quot;type&quot;:&quot;FIGURE_OBJECT&quot;,&quot;id&quot;:&quot;1c7106c5-829d-4ca0-aa72-bd531cedbd6d&quot;,&quot;name&quot;:&quot;Granuloma cell cluster &quot;,&quot;opacity&quot;:1,&quot;source&quot;:{&quot;id&quot;:&quot;6182d4e1d2afee00a80a071d&quot;,&quot;type&quot;:&quot;ASSETS&quot;},&quot;pathStyles&quot;:[{&quot;type&quot;:&quot;FILL&quot;,&quot;fillStyle&quot;:&quot;rgb(0,0,0)&quot;}],&quot;isLocked&quot;:false,&quot;parent&quot;:{&quot;type&quot;:&quot;CHILD&quot;,&quot;parentId&quot;:&quot;8a8d8a4d-8c59-463c-ade5-247d5f1a00d7&quot;,&quot;order&quot;:&quot;5&quot;},&quot;displayName&quot;:&quot;Granuloma cell cluster &quot;,&quot;isPremium&quot;:true},&quot;3d6bff48-73ed-43df-bbee-93f74d732184&quot;:{&quot;type&quot;:&quot;FIGURE_OBJECT&quot;,&quot;id&quot;:&quot;3d6bff48-73ed-43df-bbee-93f74d732184&quot;,&quot;relativeTransform&quot;:{&quot;translate&quot;:{&quot;x&quot;:-0.01736184219598963,&quot;y&quot;:-0.07262816430079692},&quot;rotate&quot;:0},&quot;opacity&quot;:1,&quot;path&quot;:{&quot;type&quot;:&quot;POLY_LINE&quot;,&quot;points&quot;:[{&quot;x&quot;:-28.16115088015393,&quot;y&quot;:24.766029774667093},{&quot;x&quot;:-35.64186977351365,&quot;y&quot;:14.257538286902241},{&quot;x&quot;:-37.30593799102067,&quot;y&quot;:2.50046115690461},{&quot;x&quot;:-33.786405722033436,&quot;y&quot;:-11.85149158035496},{&quot;x&quot;:-29.677878179470127,&quot;y&quot;:-25.502405673387916},{&quot;x&quot;:-21.932092993041813,&quot;y&quot;:-30.765358623204804},{&quot;x&quot;:-15.305435666326783,&quot;y&quot;:-37.25948280338553},{&quot;x&quot;:-6.352044389433234,&quot;y&quot;:-35.83999110306336},{&quot;x&quot;:2.3214728227351835,&quot;y&quot;:-38.05468168259133},{&quot;x&quot;:21.008646484071573,&quot;y&quot;:-32.48828952815071},{&quot;x&quot;:32.00889764641852,&quot;y&quot;:-21.22297207273517},{&quot;x&quot;:37.31022350779054,&quot;y&quot;:-0.28273492031568576},{&quot;x&quot;:27.767836957320895,&quot;y&quot;:26.621493826147304},{&quot;x&quot;:11.996392519739121,&quot;y&quot;:35.36868149741113},{&quot;x&quot;:-7.353446874268752,&quot;y&quot;:37.22414554889134}],&quot;closed&quot;:true},&quot;pathStyles&quot;:[{&quot;type&quot;:&quot;FILL&quot;,&quot;fillStyle&quot;:&quot;rgba(249,251,254,1)&quot;},{&quot;type&quot;:&quot;STROKE&quot;,&quot;strokeStyle&quot;:&quot;rgba(180,196,228,1)&quot;,&quot;lineWidth&quot;:0.265066293068601,&quot;lineJoin&quot;:&quot;round&quot;}],&quot;pathSmoothing&quot;:{&quot;type&quot;:&quot;CATMULL_SMOOTHING&quot;,&quot;smoothing&quot;:0.2},&quot;isLocked&quot;:false,&quot;parent&quot;:{&quot;type&quot;:&quot;CHILD&quot;,&quot;parentId&quot;:&quot;1c7106c5-829d-4ca0-aa72-bd531cedbd6d&quot;,&quot;order&quot;:&quot;01&quot;}},&quot;94f581d7-ace9-426c-b919-969986e51503&quot;:{&quot;type&quot;:&quot;FIGURE_OBJECT&quot;,&quot;id&quot;:&quot;94f581d7-ace9-426c-b919-969986e51503&quot;,&quot;name&quot;:&quot;Bacillus&quot;,&quot;relativeTransform&quot;:{&quot;translate&quot;:{&quot;x&quot;:-3.7834433317550142,&quot;y&quot;:0.23714320285317816},&quot;rotate&quot;:0.4145446793090976,&quot;skewX&quot;:-3.8011289408587814e-16,&quot;scale&quot;:{&quot;x&quot;:0.02533320250299899,&quot;y&quot;:0.025333202502998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2&quot;}},&quot;f820f238-c0fd-4984-a72a-0adab43454a2&quot;:{&quot;type&quot;:&quot;FIGURE_OBJECT&quot;,&quot;id&quot;:&quot;f820f238-c0fd-4984-a72a-0adab43454a2&quot;,&quot;name&quot;:&quot;Bacillus&quot;,&quot;relativeTransform&quot;:{&quot;translate&quot;:{&quot;x&quot;:-1.5194019719668683,&quot;y&quot;:-1.3387951904002213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5&quot;}},&quot;59345a04-bcd8-4a12-b6be-7831589bf95a&quot;:{&quot;type&quot;:&quot;FIGURE_OBJECT&quot;,&quot;id&quot;:&quot;59345a04-bcd8-4a12-b6be-7831589bf95a&quot;,&quot;name&quot;:&quot;Bacillus&quot;,&quot;relativeTransform&quot;:{&quot;translate&quot;:{&quot;x&quot;:-3.812714210538427,&quot;y&quot;:2.691310577369604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07&quot;}},&quot;c519d29f-4ae1-4102-8347-b6778f2af9d3&quot;:{&quot;type&quot;:&quot;FIGURE_OBJECT&quot;,&quot;id&quot;:&quot;c519d29f-4ae1-4102-8347-b6778f2af9d3&quot;,&quot;name&quot;:&quot;Bacillus&quot;,&quot;relativeTransform&quot;:{&quot;translate&quot;:{&quot;x&quot;:2.7368088248936364,&quot;y&quot;:-4.448780159019576},&quot;rotate&quot;:-0.18463837290440616,&quot;skewX&quot;:1.9005644704293914e-16,&quot;scale&quot;:{&quot;x&quot;:0.025333202502998985,&quot;y&quot;:0.02533320250299903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&quot;}},&quot;c34908ab-8c4d-44da-8206-68039b6104f4&quot;:{&quot;type&quot;:&quot;FIGURE_OBJECT&quot;,&quot;id&quot;:&quot;c34908ab-8c4d-44da-8206-68039b6104f4&quot;,&quot;name&quot;:&quot;Bacillus&quot;,&quot;relativeTransform&quot;:{&quot;translate&quot;:{&quot;x&quot;:-1.3359741623637669,&quot;y&quot;:0.030483789940162005},&quot;rotate&quot;:0.20950637210968942,&quot;skewX&quot;:-4.223476600954201e-17,&quot;scale&quot;:{&quot;x&quot;:0.025333202502998992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1&quot;}},&quot;954bd3f4-e19b-4e5c-87a0-4beecc780a8a&quot;:{&quot;type&quot;:&quot;FIGURE_OBJECT&quot;,&quot;id&quot;:&quot;954bd3f4-e19b-4e5c-87a0-4beecc780a8a&quot;,&quot;name&quot;:&quot;Bacillus&quot;,&quot;relativeTransform&quot;:{&quot;translate&quot;:{&quot;x&quot;:-1.5296572222189855,&quot;y&quot;:2.052035112032115},&quot;rotate&quot;:0.4549982887059384,&quot;skewX&quot;:2.5340859605725245e-16,&quot;scale&quot;:{&quot;x&quot;:0.025333202502998975,&quot;y&quot;:0.02533320250299896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2&quot;}},&quot;71b03ae8-d1c4-4dac-b4fe-39c6878d61cf&quot;:{&quot;type&quot;:&quot;FIGURE_OBJECT&quot;,&quot;id&quot;:&quot;71b03ae8-d1c4-4dac-b4fe-39c6878d61cf&quot;,&quot;name&quot;:&quot;Bacillus&quot;,&quot;relativeTransform&quot;:{&quot;translate&quot;:{&quot;x&quot;:-1.3473681967677538,&quot;y&quot;:3.080942019848602},&quot;rotate&quot;:-0.2590611471210359,&quot;skewX&quot;:5.490519581240475e-16,&quot;scale&quot;:{&quot;x&quot;:0.02533320250299896,&quot;y&quot;:0.025333202502998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5&quot;}},&quot;f53398a6-2046-45f3-907a-bd049b08c81f&quot;:{&quot;type&quot;:&quot;FIGURE_OBJECT&quot;,&quot;id&quot;:&quot;f53398a6-2046-45f3-907a-bd049b08c81f&quot;,&quot;name&quot;:&quot;Bacillus&quot;,&quot;relativeTransform&quot;:{&quot;translate&quot;:{&quot;x&quot;:5.130563623625707,&quot;y&quot;:8.573500694586324},&quot;rotate&quot;:0.07644084465541726,&quot;skewX&quot;:4.1178896859303504e-16,&quot;scale&quot;:{&quot;x&quot;:0.02533320250299898,&quot;y&quot;:0.025333202502999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17&quot;}},&quot;389219e0-8dd9-45a5-87c4-001c5d1b24f1&quot;:{&quot;type&quot;:&quot;FIGURE_OBJECT&quot;,&quot;id&quot;:&quot;389219e0-8dd9-45a5-87c4-001c5d1b24f1&quot;,&quot;name&quot;:&quot;Bacillus&quot;,&quot;relativeTransform&quot;:{&quot;translate&quot;:{&quot;x&quot;:7.537282297433904,&quot;y&quot;:-5.4827958446882405},&quot;rotate&quot;:-1.3096592654214878,&quot;skewX&quot;:5.912867241335891e-16,&quot;scale&quot;:{&quot;x&quot;:0.02533320250299897,&quot;y&quot;:0.02533320250299896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&quot;}},&quot;b4a25625-0515-4e7d-a340-88f59bff9dd7&quot;:{&quot;type&quot;:&quot;FIGURE_OBJECT&quot;,&quot;id&quot;:&quot;b4a25625-0515-4e7d-a340-88f59bff9dd7&quot;,&quot;name&quot;:&quot;Bacillus&quot;,&quot;relativeTransform&quot;:{&quot;translate&quot;:{&quot;x&quot;:-1.07923650011959,&quot;y&quot;:-3.626155906953581},&quot;rotate&quot;:-0.6182323391070409,&quot;skewX&quot;:-8.446953201908412e-17,&quot;scale&quot;:{&quot;x&quot;:0.02533320250299898,&quot;y&quot;:0.02533320250299898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1&quot;}},&quot;418bdefe-963f-43e1-8a42-e7fbf6269de9&quot;:{&quot;type&quot;:&quot;FIGURE_OBJECT&quot;,&quot;id&quot;:&quot;418bdefe-963f-43e1-8a42-e7fbf6269de9&quot;,&quot;name&quot;:&quot;Bacillus&quot;,&quot;relativeTransform&quot;:{&quot;translate&quot;:{&quot;x&quot;:-0.7539221926975027,&quot;y&quot;:4.537512332665869},&quot;rotate&quot;:-2.443460952792061e-16,&quot;skewX&quot;:4.7123889803846967e-17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2&quot;}},&quot;05f8bd09-76c3-47ec-9190-67877c4dde84&quot;:{&quot;type&quot;:&quot;FIGURE_OBJECT&quot;,&quot;id&quot;:&quot;05f8bd09-76c3-47ec-9190-67877c4dde84&quot;,&quot;name&quot;:&quot;Bacillus&quot;,&quot;relativeTransform&quot;:{&quot;translate&quot;:{&quot;x&quot;:0.22337722984643396,&quot;y&quot;:6.361168428977836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5&quot;}},&quot;a6fde1bc-f8d2-4ec5-b0d3-c90c8daf1231&quot;:{&quot;type&quot;:&quot;FIGURE_OBJECT&quot;,&quot;id&quot;:&quot;a6fde1bc-f8d2-4ec5-b0d3-c90c8daf1231&quot;,&quot;name&quot;:&quot;Bacillus&quot;,&quot;relativeTransform&quot;:{&quot;translate&quot;:{&quot;x&quot;:-3.5923845920226043,&quot;y&quot;:-4.965114273843477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27&quot;}},&quot;2b70ace6-8c02-448c-9fa3-86c71026426d&quot;:{&quot;type&quot;:&quot;FIGURE_OBJECT&quot;,&quot;id&quot;:&quot;2b70ace6-8c02-448c-9fa3-86c71026426d&quot;,&quot;name&quot;:&quot;Bacillus&quot;,&quot;relativeTransform&quot;:{&quot;translate&quot;:{&quot;x&quot;:1.210724687486145,&quot;y&quot;:0.4761200294864661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&quot;}},&quot;35936d48-6e89-4dbd-8e76-db6af93ca6d7&quot;:{&quot;type&quot;:&quot;FIGURE_OBJECT&quot;,&quot;id&quot;:&quot;35936d48-6e89-4dbd-8e76-db6af93ca6d7&quot;,&quot;name&quot;:&quot;Bacillus&quot;,&quot;relativeTransform&quot;:{&quot;translate&quot;:{&quot;x&quot;:-5.517936705863636,&quot;y&quot;:0.7358670847043943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2&quot;}},&quot;c0ced5da-f527-42f9-b426-fb211860a8aa&quot;:{&quot;type&quot;:&quot;FIGURE_OBJECT&quot;,&quot;id&quot;:&quot;c0ced5da-f527-42f9-b426-fb211860a8aa&quot;,&quot;name&quot;:&quot;Bacillus&quot;,&quot;relativeTransform&quot;:{&quot;translate&quot;:{&quot;x&quot;:5.00691805986477,&quot;y&quot;:3.0809085794824402},&quot;rotate&quot;:2.1023653724981486,&quot;skewX&quot;:0,&quot;scale&quot;:{&quot;x&quot;:0.025333202502998985,&quot;y&quot;:0.02533320250299898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35&quot;}},&quot;437460ec-cf54-464a-9f52-222634c2b9bd&quot;:{&quot;type&quot;:&quot;FIGURE_OBJECT&quot;,&quot;id&quot;:&quot;437460ec-cf54-464a-9f52-222634c2b9bd&quot;,&quot;name&quot;:&quot;Bacillus&quot;,&quot;relativeTransform&quot;:{&quot;translate&quot;:{&quot;x&quot;:6.2689607702160135,&quot;y&quot;:4.388935691348346},&quot;rotate&quot;:2.49211941283793,&quot;skewX&quot;:8.446953201908407e-17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4&quot;}},&quot;e2040ad7-691c-4ef4-a5e8-80c470525ab8&quot;:{&quot;type&quot;:&quot;FIGURE_OBJECT&quot;,&quot;id&quot;:&quot;e2040ad7-691c-4ef4-a5e8-80c470525ab8&quot;,&quot;name&quot;:&quot;Bacillus&quot;,&quot;relativeTransform&quot;:{&quot;translate&quot;:{&quot;x&quot;:2.4825592178259477,&quot;y&quot;:4.806225081065785},&quot;rotate&quot;:1.5707963267948963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45&quot;}},&quot;2b2c4ba6-37b5-46f0-9605-0494f541ebc0&quot;:{&quot;type&quot;:&quot;FIGURE_OBJECT&quot;,&quot;id&quot;:&quot;2b2c4ba6-37b5-46f0-9605-0494f541ebc0&quot;,&quot;name&quot;:&quot;Bacillus&quot;,&quot;relativeTransform&quot;:{&quot;translate&quot;:{&quot;x&quot;:0.6927168463761119,&quot;y&quot;:-1.862998535677364},&quot;rotate&quot;:0.9921039746000826,&quot;skewX&quot;:2.5340859605725245e-16,&quot;scale&quot;:{&quot;x&quot;:0.02533320250299897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&quot;}},&quot;f6d9d376-be53-45da-89ee-b9f1fd6357f8&quot;:{&quot;type&quot;:&quot;FIGURE_OBJECT&quot;,&quot;id&quot;:&quot;f6d9d376-be53-45da-89ee-b9f1fd6357f8&quot;,&quot;name&quot;:&quot;Bacillus&quot;,&quot;relativeTransform&quot;:{&quot;translate&quot;:{&quot;x&quot;:-0.00002131937474588211,&quot;y&quot;:-5.9489363477028805},&quot;rotate&quot;:0.9921039746000826,&quot;skewX&quot;:2.5340859605725245e-16,&quot;scale&quot;:{&quot;x&quot;:0.02533320250299897,&quot;y&quot;:0.025333202502998992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1&quot;}},&quot;6137ae77-1051-4990-be74-b60b0de19c86&quot;:{&quot;type&quot;:&quot;FIGURE_OBJECT&quot;,&quot;id&quot;:&quot;6137ae77-1051-4990-be74-b60b0de19c86&quot;,&quot;name&quot;:&quot;Bacillus&quot;,&quot;relativeTransform&quot;:{&quot;translate&quot;:{&quot;x&quot;:3.300192077904385,&quot;y&quot;:-1.030638216218142},&quot;rotate&quot;:1.4133691991778108,&quot;skewX&quot;:-1.0558691502385536e-16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2&quot;}},&quot;d7f01703-48a8-4bf9-969c-30ef7f835a10&quot;:{&quot;type&quot;:&quot;FIGURE_OBJECT&quot;,&quot;id&quot;:&quot;d7f01703-48a8-4bf9-969c-30ef7f835a10&quot;,&quot;name&quot;:&quot;Bacillus&quot;,&quot;relativeTransform&quot;:{&quot;translate&quot;:{&quot;x&quot;:2.441244755215599,&quot;y&quot;:-2.288642843121717},&quot;rotate&quot;:1.4133691991778108,&quot;skewX&quot;:-1.0558691502385536e-16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5&quot;}},&quot;8c02f4fc-1ff2-4ac8-ba9e-952086cd62c1&quot;:{&quot;type&quot;:&quot;FIGURE_OBJECT&quot;,&quot;id&quot;:&quot;8c02f4fc-1ff2-4ac8-ba9e-952086cd62c1&quot;,&quot;name&quot;:&quot;Bacillus&quot;,&quot;relativeTransform&quot;:{&quot;translate&quot;:{&quot;x&quot;:5.330202283370309,&quot;y&quot;:-1.5770723793789472},&quot;rotate&quot;:1.0204297424263442,&quot;skewX&quot;:8.446953201908429e-17,&quot;scale&quot;:{&quot;x&quot;:0.02533320250299895,&quot;y&quot;:0.0253332025029989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57&quot;}},&quot;5e76057d-d85b-4cb5-9073-8cf8a6990ff7&quot;:{&quot;type&quot;:&quot;FIGURE_OBJECT&quot;,&quot;id&quot;:&quot;5e76057d-d85b-4cb5-9073-8cf8a6990ff7&quot;,&quot;name&quot;:&quot;Bacillus&quot;,&quot;relativeTransform&quot;:{&quot;translate&quot;:{&quot;x&quot;:3.9568631458085273,&quot;y&quot;:0.8109446603038599},&quot;rotate&quot;:-0.34482128152400765,&quot;skewX&quot;:0,&quot;scale&quot;:{&quot;x&quot;:0.025333202502998985,&quot;y&quot;:0.025333202502998985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&quot;}},&quot;c2b99856-11e5-42cc-86c0-038fe866eab0&quot;:{&quot;type&quot;:&quot;FIGURE_OBJECT&quot;,&quot;id&quot;:&quot;c2b99856-11e5-42cc-86c0-038fe866eab0&quot;,&quot;name&quot;:&quot;Bacillus&quot;,&quot;relativeTransform&quot;:{&quot;translate&quot;:{&quot;x&quot;:-3.8296482910777465,&quot;y&quot;:-2.190510137618065},&quot;rotate&quot;:-1.0122882964570599,&quot;skewX&quot;:0,&quot;scale&quot;:{&quot;x&quot;:0.025333202502998982,&quot;y&quot;:0.025333202502998996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1&quot;}},&quot;87a83f4b-2ecb-43a8-ab18-beda72dadefa&quot;:{&quot;type&quot;:&quot;FIGURE_OBJECT&quot;,&quot;id&quot;:&quot;87a83f4b-2ecb-43a8-ab18-beda72dadefa&quot;,&quot;name&quot;:&quot;Bacillus&quot;,&quot;relativeTransform&quot;:{&quot;translate&quot;:{&quot;x&quot;:1.1812013497797267,&quot;y&quot;:2.793329812694587},&quot;rotate&quot;:-0.2931849754745319,&quot;skewX&quot;:-1.689390640381683e-16,&quot;scale&quot;:{&quot;x&quot;:0.02533320250299897,&quot;y&quot;:0.025333202502999017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2&quot;}},&quot;9f4caad4-794c-4e9a-b7c6-9b23915d560e&quot;:{&quot;type&quot;:&quot;FIGURE_OBJECT&quot;,&quot;id&quot;:&quot;9f4caad4-794c-4e9a-b7c6-9b23915d560e&quot;,&quot;name&quot;:&quot;Bacillus&quot;,&quot;relativeTransform&quot;:{&quot;translate&quot;:{&quot;x&quot;:-2.991910968837821,&quot;y&quot;:5.395208492701726},&quot;rotate&quot;:0.31922417272353465,&quot;skewX&quot;:-8.446953201908403e-17,&quot;scale&quot;:{&quot;x&quot;:0.02533320250299899,&quot;y&quot;:0.025333202502999044}},&quot;opacity&quot;:1,&quot;image&quot;:{&quot;url&quot;:&quot;https://icons.biorender.com/biorender/5a5d18cccc8f1500142a133b/20180524185215/image/bacillus.png&quot;,&quot;fallbackUrl&quot;:&quot;https://res.cloudinary.com/dlcjuc3ej/image/upload/v1527187935/vz0dqvvnr8tkzmot9n0x.svg#/keystone/api/icons/5a5d18cccc8f1500142a133b/20180524185215/image/bacillus.svg&quot;,&quot;size&quot;:{&quot;x&quot;:84,&quot;y&quot;:31},&quot;isPremium&quot;:false,&quot;isPacked&quot;:tru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5&quot;}},&quot;54c02b51-1a14-44b3-badf-dbc84a1ac014&quot;:{&quot;type&quot;:&quot;FIGURE_OBJECT&quot;,&quot;id&quot;:&quot;54c02b51-1a14-44b3-badf-dbc84a1ac014&quot;,&quot;relativeTransform&quot;:{&quot;translate&quot;:{&quot;x&quot;:-4.210467373201837,&quot;y&quot;:2.87201506662625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67&quot;}},&quot;0f316867-72f6-46ca-9681-dd2aa381d9f4&quot;:{&quot;id&quot;:&quot;0f316867-72f6-46ca-9681-dd2aa381d9f4&quot;,&quot;name&quot;:&quot;Neutrophil&quot;,&quot;type&quot;:&quot;FIGURE_OBJECT&quot;,&quot;relativeTransform&quot;:{&quot;translate&quot;:{&quot;x&quot;:8.743906861998,&quot;y&quot;:-21.85466898630421},&quot;rotate&quot;:0,&quot;skewX&quot;:0,&quot;scale&quot;:{&quot;x&quot;:0.08222834844280869,&quot;y&quot;:0.08222834844280869}},&quot;image&quot;:{&quot;url&quot;:&quot;https://icons.biorender.com/biorender/6166f11c750572002977b480/neutrophil-02.png&quot;,&quot;fallbackUrl&quot;:&quot;https://res.cloudinary.com/dlcjuc3ej/image/upload/v1634136342/ihqrsnftzzljbkyujrif.svg#/keystone/api/icons/6166f11c750572002977b480/neutrophil-02.svg&quot;,&quot;isPremium&quot;:false,&quot;isPacked&quot;:true,&quot;size&quot;:{&quot;x&quot;:100,&quot;y&quot;:105.23560209424083}},&quot;source&quot;:{&quot;id&quot;:&quot;6166f0aa750572002977b44d&quot;,&quot;type&quot;:&quot;ASSETS&quot;},&quot;parent&quot;:{&quot;type&quot;:&quot;CHILD&quot;,&quot;parentId&quot;:&quot;54c02b51-1a14-44b3-badf-dbc84a1ac014&quot;,&quot;order&quot;:&quot;7&quot;},&quot;styles&quot;:{&quot;cell&quot;:[{&quot;monochromeTargetColor&quot;:&quot;#8169C3&quot;,&quot;styleName&quot;:&quot;FILL&quot;,&quot;color&quot;:&quot;#a293cf&quot;},{&quot;monochromeTargetColor&quot;:&quot;#8169C3&quot;,&quot;styleName&quot;:&quot;STROKE&quot;,&quot;color&quot;:&quot;#5c48a4&quot;}],&quot;nucleus&quot;:[{&quot;monochromeTargetColor&quot;:&quot;#8169C3&quot;,&quot;styleName&quot;:&quot;FILL&quot;,&quot;color&quot;:&quot;#7764b5&quot;},{&quot;monochromeTargetColor&quot;:&quot;#8169C3&quot;,&quot;styleName&quot;:&quot;STROKE&quot;,&quot;color&quot;:&quot;#5f4ca6&quot;}],&quot;granules&quot;:[{&quot;monochromeTargetColor&quot;:&quot;#8169C3&quot;,&quot;styleName&quot;:&quot;FILL&quot;,&quot;color&quot;:&quot;#5f4ca6&quot;},{&quot;monochromeTargetColor&quot;:&quot;#8169C3&quot;,&quot;styleName&quot;:&quot;STROKE&quot;}]}},&quot;3166eecb-d7b6-49b8-85bf-6b49d8584c1b&quot;:{&quot;id&quot;:&quot;3166eecb-d7b6-49b8-85bf-6b49d8584c1b&quot;,&quot;name&quot;:&quot;Neutrophil&quot;,&quot;type&quot;:&quot;FIGURE_OBJECT&quot;,&quot;relativeTransform&quot;:{&quot;translate&quot;:{&quot;x&quot;:-7.758043922026182,&quot;y&quot;:20.868792704110568},&quot;rotate&quot;:0,&quot;skewX&quot;:0,&quot;scale&quot;:{&quot;x&quot;:0.07935378855186627,&quot;y&quot;:0.07935378855186626}},&quot;image&quot;:{&quot;url&quot;:&quot;https://icons.biorender.com/biorender/6166f11c750572002977b480/neutrophil-02.png&quot;,&quot;fallbackUrl&quot;:&quot;https://res.cloudinary.com/dlcjuc3ej/image/upload/v1634136342/ihqrsnftzzljbkyujrif.svg#/keystone/api/icons/6166f11c750572002977b480/neutrophil-02.svg&quot;,&quot;isPremium&quot;:false,&quot;isPacked&quot;:true,&quot;size&quot;:{&quot;x&quot;:100,&quot;y&quot;:105.23560209424083}},&quot;source&quot;:{&quot;id&quot;:&quot;6166f0aa750572002977b44d&quot;,&quot;type&quot;:&quot;ASSETS&quot;},&quot;parent&quot;:{&quot;type&quot;:&quot;CHILD&quot;,&quot;parentId&quot;:&quot;54c02b51-1a14-44b3-badf-dbc84a1ac014&quot;,&quot;order&quot;:&quot;2&quot;},&quot;styles&quot;:{&quot;cell&quot;:[{&quot;monochromeTargetColor&quot;:&quot;#8169C3&quot;,&quot;styleName&quot;:&quot;FILL&quot;,&quot;color&quot;:&quot;#a293cf&quot;},{&quot;monochromeTargetColor&quot;:&quot;#8169C3&quot;,&quot;styleName&quot;:&quot;STROKE&quot;,&quot;color&quot;:&quot;#5c48a4&quot;}],&quot;nucleus&quot;:[{&quot;monochromeTargetColor&quot;:&quot;#8169C3&quot;,&quot;styleName&quot;:&quot;FILL&quot;,&quot;color&quot;:&quot;#7764b5&quot;},{&quot;monochromeTargetColor&quot;:&quot;#8169C3&quot;,&quot;styleName&quot;:&quot;STROKE&quot;,&quot;color&quot;:&quot;#5f4ca6&quot;}],&quot;granules&quot;:[{&quot;monochromeTargetColor&quot;:&quot;#8169C3&quot;,&quot;styleName&quot;:&quot;FILL&quot;,&quot;color&quot;:&quot;#5f4ca6&quot;},{&quot;monochromeTargetColor&quot;:&quot;#8169C3&quot;,&quot;styleName&quot;:&quot;STROKE&quot;}]}},&quot;1092b33c-74c9-47d6-a818-4bb13c6fe34b&quot;:{&quot;type&quot;:&quot;FIGURE_OBJECT&quot;,&quot;id&quot;:&quot;1092b33c-74c9-47d6-a818-4bb13c6fe34b&quot;,&quot;relativeTransform&quot;:{&quot;translate&quot;:{&quot;x&quot;:2.5152928621905777,&quot;y&quot;:-2.03846736157875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7&quot;}},&quot;e326d710-58c4-487a-a7c1-cfebf3b1c6b3&quot;:{&quot;id&quot;:&quot;e326d710-58c4-487a-a7c1-cfebf3b1c6b3&quot;,&quot;name&quot;:&quot;Natural killer cell&quot;,&quot;type&quot;:&quot;FIGURE_OBJECT&quot;,&quot;relativeTransform&quot;:{&quot;translate&quot;:{&quot;x&quot;:-19.780726738538046,&quot;y&quot;:-16.676364942483467},&quot;rotate&quot;:-0.6497074577214077,&quot;skewX&quot;:0,&quot;scale&quot;:{&quot;x&quot;:0.07365990007919786,&quot;y&quot;:0.07365990007919784}},&quot;image&quot;:{&quot;url&quot;:&quot;https://icons.biorender.com/biorender/61799a7d4b488100281faf99/natural-killer-cell-01.png&quot;,&quot;fallbackUrl&quot;:&quot;https://res.cloudinary.com/dlcjuc3ej/image/upload/v1635359345/nst3j4y3jwv1cuyo1b5x.svg#/keystone/api/icons/61799a7d4b488100281faf99/natural-killer-cell-01.svg&quot;,&quot;isPremium&quot;:false,&quot;isPacked&quot;:true,&quot;size&quot;:{&quot;x&quot;:100,&quot;y&quot;:100}},&quot;source&quot;:{&quot;id&quot;:&quot;61798a634b488100281fada1&quot;,&quot;type&quot;:&quot;ASSETS&quot;},&quot;parent&quot;:{&quot;type&quot;:&quot;CHILD&quot;,&quot;parentId&quot;:&quot;1092b33c-74c9-47d6-a818-4bb13c6fe34b&quot;,&quot;order&quot;:&quot;05&quot;}},&quot;c534d11b-13b7-4c4c-b8c1-29c32b66ef5d&quot;:{&quot;id&quot;:&quot;c534d11b-13b7-4c4c-b8c1-29c32b66ef5d&quot;,&quot;name&quot;:&quot;Natural killer cell&quot;,&quot;type&quot;:&quot;FIGURE_OBJECT&quot;,&quot;relativeTransform&quot;:{&quot;translate&quot;:{&quot;x&quot;:19.78066808939453,&quot;y&quot;:17.128735319470277},&quot;rotate&quot;:1.011301408495063,&quot;skewX&quot;:-2.3978900656599296e-16,&quot;scale&quot;:{&quot;x&quot;:0.07365990007919783,&quot;y&quot;:0.07365990007919786}},&quot;image&quot;:{&quot;url&quot;:&quot;https://icons.biorender.com/biorender/61799a7d4b488100281faf99/natural-killer-cell-01.png&quot;,&quot;fallbackUrl&quot;:&quot;https://res.cloudinary.com/dlcjuc3ej/image/upload/v1635359345/nst3j4y3jwv1cuyo1b5x.svg#/keystone/api/icons/61799a7d4b488100281faf99/natural-killer-cell-01.svg&quot;,&quot;isPremium&quot;:false,&quot;isPacked&quot;:true,&quot;size&quot;:{&quot;x&quot;:100,&quot;y&quot;:100}},&quot;source&quot;:{&quot;id&quot;:&quot;61798a634b488100281fada1&quot;,&quot;type&quot;:&quot;ASSETS&quot;},&quot;parent&quot;:{&quot;type&quot;:&quot;CHILD&quot;,&quot;parentId&quot;:&quot;1092b33c-74c9-47d6-a818-4bb13c6fe34b&quot;,&quot;order&quot;:&quot;1&quot;}},&quot;bdc91ae3-06ea-4ee2-95d2-a2b09a4fdb51&quot;:{&quot;type&quot;:&quot;FIGURE_OBJECT&quot;,&quot;id&quot;:&quot;bdc91ae3-06ea-4ee2-95d2-a2b09a4fdb51&quot;,&quot;relativeTransform&quot;:{&quot;translate&quot;:{&quot;x&quot;:1.2107871427963972,&quot;y&quot;:0.4761063774407343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77&quot;}},&quot;a184b877-f3c3-4141-a6ed-8d91b6fc5362&quot;:{&quot;type&quot;:&quot;FIGURE_OBJECT&quot;,&quot;id&quot;:&quot;a184b877-f3c3-4141-a6ed-8d91b6fc5362&quot;,&quot;parent&quot;:{&quot;type&quot;:&quot;CHILD&quot;,&quot;parentId&quot;:&quot;bdc91ae3-06ea-4ee2-95d2-a2b09a4fdb51&quot;,&quot;order&quot;:&quot;98&quot;},&quot;relativeTransform&quot;:{&quot;translate&quot;:{&quot;x&quot;:0,&quot;y&quot;:0},&quot;rotate&quot;:0}},&quot;8e72e21d-6c9c-4955-9f51-7be6b617c96d&quot;:{&quot;id&quot;:&quot;8e72e21d-6c9c-4955-9f51-7be6b617c96d&quot;,&quot;name&quot;:&quot;Macrophage (epitheloid)&quot;,&quot;type&quot;:&quot;FIGURE_OBJECT&quot;,&quot;relativeTransform&quot;:{&quot;translate&quot;:{&quot;x&quot;:-11.40107212833677,&quot;y&quot;:-23.70268744970085},&quot;rotate&quot;:-0.2104113300765785,&quot;skewX&quot;:4.5249913662329714e-17,&quot;scale&quot;:{&quot;x&quot;:0.06922472783888707,&quot;y&quot;:0.06922472783888717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02&quot;}},&quot;af78c2b6-a1b6-4c1e-a66f-8d5cdf1380cd&quot;:{&quot;id&quot;:&quot;af78c2b6-a1b6-4c1e-a66f-8d5cdf1380cd&quot;,&quot;name&quot;:&quot;Macrophage (epitheloid)&quot;,&quot;type&quot;:&quot;FIGURE_OBJECT&quot;,&quot;relativeTransform&quot;:{&quot;translate&quot;:{&quot;x&quot;:-1.0914165885540632,&quot;y&quot;:-26.578592425822716},&quot;rotate&quot;:-0.07138821475135596,&quot;skewX&quot;:7.918734890907705e-17,&quot;scale&quot;:{&quot;x&quot;:0.06922472783888704,&quot;y&quot;:0.06922472783888728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05&quot;}},&quot;6528c3a4-0819-4047-86d9-c585ceafcd14&quot;:{&quot;id&quot;:&quot;6528c3a4-0819-4047-86d9-c585ceafcd14&quot;,&quot;name&quot;:&quot;Macrophage (epitheloid)&quot;,&quot;type&quot;:&quot;FIGURE_OBJECT&quot;,&quot;relativeTransform&quot;:{&quot;translate&quot;:{&quot;x&quot;:8.516801873782386,&quot;y&quot;:-24.651177111113952},&quot;rotate&quot;:0.45802430020143003,&quot;skewX&quot;:-3.619993092986377e-16,&quot;scale&quot;:{&quot;x&quot;:0.06922472783888707,&quot;y&quot;:0.0692247278388872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1&quot;}},&quot;0e718660-15a9-40c3-b0a5-53c40ddda949&quot;:{&quot;id&quot;:&quot;0e718660-15a9-40c3-b0a5-53c40ddda949&quot;,&quot;name&quot;:&quot;Macrophage (epitheloid)&quot;,&quot;type&quot;:&quot;FIGURE_OBJECT&quot;,&quot;relativeTransform&quot;:{&quot;translate&quot;:{&quot;x&quot;:-5.696648175392511,&quot;y&quot;:-17.817837534246852},&quot;rotate&quot;:-0.10618227174372401,&quot;skewX&quot;:-1.5837469781815422e-16,&quot;scale&quot;:{&quot;x&quot;:0.06922472783888702,&quot;y&quot;:0.06922472783888721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15&quot;}},&quot;f1fc9df5-bc9f-4a1e-afa8-5f1ed8b7812b&quot;:{&quot;id&quot;:&quot;f1fc9df5-bc9f-4a1e-afa8-5f1ed8b7812b&quot;,&quot;name&quot;:&quot;Macrophage (epitheloid)&quot;,&quot;type&quot;:&quot;FIGURE_OBJECT&quot;,&quot;relativeTransform&quot;:{&quot;translate&quot;:{&quot;x&quot;:-14.334351439824747,&quot;y&quot;:-13.562710170475436},&quot;rotate&quot;:-0.7311657530203242,&quot;skewX&quot;:-6.334987912726169e-16,&quot;scale&quot;:{&quot;x&quot;:0.06922472783888702,&quot;y&quot;:0.06922472783888725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&quot;}},&quot;ac8d83f1-ef31-406f-bb7f-813c1619391d&quot;:{&quot;id&quot;:&quot;ac8d83f1-ef31-406f-bb7f-813c1619391d&quot;,&quot;name&quot;:&quot;Macrophage (epitheloid)&quot;,&quot;type&quot;:&quot;FIGURE_OBJECT&quot;,&quot;relativeTransform&quot;:{&quot;translate&quot;:{&quot;x&quot;:-23.178698913870424,&quot;y&quot;:-11.554931418890261},&quot;rotate&quot;:-1.057177676496468,&quot;skewX&quot;:3.619993092986382e-16,&quot;scale&quot;:{&quot;x&quot;:0.06922472783888702,&quot;y&quot;:0.06922472783888714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2&quot;}},&quot;1e42b3d2-0949-4b02-89f4-52a185979b2b&quot;:{&quot;id&quot;:&quot;1e42b3d2-0949-4b02-89f4-52a185979b2b&quot;,&quot;name&quot;:&quot;Macrophage (epitheloid)&quot;,&quot;type&quot;:&quot;FIGURE_OBJECT&quot;,&quot;relativeTransform&quot;:{&quot;translate&quot;:{&quot;x&quot;:-19.707154144230046,&quot;y&quot;:-4.169652153867623},&quot;rotate&quot;:-1.2452501448178694,&quot;skewX&quot;:4.524991366232982e-17,&quot;scale&quot;:{&quot;x&quot;:0.06922472783888699,&quot;y&quot;:0.0692247278388871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25&quot;}},&quot;338f2764-dc49-4a96-b4da-1d683c700edd&quot;:{&quot;id&quot;:&quot;338f2764-dc49-4a96-b4da-1d683c700edd&quot;,&quot;name&quot;:&quot;Macrophage (epitheloid)&quot;,&quot;type&quot;:&quot;FIGURE_OBJECT&quot;,&quot;relativeTransform&quot;:{&quot;translate&quot;:{&quot;x&quot;:-26.78096799781385,&quot;y&quot;:-2.074426559736276},&quot;rotate&quot;:-1.5707963267948963,&quot;skewX&quot;:1.0627802766581884e-16,&quot;scale&quot;:{&quot;x&quot;:0.06922472783888699,&quot;y&quot;:0.06922472783888717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3&quot;}},&quot;4f5cff56-4786-48d0-9070-5d212e5797d9&quot;:{&quot;id&quot;:&quot;4f5cff56-4786-48d0-9070-5d212e5797d9&quot;,&quot;name&quot;:&quot;Macrophage (epitheloid)&quot;,&quot;type&quot;:&quot;FIGURE_OBJECT&quot;,&quot;relativeTransform&quot;:{&quot;translate&quot;:{&quot;x&quot;:-19.685477857101926,&quot;y&quot;:5.572593152608391},&quot;rotate&quot;:1.2396601222690742,&quot;skewX&quot;:5.429989639479577e-16,&quot;scale&quot;:{&quot;x&quot;:0.06922472783888699,&quot;y&quot;:0.0692247278388873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4&quot;}},&quot;b916caa2-238e-46f9-82d3-e8f2094ab293&quot;:{&quot;id&quot;:&quot;b916caa2-238e-46f9-82d3-e8f2094ab293&quot;,&quot;name&quot;:&quot;Macrophage (epitheloid)&quot;,&quot;type&quot;:&quot;FIGURE_OBJECT&quot;,&quot;relativeTransform&quot;:{&quot;translate&quot;:{&quot;x&quot;:-20.456097237039053,&quot;y&quot;:17.351063487097825},&quot;rotate&quot;:-2.3078284247719805,&quot;skewX&quot;:0,&quot;scale&quot;:{&quot;x&quot;:0.06922472783888702,&quot;y&quot;:0.069224727838887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&quot;}},&quot;fed75896-f998-439e-8f24-ddcd167886e5&quot;:{&quot;id&quot;:&quot;fed75896-f998-439e-8f24-ddcd167886e5&quot;,&quot;name&quot;:&quot;Macrophage (epitheloid)&quot;,&quot;type&quot;:&quot;FIGURE_OBJECT&quot;,&quot;relativeTransform&quot;:{&quot;translate&quot;:{&quot;x&quot;:-14.640177074866113,&quot;y&quot;:14.229261174078237},&quot;rotate&quot;:0.8269549518444369,&quot;skewX&quot;:9.049982732465964e-17,&quot;scale&quot;:{&quot;x&quot;:0.06922472783888699,&quot;y&quot;:0.06922472783888728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2&quot;}},&quot;b600d1a4-2e14-480e-85b7-f2c8e9601337&quot;:{&quot;id&quot;:&quot;b600d1a4-2e14-480e-85b7-f2c8e9601337&quot;,&quot;name&quot;:&quot;Macrophage (epitheloid)&quot;,&quot;type&quot;:&quot;FIGURE_OBJECT&quot;,&quot;relativeTransform&quot;:{&quot;translate&quot;:{&quot;x&quot;:-5.696610624142847,&quot;y&quot;:19.192765688992267},&quot;rotate&quot;:0.1936742287803823,&quot;skewX&quot;:-4.52499136623298e-17,&quot;scale&quot;:{&quot;x&quot;:0.069224727838887,&quot;y&quot;:0.06922472783888725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55&quot;}},&quot;8f79d704-d71d-45ec-a693-9d4bf1088dfc&quot;:{&quot;id&quot;:&quot;8f79d704-d71d-45ec-a693-9d4bf1088dfc&quot;,&quot;name&quot;:&quot;Macrophage (epitheloid)&quot;,&quot;type&quot;:&quot;FIGURE_OBJECT&quot;,&quot;relativeTransform&quot;:{&quot;translate&quot;:{&quot;x&quot;:-5.1450685354268995,&quot;y&quot;:26.124674093887513},&quot;rotate&quot;:-3.034771646390439,&quot;skewX&quot;:9.049982732465964e-17,&quot;scale&quot;:{&quot;x&quot;:0.06922472783888699,&quot;y&quot;:0.06922472783888726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6&quot;}},&quot;9ec21d0e-925c-46a5-b3a2-480ac67ad05b&quot;:{&quot;id&quot;:&quot;9ec21d0e-925c-46a5-b3a2-480ac67ad05b&quot;,&quot;name&quot;:&quot;Macrophage (epitheloid)&quot;,&quot;type&quot;:&quot;FIGURE_OBJECT&quot;,&quot;relativeTransform&quot;:{&quot;translate&quot;:{&quot;x&quot;:12.151025681380151,&quot;y&quot;:15.014446683050924},&quot;rotate&quot;:2.524845515733441,&quot;skewX&quot;:1.8099965464931923e-16,&quot;scale&quot;:{&quot;x&quot;:0.06922472783888699,&quot;y&quot;:0.06922472783888732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65&quot;}},&quot;55101303-90f1-4bb3-8dd1-62283ac9626a&quot;:{&quot;id&quot;:&quot;55101303-90f1-4bb3-8dd1-62283ac9626a&quot;,&quot;name&quot;:&quot;Macrophage (epitheloid)&quot;,&quot;type&quot;:&quot;FIGURE_OBJECT&quot;,&quot;relativeTransform&quot;:{&quot;translate&quot;:{&quot;x&quot;:15.480229851642688,&quot;y&quot;:21.184796312049976},&quot;rotate&quot;:2.444847735300167,&quot;skewX&quot;:0,&quot;scale&quot;:{&quot;x&quot;:0.069224727838887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&quot;}},&quot;182068e2-b099-4e27-b4ce-e9157ce5c1dd&quot;:{&quot;id&quot;:&quot;182068e2-b099-4e27-b4ce-e9157ce5c1dd&quot;,&quot;name&quot;:&quot;Macrophage (epitheloid)&quot;,&quot;type&quot;:&quot;FIGURE_OBJECT&quot;,&quot;relativeTransform&quot;:{&quot;translate&quot;:{&quot;x&quot;:23.484426393897294,&quot;y&quot;:5.601870460909241},&quot;rotate&quot;:1.6696469341077147,&quot;skewX&quot;:2.4887452514281396e-16,&quot;scale&quot;:{&quot;x&quot;:0.06922472783888699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2&quot;}},&quot;8fc6a000-9a2d-4562-b055-199054fb36ff&quot;:{&quot;id&quot;:&quot;8fc6a000-9a2d-4562-b055-199054fb36ff&quot;,&quot;name&quot;:&quot;Macrophage (epitheloid)&quot;,&quot;type&quot;:&quot;FIGURE_OBJECT&quot;,&quot;relativeTransform&quot;:{&quot;translate&quot;:{&quot;x&quot;:16.451540248426124,&quot;y&quot;:5.839008093052465},&quot;rotate&quot;:1.6696469341077147,&quot;skewX&quot;:2.4887452514281396e-16,&quot;scale&quot;:{&quot;x&quot;:0.06922472783888699,&quot;y&quot;:0.06922472783888729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75&quot;}},&quot;b3da42e1-5c31-44da-bcd7-088f59063b12&quot;:{&quot;id&quot;:&quot;b3da42e1-5c31-44da-bcd7-088f59063b12&quot;,&quot;name&quot;:&quot;Macrophage (epitheloid)&quot;,&quot;type&quot;:&quot;FIGURE_OBJECT&quot;,&quot;relativeTransform&quot;:{&quot;translate&quot;:{&quot;x&quot;:16.930490005834628,&quot;y&quot;:-4.169664670950838},&quot;rotate&quot;:1.485658079532649,&quot;skewX&quot;:2.375620467272317e-16,&quot;scale&quot;:{&quot;x&quot;:0.06922472783888697,&quot;y&quot;:0.0692247278388873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8&quot;}},&quot;663fd526-1662-4fc5-9c44-665dcdc1a85d&quot;:{&quot;id&quot;:&quot;663fd526-1662-4fc5-9c44-665dcdc1a85d&quot;,&quot;name&quot;:&quot;Macrophage (epitheloid)&quot;,&quot;type&quot;:&quot;FIGURE_OBJECT&quot;,&quot;relativeTransform&quot;:{&quot;translate&quot;:{&quot;x&quot;:23.74996195239221,&quot;y&quot;:-4.0894462843042225},&quot;rotate&quot;:1.4487395216110583,&quot;skewX&quot;:2.7149948197397914e-16,&quot;scale&quot;:{&quot;x&quot;:0.06922472783888696,&quot;y&quot;:0.06922472783888733}},&quot;image&quot;:{&quot;url&quot;:&quot;https://icons.biorender.com/biorender/615499985275170029fdb3b0/20210929202957/image/macrophage-epitheloid-01.png&quot;,&quot;fallbackUrl&quot;:&quot;https://res.cloudinary.com/dlcjuc3ej/image/upload/v1632947397/xuarqfarzitwwbkotf6a.svg#/keystone/api/icons/615499985275170029fdb3b0/20210929202957/image/macrophage-epitheloid-01.svg&quot;,&quot;isPremium&quot;:false,&quot;isPacked&quot;:true,&quot;size&quot;:{&quot;x&quot;:150,&quot;y&quot;:93.75}},&quot;source&quot;:{&quot;id&quot;:&quot;615499985275170029fdb3b0&quot;,&quot;type&quot;:&quot;ASSETS&quot;},&quot;parent&quot;:{&quot;type&quot;:&quot;CHILD&quot;,&quot;parentId&quot;:&quot;a184b877-f3c3-4141-a6ed-8d91b6fc5362&quot;,&quot;order&quot;:&quot;9&quot;}},&quot;dc32af53-ae69-49fe-a075-4c285cd7e8f3&quot;:{&quot;type&quot;:&quot;FIGURE_OBJECT&quot;,&quot;id&quot;:&quot;dc32af53-ae69-49fe-a075-4c285cd7e8f3&quot;,&quot;parent&quot;:{&quot;type&quot;:&quot;CHILD&quot;,&quot;parentId&quot;:&quot;bdc91ae3-06ea-4ee2-95d2-a2b09a4fdb51&quot;,&quot;order&quot;:&quot;99&quot;},&quot;relativeTransform&quot;:{&quot;translate&quot;:{&quot;x&quot;:0,&quot;y&quot;:0},&quot;rotate&quot;:0}},&quot;72df7cbc-d416-4662-8a98-f07a3f6cced2&quot;:{&quot;id&quot;:&quot;72df7cbc-d416-4662-8a98-f07a3f6cced2&quot;,&quot;name&quot;:&quot;Lymphocyte (B-cell)&quot;,&quot;type&quot;:&quot;FIGURE_OBJECT&quot;,&quot;relativeTransform&quot;:{&quot;translate&quot;:{&quot;x&quot;:-31.3147463033699,&quot;y&quot;:-11.28525822883328},&quot;rotate&quot;:-1.570796326794896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1&quot;}},&quot;d1d960ad-7afe-46f5-9103-8ebd4dc1a82c&quot;:{&quot;id&quot;:&quot;d1d960ad-7afe-46f5-9103-8ebd4dc1a82c&quot;,&quot;name&quot;:&quot;Lymphocyte (B-cell)&quot;,&quot;type&quot;:&quot;FIGURE_OBJECT&quot;,&quot;relativeTransform&quot;:{&quot;translate&quot;:{&quot;x&quot;:-28.587937774125862,&quot;y&quot;:18.633297274672717},&quot;rotate&quot;:2.4492935982947064e-1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2&quot;}},&quot;8c231f29-1161-439d-bfb1-6d7b88e95025&quot;:{&quot;id&quot;:&quot;8c231f29-1161-439d-bfb1-6d7b88e95025&quot;,&quot;name&quot;:&quot;Lymphocyte (B-cell)&quot;,&quot;type&quot;:&quot;FIGURE_OBJECT&quot;,&quot;relativeTransform&quot;:{&quot;translate&quot;:{&quot;x&quot;:-2.222050846778098,&quot;y&quot;:33.03379994368411},&quot;rotate&quot;:2.4492935982947064e-16,&quot;skewX&quot;:0,&quot;scale&quot;:{&quot;x&quot;:0.06747625233952945,&quot;y&quot;:0.06747625233952945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3&quot;}},&quot;19854a50-4dff-41ba-8a31-add93ee931e6&quot;:{&quot;id&quot;:&quot;19854a50-4dff-41ba-8a31-add93ee931e6&quot;,&quot;name&quot;:&quot;Lymphocyte (B-cell)&quot;,&quot;type&quot;:&quot;FIGURE_OBJECT&quot;,&quot;relativeTransform&quot;:{&quot;translate&quot;:{&quot;x&quot;:5.587333053834559,&quot;y&quot;:31.785959470522375},&quot;rotate&quot;: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5&quot;}},&quot;8ebcacf9-fed1-4aca-b77c-0e7825bf3b39&quot;:{&quot;id&quot;:&quot;8ebcacf9-fed1-4aca-b77c-0e7825bf3b39&quot;,&quot;name&quot;:&quot;Lymphocyte (B-cell)&quot;,&quot;type&quot;:&quot;FIGURE_OBJECT&quot;,&quot;relativeTransform&quot;:{&quot;translate&quot;:{&quot;x&quot;:31.33944875494665,&quot;y&quot;:-1.029500824725491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6&quot;}},&quot;7471f13e-09e9-424b-8ecb-199561e8b26b&quot;:{&quot;id&quot;:&quot;7471f13e-09e9-424b-8ecb-199561e8b26b&quot;,&quot;name&quot;:&quot;Lymphocyte (B-cell)&quot;,&quot;type&quot;:&quot;FIGURE_OBJECT&quot;,&quot;relativeTransform&quot;:{&quot;translate&quot;:{&quot;x&quot;:20.807476936508397,&quot;y&quot;:-27.7579068063859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7&quot;}},&quot;57b6f4a7-7feb-45c2-bbb9-49e57046d7d6&quot;:{&quot;id&quot;:&quot;57b6f4a7-7feb-45c2-bbb9-49e57046d7d6&quot;,&quot;name&quot;:&quot;Lymphocyte (B-cell)&quot;,&quot;type&quot;:&quot;FIGURE_OBJECT&quot;,&quot;relativeTransform&quot;:{&quot;translate&quot;:{&quot;x&quot;:-1.8204498511908582,&quot;y&quot;:-33.80974308921889},&quot;rotate&quot;:-0.7853981633974486,&quot;skewX&quot;:0,&quot;scale&quot;:{&quot;x&quot;:0.06747625233952943,&quot;y&quot;:0.06747625233952949}},&quot;image&quot;:{&quot;url&quot;:&quot;https://icons.biorender.com/biorender/61536716e75ac20029699d99/20210928190648/image/b-cell.png&quot;,&quot;fallbackUrl&quot;:&quot;https://res.cloudinary.com/dlcjuc3ej/image/upload/v1632856008/anisjrhl63lzjitncn6f.svg#/keystone/api/icons/61536716e75ac20029699d99/20210928190648/image/b-cell.svg&quot;,&quot;isPremium&quot;:false,&quot;isPacked&quot;:true,&quot;size&quot;:{&quot;x&quot;:100,&quot;y&quot;:102.83687943262412}},&quot;source&quot;:{&quot;id&quot;:&quot;61536716e75ac20029699d99&quot;,&quot;type&quot;:&quot;ASSETS&quot;},&quot;parent&quot;:{&quot;type&quot;:&quot;CHILD&quot;,&quot;parentId&quot;:&quot;dc32af53-ae69-49fe-a075-4c285cd7e8f3&quot;,&quot;order&quot;:&quot;8&quot;}},&quot;6270ea0a-0e14-4d56-88e5-7ce59d85321e&quot;:{&quot;type&quot;:&quot;FIGURE_OBJECT&quot;,&quot;id&quot;:&quot;6270ea0a-0e14-4d56-88e5-7ce59d85321e&quot;,&quot;relativeTransform&quot;:{&quot;translate&quot;:{&quot;x&quot;:5.798946193067352,&quot;y&quot;:22.0229208684409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9&quot;}},&quot;2b2479ce-4ec9-4d21-a298-272ae6d88a1e&quot;:{&quot;type&quot;:&quot;FIGURE_OBJECT&quot;,&quot;id&quot;:&quot;2b2479ce-4ec9-4d21-a298-272ae6d88a1e&quot;,&quot;name&quot;:&quot;Cell shape 3&quot;,&quot;relativeTransform&quot;:{&quot;translate&quot;:{&quot;x&quot;:-4.708523225868806e-15,&quot;y&quot;:-1.1300455742085137e-14},&quot;rotate&quot;:1.0268980610037517,&quot;skewX&quot;:-5.308849746911068e-17,&quot;scale&quot;:{&quot;x&quot;:0.09038261767404449,&quot;y&quot;:0.09038261767404454}},&quot;opacity&quot;:1,&quot;image&quot;:{&quot;url&quot;:&quot;https://icons.biorender.com/biorender/5cf04883da626304005ada52/cell-shape-3.png&quot;,&quot;fallbackUrl&quot;:&quot;https://res.cloudinary.com/dlcjuc3ej/image/upload/v1559251053/myw5ufhu4ahtbkrchp3d.svg#/keystone/api/icons/5cf04883da626304005ada52/cell-shape-3.svg&quot;,&quot;size&quot;:{&quot;x&quot;:150,&quot;y&quot;:150},&quot;isPremium&quot;:false,&quot;isPacked&quot;:true},&quot;source&quot;:{&quot;id&quot;:&quot;5cf0482dda626304005ada3d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1&quot;}},&quot;4cb42e98-1fea-47a9-92d2-1537aca93fe2&quot;:{&quot;type&quot;:&quot;FIGURE_OBJECT&quot;,&quot;id&quot;:&quot;4cb42e98-1fea-47a9-92d2-1537aca93fe2&quot;,&quot;name&quot;:&quot;Nucleus shape 8&quot;,&quot;relativeTransform&quot;:{&quot;translate&quot;:{&quot;x&quot;:2.8735939036220928,&quot;y&quot;:-1.1016494451339813},&quot;rotate&quot;:1.4726625444810357,&quot;skewX&quot;:1.9446664423264726e-17,&quot;scale&quot;:{&quot;x&quot;:0.026399006509955594,&quot;y&quot;:0.026399006509955598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2&quot;}},&quot;54a34b6f-c921-44cb-ba47-5c72bb087699&quot;:{&quot;type&quot;:&quot;FIGURE_OBJECT&quot;,&quot;id&quot;:&quot;54a34b6f-c921-44cb-ba47-5c72bb087699&quot;,&quot;name&quot;:&quot;Nucleus shape 6&quot;,&quot;relativeTransform&quot;:{&quot;translate&quot;:{&quot;x&quot;:-1.4331556408451942,&quot;y&quot;:-1.6494948462473857},&quot;rotate&quot;:1.493747863681873,&quot;skewX&quot;:-1.0947266144352402e-16,&quot;scale&quot;:{&quot;x&quot;:0.019271607067598503,&quot;y&quot;:0.019271607067598517}},&quot;opacity&quot;:1,&quot;image&quot;:{&quot;url&quot;:&quot;https://icons.biorender.com/biorender/5cf167ed48bc020400d6b353/nucleus-shape-6.png&quot;,&quot;fallbackUrl&quot;:&quot;https://res.cloudinary.com/dlcjuc3ej/image/upload/v1559324647/pzetmgkkfnrg5qvzijm4.svg#/keystone/api/icons/5cf167ed48bc020400d6b353/nucleus-shape-6.svg&quot;,&quot;size&quot;:{&quot;x&quot;:200,&quot;y&quot;:200},&quot;isPremium&quot;:false,&quot;isPacked&quot;:true},&quot;source&quot;:{&quot;id&quot;:&quot;5cf167ad48bc020400d6b33e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5&quot;}},&quot;dcf17dec-96e9-493c-aadf-914d71b16aff&quot;:{&quot;type&quot;:&quot;FIGURE_OBJECT&quot;,&quot;id&quot;:&quot;dcf17dec-96e9-493c-aadf-914d71b16aff&quot;,&quot;name&quot;:&quot;Nucleus shape 8&quot;,&quot;relativeTransform&quot;:{&quot;translate&quot;:{&quot;x&quot;:-2.772006806257609,&quot;y&quot;:2.312537412409482},&quot;rotate&quot;:-2.2340086462905955,&quot;skewX&quot;:2.975947521837922e-16,&quot;scale&quot;:{&quot;x&quot;:0.02337696528111863,&quot;y&quot;:0.023376965281118635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6270ea0a-0e14-4d56-88e5-7ce59d85321e&quot;,&quot;order&quot;:&quot;7&quot;}},&quot;b709987f-5010-4a6c-b595-de5273978713&quot;:{&quot;type&quot;:&quot;FIGURE_OBJECT&quot;,&quot;id&quot;:&quot;b709987f-5010-4a6c-b595-de5273978713&quot;,&quot;relativeTransform&quot;:{&quot;translate&quot;:{&quot;x&quot;:13.394258078024519,&quot;y&quot;:-13.212936353832779},&quot;rotate&quot;:-1.9393422252881922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1c7106c5-829d-4ca0-aa72-bd531cedbd6d&quot;,&quot;order&quot;:&quot;95&quot;}},&quot;d4b7dd47-4418-4c4d-849b-2251bb77bb1c&quot;:{&quot;type&quot;:&quot;FIGURE_OBJECT&quot;,&quot;id&quot;:&quot;d4b7dd47-4418-4c4d-849b-2251bb77bb1c&quot;,&quot;name&quot;:&quot;Cell shape 3&quot;,&quot;relativeTransform&quot;:{&quot;translate&quot;:{&quot;x&quot;:-4.708523225868806e-15,&quot;y&quot;:-1.1300455742085139e-14},&quot;rotate&quot;:1.0268980610037521,&quot;skewX&quot;:2.654424873455535e-16,&quot;scale&quot;:{&quot;x&quot;:0.09038261767404447,&quot;y&quot;:0.0903826176740446}},&quot;opacity&quot;:1,&quot;image&quot;:{&quot;url&quot;:&quot;https://icons.biorender.com/biorender/5cf04883da626304005ada52/cell-shape-3.png&quot;,&quot;fallbackUrl&quot;:&quot;https://res.cloudinary.com/dlcjuc3ej/image/upload/v1559251053/myw5ufhu4ahtbkrchp3d.svg#/keystone/api/icons/5cf04883da626304005ada52/cell-shape-3.svg&quot;,&quot;size&quot;:{&quot;x&quot;:150,&quot;y&quot;:150},&quot;isPremium&quot;:false,&quot;isPacked&quot;:true},&quot;source&quot;:{&quot;id&quot;:&quot;5cf0482dda626304005ada3d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1&quot;}},&quot;fcb18358-ede7-43dc-886d-b319d67d6473&quot;:{&quot;type&quot;:&quot;FIGURE_OBJECT&quot;,&quot;id&quot;:&quot;fcb18358-ede7-43dc-886d-b319d67d6473&quot;,&quot;name&quot;:&quot;Nucleus shape 8&quot;,&quot;relativeTransform&quot;:{&quot;translate&quot;:{&quot;x&quot;:2.873593903622093,&quot;y&quot;:-1.1016494451339816},&quot;rotate&quot;:1.4726625444810357,&quot;skewX&quot;:9.723332211632362e-17,&quot;scale&quot;:{&quot;x&quot;:0.026399006509955598,&quot;y&quot;:0.026399006509955598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2&quot;}},&quot;250c26db-ccd0-455a-bf08-cad817aface7&quot;:{&quot;type&quot;:&quot;FIGURE_OBJECT&quot;,&quot;id&quot;:&quot;250c26db-ccd0-455a-bf08-cad817aface7&quot;,&quot;name&quot;:&quot;Nucleus shape 6&quot;,&quot;relativeTransform&quot;:{&quot;translate&quot;:{&quot;x&quot;:-1.4331556408451944,&quot;y&quot;:-1.6494948462473864},&quot;rotate&quot;:1.493747863681873,&quot;skewX&quot;:-1.3684082680440503e-16,&quot;scale&quot;:{&quot;x&quot;:0.019271607067598503,&quot;y&quot;:0.019271607067598517}},&quot;opacity&quot;:1,&quot;image&quot;:{&quot;url&quot;:&quot;https://icons.biorender.com/biorender/5cf167ed48bc020400d6b353/nucleus-shape-6.png&quot;,&quot;fallbackUrl&quot;:&quot;https://res.cloudinary.com/dlcjuc3ej/image/upload/v1559324647/pzetmgkkfnrg5qvzijm4.svg#/keystone/api/icons/5cf167ed48bc020400d6b353/nucleus-shape-6.svg&quot;,&quot;size&quot;:{&quot;x&quot;:200,&quot;y&quot;:200},&quot;isPremium&quot;:false,&quot;isPacked&quot;:true},&quot;source&quot;:{&quot;id&quot;:&quot;5cf167ad48bc020400d6b33e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5&quot;}},&quot;819aa686-ba75-4804-858f-349a43fc3a09&quot;:{&quot;type&quot;:&quot;FIGURE_OBJECT&quot;,&quot;id&quot;:&quot;819aa686-ba75-4804-858f-349a43fc3a09&quot;,&quot;name&quot;:&quot;Nucleus shape 8&quot;,&quot;relativeTransform&quot;:{&quot;translate&quot;:{&quot;x&quot;:-2.772006806257609,&quot;y&quot;:2.3125374124094824},&quot;rotate&quot;:-2.2340086462905955,&quot;skewX&quot;:4.959912536396536e-16,&quot;scale&quot;:{&quot;x&quot;:0.02337696528111863,&quot;y&quot;:0.023376965281118635}},&quot;opacity&quot;:1,&quot;image&quot;:{&quot;url&quot;:&quot;https://icons.biorender.com/biorender/5cf1686048bc020400d6b387/nucleus-shape-8.png&quot;,&quot;fallbackUrl&quot;:&quot;https://res.cloudinary.com/dlcjuc3ej/image/upload/v1559324763/xsk3eqh8a17s9uysc9y3.svg#/keystone/api/icons/5cf1686048bc020400d6b387/nucleus-shape-8.svg&quot;,&quot;size&quot;:{&quot;x&quot;:200,&quot;y&quot;:152},&quot;isPremium&quot;:false,&quot;isPacked&quot;:true},&quot;source&quot;:{&quot;id&quot;:&quot;5cf1682348bc020400d6b372&quot;,&quot;type&quot;:&quot;ASSETS&quot;},&quot;pathStyles&quot;:[{&quot;type&quot;:&quot;FILL&quot;,&quot;fillStyle&quot;:&quot;rgb(0,0,0)&quot;}],&quot;isLocked&quot;:false,&quot;parent&quot;:{&quot;type&quot;:&quot;CHILD&quot;,&quot;parentId&quot;:&quot;b709987f-5010-4a6c-b595-de5273978713&quot;,&quot;order&quot;:&quot;7&quot;}},&quot;dde1fa2e-e30a-470d-9fd5-24b522bac931&quot;:{&quot;type&quot;:&quot;FIGURE_OBJECT&quot;,&quot;id&quot;:&quot;dde1fa2e-e30a-470d-9fd5-24b522bac931&quot;,&quot;parent&quot;:{&quot;type&quot;:&quot;CHILD&quot;,&quot;parentId&quot;:&quot;1c7106c5-829d-4ca0-aa72-bd531cedbd6d&quot;,&quot;order&quot;:&quot;97&quot;},&quot;relativeTransform&quot;:{&quot;translate&quot;:{&quot;x&quot;:-0.2689005792195088,&quot;y&quot;:0.4849903341009892},&quot;rotate&quot;:0}},&quot;ac812929-2a2f-4a35-acee-f18abbc44da3&quot;:{&quot;id&quot;:&quot;ac812929-2a2f-4a35-acee-f18abbc44da3&quot;,&quot;name&quot;:&quot;Macrophage&quot;,&quot;type&quot;:&quot;FIGURE_OBJECT&quot;,&quot;relativeTransform&quot;:{&quot;translate&quot;:{&quot;x&quot;:-4.8210031654300485,&quot;y&quot;:-10.612772328545857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05&quot;}},&quot;4a6c9333-cb61-4493-bc7b-3ee15c1f5041&quot;:{&quot;id&quot;:&quot;4a6c9333-cb61-4493-bc7b-3ee15c1f5041&quot;,&quot;name&quot;:&quot;Macrophage (phagocytosing 3)&quot;,&quot;type&quot;:&quot;FIGURE_OBJECT&quot;,&quot;relativeTransform&quot;:{&quot;translate&quot;:{&quot;x&quot;:9.317192204002342,&quot;y&quot;:-4.499410051064794},&quot;rotate&quot;:-0.39852205720886014,&quot;skewX&quot;:-2.671688418108218e-16,&quot;scale&quot;:{&quot;x&quot;:0.09009013351051758,&quot;y&quot;:0.09009013351051753}},&quot;image&quot;:{&quot;url&quot;:&quot;https://icons.biorender.com/biorender/6154cf595275170029fdb9ea/macrophage-phagocytosing-03.png&quot;,&quot;fallbackUrl&quot;:&quot;https://res.cloudinary.com/dlcjuc3ej/image/upload/v1632948053/pxpg7gxyzeldxcxjnyz6.svg#/keystone/api/icons/6154cf595275170029fdb9ea/macrophage-phagocytosing-03.svg&quot;,&quot;isPremium&quot;:false,&quot;isPacked&quot;:true,&quot;size&quot;:{&quot;x&quot;:100,&quot;y&quot;:100}},&quot;source&quot;:{&quot;id&quot;:&quot;61549f1b5275170029fdb48a&quot;,&quot;type&quot;:&quot;ASSETS&quot;},&quot;parent&quot;:{&quot;type&quot;:&quot;CHILD&quot;,&quot;parentId&quot;:&quot;dde1fa2e-e30a-470d-9fd5-24b522bac931&quot;,&quot;order&quot;:&quot;1&quot;}},&quot;0c9e1c93-daba-4aad-9090-889b013cfc2a&quot;:{&quot;id&quot;:&quot;0c9e1c93-daba-4aad-9090-889b013cfc2a&quot;,&quot;name&quot;:&quot;Macrophage (foam cell)&quot;,&quot;type&quot;:&quot;FIGURE_OBJECT&quot;,&quot;relativeTransform&quot;:{&quot;translate&quot;:{&quot;x&quot;:2.9740972583918253,&quot;y&quot;:-10.185051314882045},&quot;rotate&quot;:0,&quot;skewX&quot;:0,&quot;scale&quot;:{&quot;x&quot;:0.0900901335105176,&quot;y&quot;:0.0900901335105176}},&quot;image&quot;:{&quot;url&quot;:&quot;https://icons.biorender.com/biorender/6154cd3d5275170029fdb918/macrophage-foam-cell-01.png&quot;,&quot;fallbackUrl&quot;:&quot;https://res.cloudinary.com/dlcjuc3ej/image/upload/v1632947509/sv9bcfjtxcmw8rv622r4.svg#/keystone/api/icons/6154cd3d5275170029fdb918/macrophage-foam-cell-01.svg&quot;,&quot;isPremium&quot;:false,&quot;isPacked&quot;:true,&quot;size&quot;:{&quot;x&quot;:100,&quot;y&quot;:100}},&quot;source&quot;:{&quot;id&quot;:&quot;6154982b5275170029fdb313&quot;,&quot;type&quot;:&quot;ASSETS&quot;},&quot;parent&quot;:{&quot;type&quot;:&quot;CHILD&quot;,&quot;parentId&quot;:&quot;dde1fa2e-e30a-470d-9fd5-24b522bac931&quot;,&quot;order&quot;:&quot;2&quot;}},&quot;cab5e276-d74f-4a85-a0bb-ca9a29ec6446&quot;:{&quot;id&quot;:&quot;cab5e276-d74f-4a85-a0bb-ca9a29ec6446&quot;,&quot;name&quot;:&quot;Macrophage&quot;,&quot;type&quot;:&quot;FIGURE_OBJECT&quot;,&quot;relativeTransform&quot;:{&quot;translate&quot;:{&quot;x&quot;:11.286066722238868,&quot;y&quot;:3.8920882457546204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3&quot;}},&quot;cb476393-1fb1-4110-b326-659118b55e0e&quot;:{&quot;id&quot;:&quot;cb476393-1fb1-4110-b326-659118b55e0e&quot;,&quot;name&quot;:&quot;Macrophage (phagocytosing 3)&quot;,&quot;type&quot;:&quot;FIGURE_OBJECT&quot;,&quot;relativeTransform&quot;:{&quot;translate&quot;:{&quot;x&quot;:5.753604465129143,&quot;y&quot;:10.09908837030821},&quot;rotate&quot;:0.19295072124780208,&quot;skewX&quot;:-2.67168841810821e-17,&quot;scale&quot;:{&quot;x&quot;:0.0900901335105177,&quot;y&quot;:0.09009013351051771}},&quot;image&quot;:{&quot;url&quot;:&quot;https://icons.biorender.com/biorender/6154cf595275170029fdb9ea/macrophage-phagocytosing-03.png&quot;,&quot;fallbackUrl&quot;:&quot;https://res.cloudinary.com/dlcjuc3ej/image/upload/v1632948053/pxpg7gxyzeldxcxjnyz6.svg#/keystone/api/icons/6154cf595275170029fdb9ea/macrophage-phagocytosing-03.svg&quot;,&quot;isPremium&quot;:false,&quot;isPacked&quot;:true,&quot;size&quot;:{&quot;x&quot;:100,&quot;y&quot;:100}},&quot;source&quot;:{&quot;id&quot;:&quot;61549f1b5275170029fdb48a&quot;,&quot;type&quot;:&quot;ASSETS&quot;},&quot;parent&quot;:{&quot;type&quot;:&quot;CHILD&quot;,&quot;parentId&quot;:&quot;dde1fa2e-e30a-470d-9fd5-24b522bac931&quot;,&quot;order&quot;:&quot;5&quot;}},&quot;a9802f13-9ab6-482b-bad1-9d43c75aa795&quot;:{&quot;id&quot;:&quot;a9802f13-9ab6-482b-bad1-9d43c75aa795&quot;,&quot;name&quot;:&quot;Macrophage&quot;,&quot;type&quot;:&quot;FIGURE_OBJECT&quot;,&quot;relativeTransform&quot;:{&quot;translate&quot;:{&quot;x&quot;:-3.0213121546622563,&quot;y&quot;:10.879216271701992},&quot;rotate&quot;:0,&quot;skewX&quot;:0,&quot;scale&quot;:{&quot;x&quot;:0.0900901335105176,&quot;y&quot;:0.0900901335105176}},&quot;image&quot;:{&quot;url&quot;:&quot;https://icons.biorender.com/biorender/6154cab85275170029fdb813/macrophage-01.png&quot;,&quot;fallbackUrl&quot;:&quot;https://res.cloudinary.com/dlcjuc3ej/image/upload/v1632946848/wcekvscszsznwqbepu1q.svg#/keystone/api/icons/6154cab85275170029fdb813/macrophage-01.svg&quot;,&quot;isPremium&quot;:false,&quot;isPacked&quot;:true,&quot;size&quot;:{&quot;x&quot;:100,&quot;y&quot;:100}},&quot;source&quot;:{&quot;id&quot;:&quot;61548665f5ee080029be1488&quot;,&quot;type&quot;:&quot;ASSETS&quot;},&quot;parent&quot;:{&quot;type&quot;:&quot;CHILD&quot;,&quot;parentId&quot;:&quot;dde1fa2e-e30a-470d-9fd5-24b522bac931&quot;,&quot;order&quot;:&quot;6&quot;}},&quot;eef669ed-389a-490c-96c4-e2d7fa144c84&quot;:{&quot;id&quot;:&quot;eef669ed-389a-490c-96c4-e2d7fa144c84&quot;,&quot;name&quot;:&quot;Macrophage (foam cell)&quot;,&quot;type&quot;:&quot;FIGURE_OBJECT&quot;,&quot;relativeTransform&quot;:{&quot;translate&quot;:{&quot;x&quot;:-9.636356386017823,&quot;y&quot;:6.459782954275306},&quot;rotate&quot;:0,&quot;skewX&quot;:0,&quot;scale&quot;:{&quot;x&quot;:0.0900901335105176,&quot;y&quot;:0.0900901335105176}},&quot;image&quot;:{&quot;url&quot;:&quot;https://icons.biorender.com/biorender/6154cd3d5275170029fdb918/macrophage-foam-cell-01.png&quot;,&quot;fallbackUrl&quot;:&quot;https://res.cloudinary.com/dlcjuc3ej/image/upload/v1632947509/sv9bcfjtxcmw8rv622r4.svg#/keystone/api/icons/6154cd3d5275170029fdb918/macrophage-foam-cell-01.svg&quot;,&quot;isPremium&quot;:false,&quot;isPacked&quot;:true,&quot;size&quot;:{&quot;x&quot;:100,&quot;y&quot;:100}},&quot;source&quot;:{&quot;id&quot;:&quot;6154982b5275170029fdb313&quot;,&quot;type&quot;:&quot;ASSETS&quot;},&quot;parent&quot;:{&quot;type&quot;:&quot;CHILD&quot;,&quot;parentId&quot;:&quot;dde1fa2e-e30a-470d-9fd5-24b522bac931&quot;,&quot;order&quot;:&quot;7&quot;}},&quot;67f72bbc-a131-48be-8df5-e67928922816&quot;:{&quot;id&quot;:&quot;67f72bbc-a131-48be-8df5-e67928922816&quot;,&quot;name&quot;:&quot;Macrophage (apoptotic blebbing)&quot;,&quot;type&quot;:&quot;FIGURE_OBJECT&quot;,&quot;relativeTransform&quot;:{&quot;translate&quot;:{&quot;x&quot;:-10.818458029607802,&quot;y&quot;:-2.691478698648215},&quot;rotate&quot;:-0.41709919278581326,&quot;skewX&quot;:1.3500282830895618e-16,&quot;scale&quot;:{&quot;x&quot;:0.08015464528771404,&quot;y&quot;:0.08015464528771406}},&quot;image&quot;:{&quot;url&quot;:&quot;https://icons.biorender.com/biorender/6154cbf05275170029fdb87c/macrophage-apoptotic-blebbing-01.png&quot;,&quot;fallbackUrl&quot;:&quot;https://res.cloudinary.com/dlcjuc3ej/image/upload/v1632947179/rjoy8e2atelftdcwlwyd.svg#/keystone/api/icons/6154cbf05275170029fdb87c/macrophage-apoptotic-blebbing-01.svg&quot;,&quot;isPremium&quot;:false,&quot;isPacked&quot;:true,&quot;size&quot;:{&quot;x&quot;:125,&quot;y&quot;:125.00000000000001}},&quot;source&quot;:{&quot;id&quot;:&quot;615496fd5275170029fdb2a9&quot;,&quot;type&quot;:&quot;ASSETS&quot;},&quot;parent&quot;:{&quot;type&quot;:&quot;CHILD&quot;,&quot;parentId&quot;:&quot;dde1fa2e-e30a-470d-9fd5-24b522bac931&quot;,&quot;order&quot;:&quot;8&quot;}},&quot;ebcc40ab-c3ee-47ba-88d7-cadf943cfe4d&quot;:{&quot;type&quot;:&quot;FIGURE_OBJECT&quot;,&quot;id&quot;:&quot;ebcc40ab-c3ee-47ba-88d7-cadf943cfe4d&quot;,&quot;parent&quot;:{&quot;type&quot;:&quot;CHILD&quot;,&quot;parentId&quot;:&quot;1c7106c5-829d-4ca0-aa72-bd531cedbd6d&quot;,&quot;order&quot;:&quot;98&quot;},&quot;relativeTransform&quot;:{&quot;translate&quot;:{&quot;x&quot;:0,&quot;y&quot;:0},&quot;rotate&quot;:0}},&quot;01ee4cc8-56e9-41e8-ad9c-616fcb887b57&quot;:{&quot;id&quot;:&quot;01ee4cc8-56e9-41e8-ad9c-616fcb887b57&quot;,&quot;name&quot;:&quot;Dendritic cell&quot;,&quot;type&quot;:&quot;FIGURE_OBJECT&quot;,&quot;relativeTransform&quot;:{&quot;translate&quot;:{&quot;x&quot;:24.032602753317846,&quot;y&quot;:-12.797379858403401},&quot;rotate&quot;:-0.27683596229252466,&quot;skewX&quot;:-1.0293660213075974e-16,&quot;scale&quot;:{&quot;x&quot;:0.09179419464037913,&quot;y&quot;:0.09179419464037918}},&quot;image&quot;:{&quot;url&quot;:&quot;https://icons.biorender.com/biorender/6154c9ab5275170029fdb7e9/dendritic-cell-1-01.png&quot;,&quot;fallbackUrl&quot;:&quot;https://res.cloudinary.com/dlcjuc3ej/image/upload/v1632946578/xbary3ahttna5txlobxm.svg#/keystone/api/icons/6154c9ab5275170029fdb7e9/dendritic-cell-1-01.svg&quot;,&quot;isPremium&quot;:false,&quot;isPacked&quot;:true,&quot;size&quot;:{&quot;x&quot;:100,&quot;y&quot;:104.54545454545455}},&quot;source&quot;:{&quot;id&quot;:&quot;6154c9445275170029fdb7b6&quot;,&quot;type&quot;:&quot;ASSETS&quot;},&quot;parent&quot;:{&quot;type&quot;:&quot;CHILD&quot;,&quot;parentId&quot;:&quot;ebcc40ab-c3ee-47ba-88d7-cadf943cfe4d&quot;,&quot;order&quot;:&quot;2&quot;}},&quot;804f7614-183c-4449-bea6-6814b275c5ba&quot;:{&quot;id&quot;:&quot;804f7614-183c-4449-bea6-6814b275c5ba&quot;,&quot;name&quot;:&quot;Dendritic cell&quot;,&quot;type&quot;:&quot;FIGURE_OBJECT&quot;,&quot;relativeTransform&quot;:{&quot;translate&quot;:{&quot;x&quot;:-24.906088209764714,&quot;y&quot;:9.083861774128701},&quot;rotate&quot;:1.2022112459141936e-16,&quot;skewX&quot;:4.007370819713984e-17,&quot;scale&quot;:{&quot;x&quot;:0.09179419464037912,&quot;y&quot;:0.09179419464037918}},&quot;image&quot;:{&quot;url&quot;:&quot;https://icons.biorender.com/biorender/6154c9ab5275170029fdb7e9/dendritic-cell-1-01.png&quot;,&quot;fallbackUrl&quot;:&quot;https://res.cloudinary.com/dlcjuc3ej/image/upload/v1632946578/xbary3ahttna5txlobxm.svg#/keystone/api/icons/6154c9ab5275170029fdb7e9/dendritic-cell-1-01.svg&quot;,&quot;isPremium&quot;:false,&quot;isPacked&quot;:true,&quot;size&quot;:{&quot;x&quot;:100,&quot;y&quot;:104.54545454545455}},&quot;source&quot;:{&quot;id&quot;:&quot;6154c9445275170029fdb7b6&quot;,&quot;type&quot;:&quot;ASSETS&quot;},&quot;parent&quot;:{&quot;type&quot;:&quot;CHILD&quot;,&quot;parentId&quot;:&quot;ebcc40ab-c3ee-47ba-88d7-cadf943cfe4d&quot;,&quot;order&quot;:&quot;5&quot;}},&quot;68ae2f5a-6949-442c-868f-066514902e50&quot;:{&quot;type&quot;:&quot;FIGURE_OBJECT&quot;,&quot;id&quot;:&quot;68ae2f5a-6949-442c-868f-066514902e50&quot;,&quot;parent&quot;:{&quot;type&quot;:&quot;CHILD&quot;,&quot;parentId&quot;:&quot;1c7106c5-829d-4ca0-aa72-bd531cedbd6d&quot;,&quot;order&quot;:&quot;998&quot;},&quot;relativeTransform&quot;:{&quot;translate&quot;:{&quot;x&quot;:0,&quot;y&quot;:0},&quot;rotate&quot;:0}},&quot;21cfa361-489a-4c6a-bdaa-a84345eda234&quot;:{&quot;id&quot;:&quot;21cfa361-489a-4c6a-bdaa-a84345eda234&quot;,&quot;name&quot;:&quot;Lymphocyte (T-cell)&quot;,&quot;type&quot;:&quot;FIGURE_OBJECT&quot;,&quot;relativeTransform&quot;:{&quot;translate&quot;:{&quot;x&quot;:-26.500763791355364,&quot;y&quot;:-17.58119231451457},&quot;rotate&quot;:-0.7853981633974482,&quot;skewX&quot;:9.250191073824214e-17,&quot;scale&quot;:{&quot;x&quot;:0.06847149028287913,&quot;y&quot;:0.06847149028287913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05&quot;}},&quot;c589bda9-0a9f-4e21-8f47-81afe049e97c&quot;:{&quot;id&quot;:&quot;c589bda9-0a9f-4e21-8f47-81afe049e97c&quot;,&quot;name&quot;:&quot;Lymphocyte (T-cell)&quot;,&quot;type&quot;:&quot;FIGURE_OBJECT&quot;,&quot;relativeTransform&quot;:{&quot;translate&quot;:{&quot;x&quot;:-24.447441987439007,&quot;y&quot;:-24.709670691630343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1&quot;}},&quot;e9b37e4b-cf24-4cfc-b666-19c87d8b90c6&quot;:{&quot;id&quot;:&quot;e9b37e4b-cf24-4cfc-b666-19c87d8b90c6&quot;,&quot;name&quot;:&quot;Lymphocyte (T-cell)&quot;,&quot;type&quot;:&quot;FIGURE_OBJECT&quot;,&quot;relativeTransform&quot;:{&quot;translate&quot;:{&quot;x&quot;:-14.910646374001303,&quot;y&quot;:-32.353015308865395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15&quot;}},&quot;356a8e97-5c3c-4199-8330-36c243aa3a7e&quot;:{&quot;id&quot;:&quot;356a8e97-5c3c-4199-8330-36c243aa3a7e&quot;,&quot;name&quot;:&quot;Lymphocyte (T-cell)&quot;,&quot;type&quot;:&quot;FIGURE_OBJECT&quot;,&quot;relativeTransform&quot;:{&quot;translate&quot;:{&quot;x&quot;:-8.092005459316287,&quot;y&quot;:-30.83764554673176},&quot;rotate&quot;:0,&quot;skewX&quot;:0,&quot;scale&quot;:{&quot;x&quot;:0.06847149028287916,&quot;y&quot;:0.0684714902828791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2&quot;}},&quot;2bff18dd-a210-4ea8-bc1e-f716a16cc3fa&quot;:{&quot;id&quot;:&quot;2bff18dd-a210-4ea8-bc1e-f716a16cc3fa&quot;,&quot;name&quot;:&quot;Lymphocyte (T-cell)&quot;,&quot;type&quot;:&quot;FIGURE_OBJECT&quot;,&quot;relativeTransform&quot;:{&quot;translate&quot;:{&quot;x&quot;:7.734600498224432,&quot;y&quot;:-32.2558309612061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25&quot;}},&quot;b999facc-3233-4555-a4ac-1c1eb1a234bc&quot;:{&quot;id&quot;:&quot;b999facc-3233-4555-a4ac-1c1eb1a234bc&quot;,&quot;name&quot;:&quot;Lymphocyte (T-cell)&quot;,&quot;type&quot;:&quot;FIGURE_OBJECT&quot;,&quot;relativeTransform&quot;:{&quot;translate&quot;:{&quot;x&quot;:15.403006397237705,&quot;y&quot;:-30.095832491412857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3&quot;}},&quot;b1b0948a-27be-4f9c-99ff-65b8c6bcdd9c&quot;:{&quot;id&quot;:&quot;b1b0948a-27be-4f9c-99ff-65b8c6bcdd9c&quot;,&quot;name&quot;:&quot;Lymphocyte (T-cell)&quot;,&quot;type&quot;:&quot;FIGURE_OBJECT&quot;,&quot;relativeTransform&quot;:{&quot;translate&quot;:{&quot;x&quot;:27.83418996132535,&quot;y&quot;:-20.804259032056954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4&quot;}},&quot;8ae13ffc-152c-4b0e-95f2-25f3e95dfba3&quot;:{&quot;id&quot;:&quot;8ae13ffc-152c-4b0e-95f2-25f3e95dfba3&quot;,&quot;name&quot;:&quot;Lymphocyte (T-cell)&quot;,&quot;type&quot;:&quot;FIGURE_OBJECT&quot;,&quot;relativeTransform&quot;:{&quot;translate&quot;:{&quot;x&quot;:31.116742464007807,&quot;y&quot;:-15.080847006164937},&quot;rotate&quot;:1.5707963267948966,&quot;skewX&quot;:1.0269775112341742e-32,&quot;scale&quot;:{&quot;x&quot;:0.06847149028287915,&quot;y&quot;:0.06847149028287915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5&quot;}},&quot;4f21545c-8e19-41f0-a0d6-1a314898e756&quot;:{&quot;id&quot;:&quot;4f21545c-8e19-41f0-a0d6-1a314898e756&quot;,&quot;name&quot;:&quot;Lymphocyte (T-cell)&quot;,&quot;type&quot;:&quot;FIGURE_OBJECT&quot;,&quot;relativeTransform&quot;:{&quot;translate&quot;:{&quot;x&quot;:31.91274734091971,&quot;y&quot;:6.769863652587681},&quot;rotate&quot;:1.1929031693850861e-32,&quot;skewX&quot;:0,&quot;scale&quot;:{&quot;x&quot;:0.06847149028287913,&quot;y&quot;:0.06847149028287913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55&quot;}},&quot;ad135659-87a3-4e3e-8456-f1d0489ca63c&quot;:{&quot;id&quot;:&quot;ad135659-87a3-4e3e-8456-f1d0489ca63c&quot;,&quot;name&quot;:&quot;Lymphocyte (T-cell)&quot;,&quot;type&quot;:&quot;FIGURE_OBJECT&quot;,&quot;relativeTransform&quot;:{&quot;translate&quot;:{&quot;x&quot;:20.627323627447982,&quot;y&quot;:28.094526936835543},&quot;rotate&quot;:2.356194490192345,&quot;skewX&quot;:0,&quot;scale&quot;:{&quot;x&quot;:0.06847149028287913,&quot;y&quot;:0.0684714902828791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6&quot;}},&quot;bc18ac0b-f907-4fb6-9ea9-847cec262e15&quot;:{&quot;id&quot;:&quot;bc18ac0b-f907-4fb6-9ea9-847cec262e15&quot;,&quot;name&quot;:&quot;Lymphocyte (T-cell)&quot;,&quot;type&quot;:&quot;FIGURE_OBJECT&quot;,&quot;relativeTransform&quot;:{&quot;translate&quot;:{&quot;x&quot;:13.822068560562913,&quot;y&quot;:30.348924839954577},&quot;rotate&quot;:2.356194490192345,&quot;skewX&quot;:0,&quot;scale&quot;:{&quot;x&quot;:0.06847149028287913,&quot;y&quot;:0.0684714902828791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65&quot;}},&quot;84ddf613-4045-4133-b991-ea00b23d7341&quot;:{&quot;id&quot;:&quot;84ddf613-4045-4133-b991-ea00b23d7341&quot;,&quot;name&quot;:&quot;Lymphocyte (T-cell)&quot;,&quot;type&quot;:&quot;FIGURE_OBJECT&quot;,&quot;relativeTransform&quot;:{&quot;translate&quot;:{&quot;x&quot;:-14.910585506841533,&quot;y&quot;:28.95490708996976},&quot;rotate&quot;:-2.345231832486477,&quot;skewX&quot;:9.250191073824208e-17,&quot;scale&quot;:{&quot;x&quot;:0.06847149028287916,&quot;y&quot;:0.06847149028287909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7&quot;}},&quot;e85495e4-0a61-4ddc-b24f-0fa7fa0180fe&quot;:{&quot;id&quot;:&quot;e85495e4-0a61-4ddc-b24f-0fa7fa0180fe&quot;,&quot;name&quot;:&quot;Lymphocyte (T-cell)&quot;,&quot;type&quot;:&quot;FIGURE_OBJECT&quot;,&quot;relativeTransform&quot;:{&quot;translate&quot;:{&quot;x&quot;:-21.87168703696771,&quot;y&quot;:23.967546608679562},&quot;rotate&quot;:-2.345231832486477,&quot;skewX&quot;:9.250191073824208e-17,&quot;scale&quot;:{&quot;x&quot;:0.06847149028287916,&quot;y&quot;:0.06847149028287909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75&quot;}},&quot;aa09becf-e5a8-409d-b0c1-f27a6a0d2a4b&quot;:{&quot;id&quot;:&quot;aa09becf-e5a8-409d-b0c1-f27a6a0d2a4b&quot;,&quot;name&quot;:&quot;Lymphocyte (T-cell)&quot;,&quot;type&quot;:&quot;FIGURE_OBJECT&quot;,&quot;relativeTransform&quot;:{&quot;translate&quot;:{&quot;x&quot;:-31.685235176279168,&quot;y&quot;:3.6278679512183025},&quot;rotate&quot;:-1.748583795846964,&quot;skewX&quot;:-1.1562738842280263e-16,&quot;scale&quot;:{&quot;x&quot;:0.06847149028287916,&quot;y&quot;:0.0684714902828790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8&quot;}},&quot;e3bc27c8-fd97-4fbb-9a62-37e92555a662&quot;:{&quot;id&quot;:&quot;e3bc27c8-fd97-4fbb-9a62-37e92555a662&quot;,&quot;name&quot;:&quot;Lymphocyte (T-cell)&quot;,&quot;type&quot;:&quot;FIGURE_OBJECT&quot;,&quot;relativeTransform&quot;:{&quot;translate&quot;:{&quot;x&quot;:-32.235271050306665,&quot;y&quot;:-3.1516990011492267},&quot;rotate&quot;:-1.5707963267948968,&quot;skewX&quot;:-8.058537403697617e-17,&quot;scale&quot;:{&quot;x&quot;:0.06847149028287915,&quot;y&quot;:0.06847149028287906}},&quot;image&quot;:{&quot;url&quot;:&quot;https://icons.biorender.com/biorender/61532fe8e75ac20029699b8c/20210928151717/image/t-cell-01.png&quot;,&quot;fallbackUrl&quot;:&quot;https://res.cloudinary.com/dlcjuc3ej/image/upload/v1632842237/xb42gylcq4qephmy3yx6.svg#/keystone/api/icons/61532fe8e75ac20029699b8c/20210928151717/image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68ae2f5a-6949-442c-868f-066514902e50&quot;,&quot;order&quot;:&quot;9&quot;}},&quot;1708a1fe-9d7e-486e-96ed-69c54f3572b0&quot;:{&quot;type&quot;:&quot;FIGURE_OBJECT&quot;,&quot;id&quot;:&quot;1708a1fe-9d7e-486e-96ed-69c54f3572b0&quot;,&quot;parent&quot;:{&quot;type&quot;:&quot;CHILD&quot;,&quot;parentId&quot;:&quot;1c7106c5-829d-4ca0-aa72-bd531cedbd6d&quot;,&quot;order&quot;:&quot;999&quot;},&quot;relativeTransform&quot;:{&quot;translate&quot;:{&quot;x&quot;:-0.49952872528931874,&quot;y&quot;:3.633840826725466},&quot;rotate&quot;:0}},&quot;08595f39-4da0-4cf9-9ba7-21ea65df1476&quot;:{&quot;id&quot;:&quot;08595f39-4da0-4cf9-9ba7-21ea65df1476&quot;,&quot;name&quot;:&quot;Lymphocyte (T-cell)&quot;,&quot;type&quot;:&quot;FIGURE_OBJECT&quot;,&quot;relativeTransform&quot;:{&quot;translate&quot;:{&quot;x&quot;:-17.386987591185903,&quot;y&quot;:-29.487325035903815},&quot;rotate&quot;:-0.7853981633974482,&quot;skewX&quot;:9.250191073824214e-17,&quot;scale&quot;:{&quot;x&quot;:0.06847149028287913,&quot;y&quot;:0.06847149028287913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1&quot;}},&quot;a19154b9-14ae-432d-a1b6-e4a691a263bd&quot;:{&quot;id&quot;:&quot;a19154b9-14ae-432d-a1b6-e4a691a263bd&quot;,&quot;name&quot;:&quot;Lymphocyte (T-cell)&quot;,&quot;type&quot;:&quot;FIGURE_OBJECT&quot;,&quot;relativeTransform&quot;:{&quot;translate&quot;:{&quot;x&quot;:20.689993384840285,&quot;y&quot;:-24.290230801294204},&quot;rotate&quot;:1.0356965340486601,&quot;skewX&quot;:1.8500382147648401e-16,&quot;scale&quot;:{&quot;x&quot;:0.06847149028287919,&quot;y&quot;:0.06847149028287915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2&quot;}},&quot;85731ca0-ca37-42e5-8a52-214ab909b07f&quot;:{&quot;id&quot;:&quot;85731ca0-ca37-42e5-8a52-214ab909b07f&quot;,&quot;name&quot;:&quot;Lymphocyte (T-cell)&quot;,&quot;type&quot;:&quot;FIGURE_OBJECT&quot;,&quot;relativeTransform&quot;:{&quot;translate&quot;:{&quot;x&quot;:32.41193470226382,&quot;y&quot;:-11.831119673576245},&quot;rotate&quot;:1.570796326794897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3&quot;}},&quot;19b16ba2-5d5d-43b7-8f92-398b37027b42&quot;:{&quot;id&quot;:&quot;19b16ba2-5d5d-43b7-8f92-398b37027b42&quot;,&quot;name&quot;:&quot;Lymphocyte (T-cell)&quot;,&quot;type&quot;:&quot;FIGURE_OBJECT&quot;,&quot;relativeTransform&quot;:{&quot;translate&quot;:{&quot;x&quot;:30.07370313402304,&quot;y&quot;:11.289723447672392},&quot;rotate&quot;:2.3561944901923453,&quot;skewX&quot;:9.250191073824214e-17,&quot;scale&quot;:{&quot;x&quot;:0.06847149028287913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5&quot;}},&quot;769d2779-84a4-48bb-a56b-c32a85367396&quot;:{&quot;id&quot;:&quot;769d2779-84a4-48bb-a56b-c32a85367396&quot;,&quot;name&quot;:&quot;Lymphocyte (T-cell)&quot;,&quot;type&quot;:&quot;FIGURE_OBJECT&quot;,&quot;relativeTransform&quot;:{&quot;translate&quot;:{&quot;x&quot;:26.29625322902498,&quot;y&quot;:18.917261646604675},&quot;rotate&quot;:-3.141592653589793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6&quot;}},&quot;0b227be0-eba9-43e9-aa4d-43cd1ce1380c&quot;:{&quot;id&quot;:&quot;0b227be0-eba9-43e9-aa4d-43cd1ce1380c&quot;,&quot;name&quot;:&quot;Lymphocyte (T-cell)&quot;,&quot;type&quot;:&quot;FIGURE_OBJECT&quot;,&quot;relativeTransform&quot;:{&quot;translate&quot;:{&quot;x&quot;:-8.049348253820387,&quot;y&quot;:28.857472965767293},&quot;rotate&quot;:-3.141592653589793,&quot;skewX&quot;:0,&quot;scale&quot;:{&quot;x&quot;:0.06847149028287916,&quot;y&quot;:0.06847149028287916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7&quot;}},&quot;57c4e6f2-acec-419c-a83a-76bdc53798fa&quot;:{&quot;id&quot;:&quot;57c4e6f2-acec-419c-a83a-76bdc53798fa&quot;,&quot;name&quot;:&quot;Lymphocyte (T-cell)&quot;,&quot;type&quot;:&quot;FIGURE_OBJECT&quot;,&quot;relativeTransform&quot;:{&quot;translate&quot;:{&quot;x&quot;:-30.872649348781863,&quot;y&quot;:9.236295386698503},&quot;rotate&quot;:2.90161036881727,&quot;skewX&quot;:4.625095536912104e-17,&quot;scale&quot;:{&quot;x&quot;:0.06847149028287916,&quot;y&quot;:0.06847149028287915}},&quot;image&quot;:{&quot;url&quot;:&quot;https://icons.biorender.com/biorender/61533248e75ac20029699bf5/t-cell-01.png&quot;,&quot;fallbackUrl&quot;:&quot;https://res.cloudinary.com/dlcjuc3ej/image/upload/v1632842298/asofawjzlxacm7loo0rn.svg#/keystone/api/icons/61533248e75ac20029699bf5/t-cell-01.svg&quot;,&quot;isPremium&quot;:false,&quot;isPacked&quot;:true,&quot;size&quot;:{&quot;x&quot;:100,&quot;y&quot;:102.83687943262412}},&quot;source&quot;:{&quot;id&quot;:&quot;61532fe8e75ac20029699b8c&quot;,&quot;type&quot;:&quot;ASSETS&quot;},&quot;parent&quot;:{&quot;type&quot;:&quot;CHILD&quot;,&quot;parentId&quot;:&quot;1708a1fe-9d7e-486e-96ed-69c54f3572b0&quot;,&quot;order&quot;:&quot;8&quot;}},&quot;cfa9f3d4-5cb3-40f9-b4d0-1c6347bb8fd0&quot;:{&quot;id&quot;:&quot;cfa9f3d4-5cb3-40f9-b4d0-1c6347bb8fd0&quot;,&quot;name&quot;:&quot;Lungs (human)&quot;,&quot;displayName&quot;:&quot;&quot;,&quot;type&quot;:&quot;FIGURE_OBJECT&quot;,&quot;relativeTransform&quot;:{&quot;translate&quot;:{&quot;x&quot;:-28.460999999999984,&quot;y&quot;:-248.89499999999998},&quot;rotate&quot;:0,&quot;skewX&quot;:0,&quot;scale&quot;:{&quot;x&quot;:1,&quot;y&quot;:1}},&quot;image&quot;:{&quot;url&quot;:&quot;https://icons.cdn.biorender.com/biorender/66fd663c1f79908d0672d894/20241002152728/image/66fd663c1f79908d0672d894.png&quot;,&quot;isPremium&quot;:false,&quot;isOrgIcon&quot;:false,&quot;size&quot;:{&quot;x&quot;:124.28571428571428,&quot;y&quot;:150}},&quot;source&quot;:{&quot;id&quot;:&quot;66fd663c1f79908d0672d894&quot;,&quot;version&quot;:&quot;20241002152728&quot;,&quot;type&quot;:&quot;ASSETS&quot;},&quot;isPremium&quot;:false,&quot;parent&quot;:{&quot;type&quot;:&quot;CHILD&quot;,&quot;parentId&quot;:&quot;8a8d8a4d-8c59-463c-ade5-247d5f1a00d7&quot;,&quot;order&quot;:&quot;2&quot;}},&quot;653d4e12-4d16-46f7-ad5f-401bbe010a07&quot;:{&quot;relativeTransform&quot;:{&quot;translate&quot;:{&quot;x&quot;:154.76896978854558,&quot;y&quot;:-264.4099266255827},&quot;rotate&quot;:0,&quot;skewX&quot;:0,&quot;scale&quot;:{&quot;x&quot;:1,&quot;y&quot;:1}},&quot;type&quot;:&quot;FIGURE_OBJECT&quot;,&quot;id&quot;:&quot;653d4e12-4d16-46f7-ad5f-401bbe010a07&quot;,&quot;name&quot;:&quot;Coughing (adult, with spray)&quot;,&quot;displayName&quot;:&quot;Coughing (adult, with spray)&quot;,&quot;opacity&quot;:1,&quot;source&quot;:{&quot;id&quot;:&quot;5ebab030b6a7de00aee2dec3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97&quot;},&quot;isPremium&quot;:true},&quot;a811b05f-9064-4819-b492-51bd0e8d9143&quot;:{&quot;type&quot;:&quot;FIGURE_OBJECT&quot;,&quot;id&quot;:&quot;a811b05f-9064-4819-b492-51bd0e8d9143&quot;,&quot;name&quot;:&quot;Coughing (adult)&quot;,&quot;relativeTransform&quot;:{&quot;translate&quot;:{&quot;x&quot;:17.933546260018915,&quot;y&quot;:-4.644582353640227},&quot;rotate&quot;:0,&quot;skewX&quot;:0,&quot;scale&quot;:{&quot;x&quot;:0.5077868194021519,&quot;y&quot;:0.5077868194021519}},&quot;opacity&quot;:1,&quot;image&quot;:{&quot;url&quot;:&quot;https://icons.biorender.com/biorender/5ebaac97222d850028fe038a/20200512140524/image/coughing-adult.png&quot;,&quot;fallbackUrl&quot;:&quot;https://res.cloudinary.com/dlcjuc3ej/image/upload/v1589292324/gigfpsu0hufcedrhlghs.svg#/keystone/api/icons/5ebaac97222d850028fe038a/20200512140524/image/coughing-adult.svg&quot;,&quot;size&quot;:{&quot;x&quot;:216,&quot;y&quot;:216},&quot;isPremium&quot;:false},&quot;source&quot;:{&quot;id&quot;:&quot;5ebaac97222d850028fe038a&quot;,&quot;type&quot;:&quot;ASSETS&quot;},&quot;pathStyles&quot;:[{&quot;type&quot;:&quot;FILL&quot;,&quot;fillStyle&quot;:&quot;rgb(0,0,0)&quot;}],&quot;isLocked&quot;:false,&quot;parent&quot;:{&quot;type&quot;:&quot;CHILD&quot;,&quot;parentId&quot;:&quot;653d4e12-4d16-46f7-ad5f-401bbe010a07&quot;,&quot;order&quot;:&quot;1&quot;}},&quot;c55e6c32-8d53-4432-9c6f-c8de1262059f&quot;:{&quot;type&quot;:&quot;FIGURE_OBJECT&quot;,&quot;id&quot;:&quot;c55e6c32-8d53-4432-9c6f-c8de1262059f&quot;,&quot;relativeTransform&quot;:{&quot;translate&quot;:{&quot;x&quot;:-44.24836915861241,&quot;y&quot;:5.12562486911182},&quot;rotate&quot;:0},&quot;opacity&quot;:1,&quot;path&quot;:{&quot;type&quot;:&quot;POLY_LINE&quot;,&quot;points&quot;:[{&quot;x&quot;:24.35823938318593,&quot;y&quot;:-7.607904565280795},{&quot;x&quot;:-24.35823938318601,&quot;y&quot;:7.607904565280795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2&quot;}},&quot;331c2d5c-9da4-4e17-ba8a-d5fad888c254&quot;:{&quot;type&quot;:&quot;FIGURE_OBJECT&quot;,&quot;id&quot;:&quot;331c2d5c-9da4-4e17-ba8a-d5fad888c254&quot;,&quot;relativeTransform&quot;:{&quot;translate&quot;:{&quot;x&quot;:-40.6732025703969,&quot;y&quot;:-6.0123110786912095},&quot;rotate&quot;:0},&quot;opacity&quot;:1,&quot;path&quot;:{&quot;type&quot;:&quot;POLY_LINE&quot;,&quot;points&quot;:[{&quot;x&quot;:20.16298223142263,&quot;y&quot;:2.271072561551177},{&quot;x&quot;:-20.16298223142263,&quot;y&quot;:-2.271072561551177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3&quot;}},&quot;a133c052-d1dc-4129-87f7-52b58dd11cf5&quot;:{&quot;type&quot;:&quot;FIGURE_OBJECT&quot;,&quot;id&quot;:&quot;a133c052-d1dc-4129-87f7-52b58dd11cf5&quot;,&quot;relativeTransform&quot;:{&quot;translate&quot;:{&quot;x&quot;:-12.496753634082062,&quot;y&quot;:26.93192113749304},&quot;rotate&quot;:0},&quot;opacity&quot;:1,&quot;path&quot;:{&quot;type&quot;:&quot;POLY_LINE&quot;,&quot;points&quot;:[{&quot;x&quot;:0.8830429660984014,&quot;y&quot;:-20.2712569458462},{&quot;x&quot;:-0.8830429660984014,&quot;y&quot;:20.271256945846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5&quot;}},&quot;bce28348-510e-4c1b-9f96-c9be96972960&quot;:{&quot;type&quot;:&quot;FIGURE_OBJECT&quot;,&quot;id&quot;:&quot;bce28348-510e-4c1b-9f96-c9be96972960&quot;,&quot;relativeTransform&quot;:{&quot;translate&quot;:{&quot;x&quot;:-28.164645140035326,&quot;y&quot;:30.16966947957003},&quot;rotate&quot;:0},&quot;opacity&quot;:1,&quot;path&quot;:{&quot;type&quot;:&quot;POLY_LINE&quot;,&quot;points&quot;:[{&quot;x&quot;:13.577664272810539,&quot;y&quot;:-25.147975155849622},{&quot;x&quot;:-13.577664272810539,&quot;y&quot;:25.14797515584962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6&quot;}},&quot;7cc0a9d6-e798-4b32-8558-dd097d518d54&quot;:{&quot;type&quot;:&quot;FIGURE_OBJECT&quot;,&quot;id&quot;:&quot;7cc0a9d6-e798-4b32-8558-dd097d518d54&quot;,&quot;relativeTransform&quot;:{&quot;translate&quot;:{&quot;x&quot;:-40.67317728809983,&quot;y&quot;:18.023021264471833},&quot;rotate&quot;:0},&quot;opacity&quot;:1,&quot;path&quot;:{&quot;type&quot;:&quot;POLY_LINE&quot;,&quot;points&quot;:[{&quot;x&quot;:21.963942687426254,&quot;y&quot;:-18.11518836029391},{&quot;x&quot;:-21.963942687426172,&quot;y&quot;:18.11518836029383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BA8BF00&quot;,&quot;1&quot;:&quot;#3BA8BF&quot;,&quot;0.45&quot;:&quot;#3BA8BF&quot;}},&quot;lineWidth&quot;:1.4624260398781974,&quot;lineJoin&quot;:&quot;round&quot;,&quot;dashArray&quot;:[2,2]}],&quot;pathMarkers&quot;:{&quot;markerEnd&quot;:{&quot;type&quot;:&quot;PATH&quot;,&quot;units&quot;:{&quot;type&quot;:&quot;STROKE_WIDTH&quot;,&quot;scale&quot;:0.5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653d4e12-4d16-46f7-ad5f-401bbe010a07&quot;,&quot;order&quot;:&quot;7&quot;}},&quot;02862d1a-6816-4bb0-8d8d-696714689650&quot;:{&quot;relativeTransform&quot;:{&quot;translate&quot;:{&quot;x&quot;:68.9802432506166,&quot;y&quot;:-238.95649405877367},&quot;rotate&quot;:0,&quot;skewX&quot;:0,&quot;scale&quot;:{&quot;x&quot;:1,&quot;y&quot;:1}},&quot;type&quot;:&quot;FIGURE_OBJECT&quot;,&quot;id&quot;:&quot;02862d1a-6816-4bb0-8d8d-696714689650&quot;,&quot;name&quot;:&quot;Zoomed callout (square, line tail)&quot;,&quot;displayName&quot;:&quot;Zoomed callout (square, line tail)&quot;,&quot;opacity&quot;:1,&quot;source&quot;:{&quot;id&quot;:&quot;5edaa8638d5a3a00ac930cd4&quot;,&quot;type&quot;:&quot;ASSETS&quot;},&quot;pathStyles&quot;:[{&quot;type&quot;:&quot;FILL&quot;,&quot;fillStyle&quot;:&quot;rgb(0,0,0)&quot;}],&quot;isLocked&quot;:false,&quot;parent&quot;:{&quot;type&quot;:&quot;CHILD&quot;,&quot;parentId&quot;:&quot;8a8d8a4d-8c59-463c-ade5-247d5f1a00d7&quot;,&quot;order&quot;:&quot;7&quot;},&quot;isPremium&quot;:true},&quot;03e860e4-607c-4165-8d90-19806bfd9613&quot;:{&quot;type&quot;:&quot;FIGURE_OBJECT&quot;,&quot;id&quot;:&quot;03e860e4-607c-4165-8d90-19806bfd9613&quot;,&quot;relativeTransform&quot;:{&quot;translate&quot;:{&quot;x&quot;:33.76689188255588,&quot;y&quot;:-0.15397880345353046},&quot;rotate&quot;:0},&quot;opacity&quot;:1,&quot;path&quot;:{&quot;type&quot;:&quot;RECT&quot;,&quot;size&quot;:{&quot;x&quot;:90.33955914633262,&quot;y&quot;:83.4802553358632},&quot;cornerRounding&quot;:{&quot;type&quot;:&quot;ARC_LENGTH&quot;,&quot;global&quot;:0}},&quot;pathStyles&quot;:[{&quot;type&quot;:&quot;FILL&quot;,&quot;fillStyle&quot;:&quot;rgba(0,0,0,0)&quot;},{&quot;type&quot;:&quot;STROKE&quot;,&quot;strokeStyle&quot;:&quot;#232323&quot;,&quot;lineWidth&quot;:0.924136641432846,&quot;lineJoin&quot;:&quot;round&quot;}],&quot;isLocked&quot;:false,&quot;parent&quot;:{&quot;type&quot;:&quot;CHILD&quot;,&quot;parentId&quot;:&quot;02862d1a-6816-4bb0-8d8d-696714689650&quot;,&quot;order&quot;:&quot;2&quot;}},&quot;0c241841-815d-4794-b24a-8cb0a68d1d07&quot;:{&quot;type&quot;:&quot;FIGURE_OBJECT&quot;,&quot;id&quot;:&quot;0c241841-815d-4794-b24a-8cb0a68d1d07&quot;,&quot;relativeTransform&quot;:{&quot;translate&quot;:{&quot;x&quot;:-44.8976384962791,&quot;y&quot;:0},&quot;rotate&quot;:0},&quot;opacity&quot;:1,&quot;path&quot;:{&quot;type&quot;:&quot;POLY_LINE&quot;,&quot;points&quot;:[{&quot;x&quot;:34.03903295944316,&quot;y&quot;:-42.04821718519463},{&quot;x&quot;:-34.03903295944316,&quot;y&quot;:2.618387150726397},{&quot;x&quot;:32.49880522372175,&quot;y&quot;:42.048217185194495}],&quot;closed&quot;:false},&quot;pathStyles&quot;:[{&quot;type&quot;:&quot;FILL&quot;,&quot;fillStyle&quot;:&quot;transparent&quot;},{&quot;type&quot;:&quot;STROKE&quot;,&quot;strokeStyle&quot;:&quot;#232323&quot;,&quot;lineWidth&quot;:0.924136641432846,&quot;lineJoin&quot;:&quot;round&quot;,&quot;dashArray&quot;:[2,2]}],&quot;isLocked&quot;:false,&quot;parent&quot;:{&quot;type&quot;:&quot;CHILD&quot;,&quot;parentId&quot;:&quot;02862d1a-6816-4bb0-8d8d-696714689650&quot;,&quot;order&quot;:&quot;5&quot;}},&quot;8a8d8a4d-8c59-463c-ade5-247d5f1a00d7&quot;:{&quot;type&quot;:&quot;FIGURE_OBJECT&quot;,&quot;id&quot;:&quot;8a8d8a4d-8c59-463c-ade5-247d5f1a00d7&quot;,&quot;parent&quot;:{&quot;type&quot;:&quot;CHILD&quot;,&quot;parentId&quot;:&quot;f2649530-61e9-41f1-9f94-86db36006b6b&quot;,&quot;order&quot;:&quot;999999997&quot;},&quot;relativeTransform&quot;:{&quot;translate&quot;:{&quot;x&quot;:762.6762257164879,&quot;y&quot;:366.7654790867489},&quot;rotate&quot;:0,&quot;skewX&quot;:0,&quot;scale&quot;:{&quot;x&quot;:1,&quot;y&quot;:1}}},&quot;24ab9fec-e0e6-43fb-a8cb-0d8eb2997380&quot;:{&quot;relativeTransform&quot;:{&quot;translate&quot;:{&quot;x&quot;:430.1047632558961,&quot;y&quot;:-1306.5567783455456},&quot;rotate&quot;:0},&quot;type&quot;:&quot;FIGURE_OBJECT&quot;,&quot;id&quot;:&quot;24ab9fec-e0e6-43fb-a8cb-0d8eb2997380&quot;,&quot;parent&quot;:{&quot;type&quot;:&quot;CHILD&quot;,&quot;parentId&quot;:&quot;a71f5267-345f-4636-9d56-1d7c98ef3f99&quot;,&quot;order&quot;:&quot;2&quot;},&quot;name&quot;:&quot;Bacterial colony selection and inoculation (in petri dish, with test tube and inoculation loop)&quot;,&quot;displayName&quot;:&quot;Bacterial colony selection and inoculation (in petri dish, with test tube and inoculation loop)&quot;,&quot;source&quot;:{&quot;id&quot;:&quot;6707e5d80d0b9728a2e9d765&quot;,&quot;type&quot;:&quot;ASSETS&quot;},&quot;isPremium&quot;:false},&quot;7a246504-98a1-4f7a-b08d-fc214b3a09ce&quot;:{&quot;type&quot;:&quot;FIGURE_OBJECT&quot;,&quot;id&quot;:&quot;7a246504-98a1-4f7a-b08d-fc214b3a09ce&quot;,&quot;name&quot;:&quot;Inoculation loop&quot;,&quot;relativeTransform&quot;:{&quot;translate&quot;:{&quot;x&quot;:-435.53936876113,&quot;y&quot;:1237.413069516357},&quot;rotate&quot;:5.391670364698458,&quot;skewX&quot;:1.7589483427592575e-16,&quot;scale&quot;:{&quot;x&quot;:-0.07022206354538219,&quot;y&quot;:0.07022206354538219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24ab9fec-e0e6-43fb-a8cb-0d8eb2997380&quot;,&quot;order&quot;:&quot;1&quot;}},&quot;7cb39938-aa4e-44da-8995-805d63ee2893&quot;:{&quot;type&quot;:&quot;FIGURE_OBJECT&quot;,&quot;id&quot;:&quot;7cb39938-aa4e-44da-8995-805d63ee2893&quot;,&quot;parent&quot;:{&quot;type&quot;:&quot;CHILD&quot;,&quot;parentId&quot;:&quot;24ab9fec-e0e6-43fb-a8cb-0d8eb2997380&quot;,&quot;order&quot;:&quot;05&quot;},&quot;relativeTransform&quot;:{&quot;translate&quot;:{&quot;x&quot;:-152.2513813557169,&quot;y&quot;:1063.4658670154683},&quot;rotate&quot;:0}},&quot;447c8cfc-3a82-47b1-9a73-91965c249dc1&quot;:{&quot;type&quot;:&quot;FIGURE_OBJECT&quot;,&quot;id&quot;:&quot;447c8cfc-3a82-47b1-9a73-91965c249dc1&quot;,&quot;name&quot;:&quot;Petri dish&quot;,&quot;relativeTransform&quot;:{&quot;translate&quot;:{&quot;x&quot;:-292.3068285574646,&quot;y&quot;:204.1946005924825},&quot;rotate&quot;:0,&quot;skewX&quot;:0,&quot;scale&quot;:{&quot;x&quot;:0.2306030341952469,&quot;y&quot;:0.23060303419524686}},&quot;opacity&quot;:1,&quot;image&quot;:{&quot;url&quot;:&quot;https://icons.biorender.com/biorender/5ee274bf88e8df0028d0e386/petri-dish-2.png&quot;,&quot;fallbackUrl&quot;:&quot;https://res.cloudinary.com/dlcjuc3ej/image/upload/v1591899318/oczdzlkvdpbsx61kyazd.svg#/keystone/api/icons/5ee274bf88e8df0028d0e386/petri-dish-2.svg&quot;,&quot;size&quot;:{&quot;x&quot;:325,&quot;y&quot;:243},&quot;isPremium&quot;:false},&quot;source&quot;:{&quot;id&quot;:&quot;5ee0f3bac4e9c30027d95cee&quot;,&quot;type&quot;:&quot;ASSETS&quot;},&quot;pathStyles&quot;:[{&quot;type&quot;:&quot;FILL&quot;,&quot;fillStyle&quot;:&quot;rgb(0,0,0)&quot;}],&quot;isLocked&quot;:false,&quot;parent&quot;:{&quot;type&quot;:&quot;CHILD&quot;,&quot;parentId&quot;:&quot;7cb39938-aa4e-44da-8995-805d63ee2893&quot;,&quot;order&quot;:&quot;01&quot;}},&quot;447c8780-0b95-4c9c-a38a-f8496475d64e&quot;:{&quot;type&quot;:&quot;FIGURE_OBJECT&quot;,&quot;id&quot;:&quot;447c8780-0b95-4c9c-a38a-f8496475d64e&quot;,&quot;parent&quot;:{&quot;type&quot;:&quot;CHILD&quot;,&quot;parentId&quot;:&quot;7cb39938-aa4e-44da-8995-805d63ee2893&quot;,&quot;order&quot;:&quot;95&quot;},&quot;relativeTransform&quot;:{&quot;translate&quot;:{&quot;x&quot;:0,&quot;y&quot;:0},&quot;rotate&quot;:0}},&quot;281d1d91-0fb5-4b24-b784-2c475f3d8fbe&quot;:{&quot;type&quot;:&quot;FIGURE_OBJECT&quot;,&quot;id&quot;:&quot;281d1d91-0fb5-4b24-b784-2c475f3d8fbe&quot;,&quot;relativeTransform&quot;:{&quot;translate&quot;:{&quot;x&quot;:-280.9648582323718,&quot;y&quot;:212.3955983823578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1&quot;}},&quot;9bb27c2c-4fc7-4f9c-8138-519a5b90f303&quot;:{&quot;type&quot;:&quot;FIGURE_OBJECT&quot;,&quot;id&quot;:&quot;9bb27c2c-4fc7-4f9c-8138-519a5b90f303&quot;,&quot;relativeTransform&quot;:{&quot;translate&quot;:{&quot;x&quot;:-280.66724438222667,&quot;y&quot;:221.03573788958414},&quot;rotate&quot;:0},&quot;opacity&quot;:0.63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2&quot;}},&quot;6673cee9-83f4-4650-9b8b-059c925c8656&quot;:{&quot;type&quot;:&quot;FIGURE_OBJECT&quot;,&quot;id&quot;:&quot;6673cee9-83f4-4650-9b8b-059c925c8656&quot;,&quot;relativeTransform&quot;:{&quot;translate&quot;:{&quot;x&quot;:-275.466742405814,&quot;y&quot;:212.91159299488578},&quot;rotate&quot;:0},&quot;opacity&quot;:0.63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3&quot;}},&quot;3e227ff9-647c-4ed4-b701-f3267e8ee208&quot;:{&quot;type&quot;:&quot;FIGURE_OBJECT&quot;,&quot;id&quot;:&quot;3e227ff9-647c-4ed4-b701-f3267e8ee208&quot;,&quot;relativeTransform&quot;:{&quot;translate&quot;:{&quot;x&quot;:-289.66076271584126,&quot;y&quot;:216.23498627294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5&quot;}},&quot;de75a2c4-675a-4149-a769-ac61e410ad30&quot;:{&quot;type&quot;:&quot;FIGURE_OBJECT&quot;,&quot;id&quot;:&quot;de75a2c4-675a-4149-a769-ac61e410ad30&quot;,&quot;relativeTransform&quot;:{&quot;translate&quot;:{&quot;x&quot;:-308.0358063173516,&quot;y&quot;:205.4018899036870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6&quot;}},&quot;c296f8c4-0f4d-43ba-b7a3-5f3b3a9a6723&quot;:{&quot;type&quot;:&quot;FIGURE_OBJECT&quot;,&quot;id&quot;:&quot;c296f8c4-0f4d-43ba-b7a3-5f3b3a9a6723&quot;,&quot;relativeTransform&quot;:{&quot;translate&quot;:{&quot;x&quot;:-285.35736419320665,&quot;y&quot;:197.9875987801132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07&quot;}},&quot;150fb5e5-7e20-4b1f-98ed-d5d490ca4e97&quot;:{&quot;type&quot;:&quot;FIGURE_OBJECT&quot;,&quot;id&quot;:&quot;150fb5e5-7e20-4b1f-98ed-d5d490ca4e97&quot;,&quot;relativeTransform&quot;:{&quot;translate&quot;:{&quot;x&quot;:-265.06199115368304,&quot;y&quot;:205.4020051863175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&quot;}},&quot;d7aa27fa-8dd7-402b-9bd5-699693f45eec&quot;:{&quot;type&quot;:&quot;FIGURE_OBJECT&quot;,&quot;id&quot;:&quot;d7aa27fa-8dd7-402b-9bd5-699693f45eec&quot;,&quot;relativeTransform&quot;:{&quot;translate&quot;:{&quot;x&quot;:-268.6691414653236,&quot;y&quot;:207.57543878360758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1&quot;}},&quot;2ace27a5-05f1-4699-9f90-afb09c42985e&quot;:{&quot;type&quot;:&quot;FIGURE_OBJECT&quot;,&quot;id&quot;:&quot;2ace27a5-05f1-4699-9f90-afb09c42985e&quot;,&quot;relativeTransform&quot;:{&quot;translate&quot;:{&quot;x&quot;:-303.10907046403975,&quot;y&quot;:203.73970321432094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2&quot;}},&quot;cf71814b-8da0-4912-8302-450a0c555baf&quot;:{&quot;type&quot;:&quot;FIGURE_OBJECT&quot;,&quot;id&quot;:&quot;cf71814b-8da0-4912-8302-450a0c555baf&quot;,&quot;relativeTransform&quot;:{&quot;translate&quot;:{&quot;x&quot;:-322.74267044618153,&quot;y&quot;:213.59809822768486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3&quot;}},&quot;252d2042-a23d-48a3-814c-9bc21ea7081a&quot;:{&quot;type&quot;:&quot;FIGURE_OBJECT&quot;,&quot;id&quot;:&quot;252d2042-a23d-48a3-814c-9bc21ea7081a&quot;,&quot;relativeTransform&quot;:{&quot;translate&quot;:{&quot;x&quot;:-275.466742405814,&quot;y&quot;:208.3691167765491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5&quot;}},&quot;e9b8ca1c-deac-4438-a86f-17928d7314db&quot;:{&quot;type&quot;:&quot;FIGURE_OBJECT&quot;,&quot;id&quot;:&quot;e9b8ca1c-deac-4438-a86f-17928d7314db&quot;,&quot;relativeTransform&quot;:{&quot;translate&quot;:{&quot;x&quot;:-307.1059399034703,&quot;y&quot;:211.4246646303946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6&quot;}},&quot;3b4d62f5-7b85-4c01-91a5-28370b1147be&quot;:{&quot;type&quot;:&quot;FIGURE_OBJECT&quot;,&quot;id&quot;:&quot;3b4d62f5-7b85-4c01-91a5-28370b1147be&quot;,&quot;relativeTransform&quot;:{&quot;translate&quot;:{&quot;x&quot;:-291.0037947869941,&quot;y&quot;:200.16103237740347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17&quot;}},&quot;47c9eeb1-e6af-4e62-8fa4-0b0f75395605&quot;:{&quot;type&quot;:&quot;FIGURE_OBJECT&quot;,&quot;id&quot;:&quot;47c9eeb1-e6af-4e62-8fa4-0b0f75395605&quot;,&quot;relativeTransform&quot;:{&quot;translate&quot;:{&quot;x&quot;:-301.01957787200047,&quot;y&quot;:215.52589385783597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&quot;}},&quot;5d29be12-0c74-4e33-bf74-e3f48d935a48&quot;:{&quot;type&quot;:&quot;FIGURE_OBJECT&quot;,&quot;id&quot;:&quot;5d29be12-0c74-4e33-bf74-e3f48d935a48&quot;,&quot;relativeTransform&quot;:{&quot;translate&quot;:{&quot;x&quot;:-271.55092677132666,&quot;y&quot;:195.568941877542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1&quot;}},&quot;6eef1cc3-be0c-46fc-b0e6-a342fe660aae&quot;:{&quot;type&quot;:&quot;FIGURE_OBJECT&quot;,&quot;id&quot;:&quot;6eef1cc3-be0c-46fc-b0e6-a342fe660aae&quot;,&quot;relativeTransform&quot;:{&quot;translate&quot;:{&quot;x&quot;:-294.13664914647757,&quot;y&quot;:196.8003044293865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2&quot;}},&quot;d9a74dd1-c0e0-4e53-b2e5-c0c6aa1da726&quot;:{&quot;type&quot;:&quot;FIGURE_OBJECT&quot;,&quot;id&quot;:&quot;d9a74dd1-c0e0-4e53-b2e5-c0c6aa1da726&quot;,&quot;relativeTransform&quot;:{&quot;translate&quot;:{&quot;x&quot;:-303.1084331441191,&quot;y&quot;:208.11979913348844},&quot;rotate&quot;:0},&quot;opacity&quot;:0.54,&quot;path&quot;:{&quot;type&quot;:&quot;ELLIPSE&quot;,&quot;size&quot;:{&quot;x&quot;:4.409043686948905,&quot;y&quot;:1.25664922375002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3&quot;}},&quot;be983c13-d354-430f-ab9a-ee2b0238f2a4&quot;:{&quot;type&quot;:&quot;FIGURE_OBJECT&quot;,&quot;id&quot;:&quot;be983c13-d354-430f-ab9a-ee2b0238f2a4&quot;,&quot;relativeTransform&quot;:{&quot;translate&quot;:{&quot;x&quot;:-299.38286817441934,&quot;y&quot;:211.44651261295854},&quot;rotate&quot;:0},&quot;opacity&quot;:0.54,&quot;path&quot;:{&quot;type&quot;:&quot;ELLIPSE&quot;,&quot;size&quot;:{&quot;x&quot;:4.409043686948905,&quot;y&quot;:1.7974815552774785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5&quot;}},&quot;041a7395-c19a-4b57-a78f-2ec690028fdc&quot;:{&quot;type&quot;:&quot;FIGURE_OBJECT&quot;,&quot;id&quot;:&quot;041a7395-c19a-4b57-a78f-2ec690028fdc&quot;,&quot;relativeTransform&quot;:{&quot;translate&quot;:{&quot;x&quot;:-272.5776867810809,&quot;y&quot;:204.26342572656463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6&quot;}},&quot;3f42d4b9-4d8a-4512-a57d-aca056dd441d&quot;:{&quot;type&quot;:&quot;FIGURE_OBJECT&quot;,&quot;id&quot;:&quot;3f42d4b9-4d8a-4512-a57d-aca056dd441d&quot;,&quot;relativeTransform&quot;:{&quot;translate&quot;:{&quot;x&quot;:-273.14502789595974,&quot;y&quot;:200.6847548896469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27&quot;}},&quot;220dff2f-2227-49a3-a6f2-ebd52b245298&quot;:{&quot;type&quot;:&quot;FIGURE_OBJECT&quot;,&quot;id&quot;:&quot;220dff2f-2227-49a3-a6f2-ebd52b245298&quot;,&quot;relativeTransform&quot;:{&quot;translate&quot;:{&quot;x&quot;:-305.49546280183284,&quot;y&quot;:199.7898998154523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&quot;}},&quot;833c9b98-b0a1-4ec9-aa34-fcf191df8c73&quot;:{&quot;type&quot;:&quot;FIGURE_OBJECT&quot;,&quot;id&quot;:&quot;833c9b98-b0a1-4ec9-aa34-fcf191df8c73&quot;,&quot;relativeTransform&quot;:{&quot;translate&quot;:{&quot;x&quot;:-318.26700829542665,&quot;y&quot;:216.75842053139976},&quot;rotate&quot;:0},&quot;opacity&quot;:0.54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2&quot;}},&quot;62b124fe-f37c-49ee-8e16-690f7946670a&quot;:{&quot;type&quot;:&quot;FIGURE_OBJECT&quot;,&quot;id&quot;:&quot;62b124fe-f37c-49ee-8e16-690f7946670a&quot;,&quot;relativeTransform&quot;:{&quot;translate&quot;:{&quot;x&quot;:-317.3841445790102,&quot;y&quot;:198.8950447412576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35&quot;}},&quot;ca3c4753-8241-4620-959b-39715ad98928&quot;:{&quot;type&quot;:&quot;FIGURE_OBJECT&quot;,&quot;id&quot;:&quot;ca3c4753-8241-4620-959b-39715ad98928&quot;,&quot;relativeTransform&quot;:{&quot;translate&quot;:{&quot;x&quot;:-298.63340831328486,&quot;y&quot;:204.26342572656463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&quot;}},&quot;9b268dff-1eba-4dc3-9e4b-b978951b5a87&quot;:{&quot;type&quot;:&quot;FIGURE_OBJECT&quot;,&quot;id&quot;:&quot;9b268dff-1eba-4dc3-9e4b-b978951b5a87&quot;,&quot;relativeTransform&quot;:{&quot;translate&quot;:{&quot;x&quot;:-292.54329748170545,&quot;y&quot;:205.90249444286587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2&quot;}},&quot;e572548e-d219-4f34-9cd3-ce460e9b3631&quot;:{&quot;type&quot;:&quot;FIGURE_OBJECT&quot;,&quot;id&quot;:&quot;e572548e-d219-4f34-9cd3-ce460e9b3631&quot;,&quot;relativeTransform&quot;:{&quot;translate&quot;:{&quot;x&quot;:-293.3789452268705,&quot;y&quot;:191.30001850852017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45&quot;}},&quot;b071b7d9-ccd0-4817-a396-0292e2c7b489&quot;:{&quot;type&quot;:&quot;FIGURE_OBJECT&quot;,&quot;id&quot;:&quot;b071b7d9-ccd0-4817-a396-0292e2c7b489&quot;,&quot;relativeTransform&quot;:{&quot;translate&quot;:{&quot;x&quot;:-267.9864956717707,&quot;y&quot;:199.78989981545254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&quot;}},&quot;cae96f64-3dc3-43d4-ab1b-f8902bd300dc&quot;:{&quot;type&quot;:&quot;FIGURE_OBJECT&quot;,&quot;id&quot;:&quot;cae96f64-3dc3-43d4-ab1b-f8902bd300dc&quot;,&quot;relativeTransform&quot;:{&quot;translate&quot;:{&quot;x&quot;:-270.991080255059,&quot;y&quot;:210.5299508053489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1&quot;}},&quot;aa4bc0b8-9067-4a6b-8add-2e42decefe70&quot;:{&quot;type&quot;:&quot;FIGURE_OBJECT&quot;,&quot;id&quot;:&quot;aa4bc0b8-9067-4a6b-8add-2e42decefe70&quot;,&quot;relativeTransform&quot;:{&quot;translate&quot;:{&quot;x&quot;:-279.98459858867375,&quot;y&quot;:202.02770194768524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2&quot;}},&quot;9bdff14c-c690-4688-bc64-3b0d6f285733&quot;:{&quot;type&quot;:&quot;FIGURE_OBJECT&quot;,&quot;id&quot;:&quot;9bdff14c-c690-4688-bc64-3b0d6f285733&quot;,&quot;relativeTransform&quot;:{&quot;translate&quot;:{&quot;x&quot;:-277.7362190052701,&quot;y&quot;:197.4635764064906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3&quot;}},&quot;99b31fba-ffe9-4ca8-8c7b-ff137d240317&quot;:{&quot;type&quot;:&quot;FIGURE_OBJECT&quot;,&quot;id&quot;:&quot;99b31fba-ffe9-4ca8-8c7b-ff137d240317&quot;,&quot;relativeTransform&quot;:{&quot;translate&quot;:{&quot;x&quot;:-301.7024464446308,&quot;y&quot;:222.32465892004598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5&quot;}},&quot;0e87a753-102b-42b3-b980-d65b34815e7a&quot;:{&quot;type&quot;:&quot;FIGURE_OBJECT&quot;,&quot;id&quot;:&quot;0e87a753-102b-42b3-b980-d65b34815e7a&quot;,&quot;relativeTransform&quot;:{&quot;translate&quot;:{&quot;x&quot;:-313.10847607123753,&quot;y&quot;:210.2725948931413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6&quot;}},&quot;6b77c31c-692e-41d4-9c2a-74446b2a4815&quot;:{&quot;type&quot;:&quot;FIGURE_OBJECT&quot;,&quot;id&quot;:&quot;6b77c31c-692e-41d4-9c2a-74446b2a4815&quot;,&quot;relativeTransform&quot;:{&quot;translate&quot;:{&quot;x&quot;:-286.04023426664094,&quot;y&quot;:225.38545299291957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57&quot;}},&quot;b7a69bf8-235b-48c3-9427-a3d2f6fa587c&quot;:{&quot;type&quot;:&quot;FIGURE_OBJECT&quot;,&quot;id&quot;:&quot;b7a69bf8-235b-48c3-9427-a3d2f6fa587c&quot;,&quot;relativeTransform&quot;:{&quot;translate&quot;:{&quot;x&quot;:-274.78409661226124,&quot;y&quot;:221.55946040182764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&quot;}},&quot;19d065aa-ccd6-4d3a-b91b-64191d321e35&quot;:{&quot;type&quot;:&quot;FIGURE_OBJECT&quot;,&quot;id&quot;:&quot;19d065aa-ccd6-4d3a-b91b-64191d321e35&quot;,&quot;relativeTransform&quot;:{&quot;translate&quot;:{&quot;x&quot;:-262.8669353603607,&quot;y&quot;:212.5509528709904},&quot;rotate&quot;:0},&quot;opacity&quot;:0.4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1&quot;}},&quot;47f70362-ddba-402f-8c59-5e434fb80456&quot;:{&quot;type&quot;:&quot;FIGURE_OBJECT&quot;,&quot;id&quot;:&quot;47f70362-ddba-402f-8c59-5e434fb80456&quot;,&quot;relativeTransform&quot;:{&quot;translate&quot;:{&quot;x&quot;:-262.8669353603607,&quot;y&quot;:202.0277869608001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2&quot;}},&quot;a8a022d4-ab07-41cf-b7aa-52608bef8934&quot;:{&quot;type&quot;:&quot;FIGURE_OBJECT&quot;,&quot;id&quot;:&quot;a8a022d4-ab07-41cf-b7aa-52608bef8934&quot;,&quot;relativeTransform&quot;:{&quot;translate&quot;:{&quot;x&quot;:-311.38846568993375,&quot;y&quot;:202.0277869608001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3&quot;}},&quot;88a26674-c70b-4071-ae8e-41f8c99346a1&quot;:{&quot;type&quot;:&quot;FIGURE_OBJECT&quot;,&quot;id&quot;:&quot;88a26674-c70b-4071-ae8e-41f8c99346a1&quot;,&quot;relativeTransform&quot;:{&quot;translate&quot;:{&quot;x&quot;:-287.3847652575163,&quot;y&quot;:193.0012923932957},&quot;rotate&quot;:0},&quot;opacity&quot;:0.67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5&quot;}},&quot;c7c2f814-3e69-44d6-aab4-943607208e84&quot;:{&quot;type&quot;:&quot;FIGURE_OBJECT&quot;,&quot;id&quot;:&quot;c7c2f814-3e69-44d6-aab4-943607208e84&quot;,&quot;relativeTransform&quot;:{&quot;translate&quot;:{&quot;x&quot;:-281.4835183109427,&quot;y&quot;:207.84503011345518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6&quot;}},&quot;0fcba632-284a-475d-a4bc-7fa336198534&quot;:{&quot;type&quot;:&quot;FIGURE_OBJECT&quot;,&quot;id&quot;:&quot;0fcba632-284a-475d-a4bc-7fa336198534&quot;,&quot;relativeTransform&quot;:{&quot;translate&quot;:{&quot;x&quot;:-294.2243359502301,&quot;y&quot;:215.0048186251721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67&quot;}},&quot;063d0d39-090c-42dc-af1d-77a41c6aded8&quot;:{&quot;type&quot;:&quot;FIGURE_OBJECT&quot;,&quot;id&quot;:&quot;063d0d39-090c-42dc-af1d-77a41c6aded8&quot;,&quot;relativeTransform&quot;:{&quot;translate&quot;:{&quot;x&quot;:-316.7081317842668,&quot;y&quot;:207.3084811423543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&quot;}},&quot;e46b675b-a4c2-44a8-ac65-d989ccc0c3e9&quot;:{&quot;type&quot;:&quot;FIGURE_OBJECT&quot;,&quot;id&quot;:&quot;e46b675b-a4c2-44a8-ac65-d989ccc0c3e9&quot;,&quot;relativeTransform&quot;:{&quot;translate&quot;:{&quot;x&quot;:-303.7919405374739,&quot;y&quot;:194.52119699167645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1&quot;}},&quot;536ca547-fa42-412a-8c42-bab4be34928d&quot;:{&quot;type&quot;:&quot;FIGURE_OBJECT&quot;,&quot;id&quot;:&quot;536ca547-fa42-412a-8c42-bab4be34928d&quot;,&quot;relativeTransform&quot;:{&quot;translate&quot;:{&quot;x&quot;:-279.98459858867375,&quot;y&quot;:193.0012923932957},&quot;rotate&quot;:0},&quot;opacity&quot;:0.63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2&quot;}},&quot;ed483881-a085-4742-a383-b7b999724443&quot;:{&quot;type&quot;:&quot;FIGURE_OBJECT&quot;,&quot;id&quot;:&quot;ed483881-a085-4742-a383-b7b999724443&quot;,&quot;relativeTransform&quot;:{&quot;translate&quot;:{&quot;x&quot;:-286.3044751877453,&quot;y&quot;:213.14041983153075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3&quot;}},&quot;399f17c2-a8b7-4c66-b10a-4abc1d4640fc&quot;:{&quot;type&quot;:&quot;FIGURE_OBJECT&quot;,&quot;id&quot;:&quot;399f17c2-a8b7-4c66-b10a-4abc1d4640fc&quot;,&quot;relativeTransform&quot;:{&quot;translate&quot;:{&quot;x&quot;:-292.54329748170545,&quot;y&quot;:210.52965962551062},&quot;rotate&quot;:0},&quot;opacity&quot;:1,&quot;path&quot;:{&quot;type&quot;:&quot;ELLIPSE&quot;,&quot;size&quot;:{&quot;x&quot;:4.409043686948905,&quot;y&quot;:2.4714682757368984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5&quot;}},&quot;60534438-742d-4441-bd6a-8e5c150b5d0a&quot;:{&quot;type&quot;:&quot;FIGURE_OBJECT&quot;,&quot;id&quot;:&quot;60534438-742d-4441-bd6a-8e5c150b5d0a&quot;,&quot;relativeTransform&quot;:{&quot;translate&quot;:{&quot;x&quot;:-293.88012373497304,&quot;y&quot;:223.62923171953094},&quot;rotate&quot;:0},&quot;opacity&quot;:0.43,&quot;path&quot;:{&quot;type&quot;:&quot;ELLIPSE&quot;,&quot;size&quot;:{&quot;x&quot;:6.275619019166631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6&quot;}},&quot;26ffe67d-2ef3-4a85-9b1e-0e3c1d5f3355&quot;:{&quot;type&quot;:&quot;FIGURE_OBJECT&quot;,&quot;id&quot;:&quot;26ffe67d-2ef3-4a85-9b1e-0e3c1d5f3355&quot;,&quot;relativeTransform&quot;:{&quot;translate&quot;:{&quot;x&quot;:-266.8658430403782,&quot;y&quot;:217.67477312281687},&quot;rotate&quot;:0},&quot;opacity&quot;:0.43,&quot;path&quot;:{&quot;type&quot;:&quot;ELLIPSE&quot;,&quot;size&quot;:{&quot;x&quot;:6.650348949733906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77&quot;}},&quot;130649ab-9512-4759-a4a0-801b4cec9607&quot;:{&quot;type&quot;:&quot;FIGURE_OBJECT&quot;,&quot;id&quot;:&quot;130649ab-9512-4759-a4a0-801b4cec9607&quot;,&quot;relativeTransform&quot;:{&quot;translate&quot;:{&quot;x&quot;:-286.2641126261238,&quot;y&quot;:204.21447401684037},&quot;rotate&quot;:0},&quot;opacity&quot;:0.54,&quot;path&quot;:{&quot;type&quot;:&quot;ELLIPSE&quot;,&quot;size&quot;:{&quot;x&quot;:6.650348949733906,&quot;y&quot;:3.7990375121666036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&quot;}},&quot;b9e27a95-8ebc-4f83-9353-0d89d8d9ab6f&quot;:{&quot;type&quot;:&quot;FIGURE_OBJECT&quot;,&quot;id&quot;:&quot;b9e27a95-8ebc-4f83-9353-0d89d8d9ab6f&quot;,&quot;relativeTransform&quot;:{&quot;translate&quot;:{&quot;x&quot;:-298.61231129723234,&quot;y&quot;:192.59298669966682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2&quot;}},&quot;af3630b6-e344-4c7f-9136-408b3f9c73c1&quot;:{&quot;type&quot;:&quot;FIGURE_OBJECT&quot;,&quot;id&quot;:&quot;af3630b6-e344-4c7f-9136-408b3f9c73c1&quot;,&quot;relativeTransform&quot;:{&quot;translate&quot;:{&quot;x&quot;:-299.3160541068378,&quot;y&quot;:198.3713222290142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85&quot;}},&quot;b183e4f4-74a4-40df-bd6d-e893041d1c0b&quot;:{&quot;type&quot;:&quot;FIGURE_OBJECT&quot;,&quot;id&quot;:&quot;b183e4f4-74a4-40df-bd6d-e893041d1c0b&quot;,&quot;relativeTransform&quot;:{&quot;translate&quot;:{&quot;x&quot;:-296.4193917435526,&quot;y&quot;:200.8535332890917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&quot;}},&quot;6eddce5c-ffa0-4d29-a7a1-f2e94ce02ef3&quot;:{&quot;type&quot;:&quot;FIGURE_OBJECT&quot;,&quot;id&quot;:&quot;6eddce5c-ffa0-4d29-a7a1-f2e94ce02ef3&quot;,&quot;relativeTransform&quot;:{&quot;translate&quot;:{&quot;x&quot;:-310.70559561649947,&quot;y&quot;:194.7664202969569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2&quot;}},&quot;bb629af2-c5b3-4cf6-8fe9-1147deab5fe1&quot;:{&quot;type&quot;:&quot;FIGURE_OBJECT&quot;,&quot;id&quot;:&quot;bb629af2-c5b3-4cf6-8fe9-1147deab5fe1&quot;,&quot;relativeTransform&quot;:{&quot;translate&quot;:{&quot;x&quot;:-320.30767535735544,&quot;y&quot;:202.48735578636513},&quot;rotate&quot;:0},&quot;opacity&quot;:1,&quot;path&quot;:{&quot;type&quot;:&quot;ELLIPSE&quot;,&quot;size&quot;:{&quot;x&quot;:3.0437520998430343,&quot;y&quot;:1.4240232512499453}},&quot;pathStyles&quot;:[{&quot;type&quot;:&quot;FILL&quot;,&quot;fillStyle&quot;:&quot;rgba(218,184,48,1)&quot;},{&quot;type&quot;:&quot;STROKE&quot;,&quot;strokeStyle&quot;:&quot;rgba(197,167,47,0.67)&quot;,&quot;lineWidth&quot;:0.7494598611345522,&quot;lineJoin&quot;:&quot;round&quot;,&quot;dashArray&quot;:[0,0]}],&quot;isLocked&quot;:false,&quot;parent&quot;:{&quot;type&quot;:&quot;CHILD&quot;,&quot;parentId&quot;:&quot;447c8780-0b95-4c9c-a38a-f8496475d64e&quot;,&quot;order&quot;:&quot;95&quot;}},&quot;7af0e57d-b8c1-4091-a50a-9d1aafba9a44&quot;:{&quot;type&quot;:&quot;FIGURE_OBJECT&quot;,&quot;id&quot;:&quot;7af0e57d-b8c1-4091-a50a-9d1aafba9a44&quot;,&quot;relativeTransform&quot;:{&quot;translate&quot;:{&quot;x&quot;:-394.49261009619346,&quot;y&quot;:1245.5896346326883},&quot;rotate&quot;:0},&quot;opacity&quot;:1,&quot;path&quot;:{&quot;type&quot;:&quot;POLY_LINE&quot;,&quot;points&quot;:[{&quot;x&quot;:-13.441169940489003,&quot;y&quot;:0},{&quot;x&quot;:13.441169940489061,&quot;y&quot;:0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81868900&quot;,&quot;1&quot;:&quot;#818689&quot;,&quot;0.45&quot;:&quot;#818689&quot;}},&quot;lineWidth&quot;:1.7319977087488678,&quot;lineJoin&quot;:&quot;round&quot;}],&quot;pathMarkers&quot;:{&quot;markerEnd&quot;:{&quot;type&quot;:&quot;PATH&quot;,&quot;units&quot;:{&quot;type&quot;:&quot;STROKE_WIDTH&quot;,&quot;scale&quot;: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24ab9fec-e0e6-43fb-a8cb-0d8eb2997380&quot;,&quot;order&quot;:&quot;3&quot;}},&quot;7fc24164-0b04-4731-9b3e-a5d8397324e7&quot;:{&quot;type&quot;:&quot;FIGURE_OBJECT&quot;,&quot;id&quot;:&quot;7fc24164-0b04-4731-9b3e-a5d8397324e7&quot;,&quot;name&quot;:&quot;15mL test tube (1/2 liquid)&quot;,&quot;relativeTransform&quot;:{&quot;translate&quot;:{&quot;x&quot;:-369.7049995788727,&quot;y&quot;:1252.3993205086974},&quot;rotate&quot;:0,&quot;skewX&quot;:0,&quot;scale&quot;:{&quot;x&quot;:0.1446871376234895,&quot;y&quot;:0.14468713762348953}},&quot;opacity&quot;:1,&quot;image&quot;:{&quot;url&quot;:&quot;https://icons.biorender.com/biorender/5e56d2354b682f00285fd381/test-tube-15ml-half.png&quot;,&quot;fallbackUrl&quot;:&quot;https://res.cloudinary.com/dlcjuc3ej/image/upload/v1582748206/l2jfcfol3hjxd8d2gkz4.svg#/keystone/api/icons/5e56d2354b682f00285fd381/test-tube-15ml-half.svg&quot;,&quot;size&quot;:{&quot;x&quot;:114,&quot;y&quot;:508},&quot;isPremium&quot;:false,&quot;isPacked&quot;:true},&quot;source&quot;:{&quot;id&quot;:&quot;5e56940cc45c7c0028ca1e8e&quot;,&quot;type&quot;:&quot;ASSETS&quot;},&quot;pathStyles&quot;:[{&quot;type&quot;:&quot;FILL&quot;,&quot;fillStyle&quot;:&quot;rgb(0,0,0)&quot;}],&quot;isLocked&quot;:false,&quot;parent&quot;:{&quot;type&quot;:&quot;CHILD&quot;,&quot;parentId&quot;:&quot;24ab9fec-e0e6-43fb-a8cb-0d8eb2997380&quot;,&quot;order&quot;:&quot;35&quot;}},&quot;174a506b-3951-4daa-944d-2b00121a1166&quot;:{&quot;type&quot;:&quot;FIGURE_OBJECT&quot;,&quot;id&quot;:&quot;174a506b-3951-4daa-944d-2b00121a1166&quot;,&quot;parent&quot;:{&quot;type&quot;:&quot;CHILD&quot;,&quot;parentId&quot;:&quot;24ab9fec-e0e6-43fb-a8cb-0d8eb2997380&quot;,&quot;order&quot;:&quot;6&quot;},&quot;relativeTransform&quot;:{&quot;translate&quot;:{&quot;x&quot;:131.5263852764739,&quot;y&quot;:-344.782978324379},&quot;rotate&quot;:0}},&quot;ed367d81-7133-4fc3-8876-01db310db750&quot;:{&quot;type&quot;:&quot;FIGURE_OBJECT&quot;,&quot;id&quot;:&quot;ed367d81-7133-4fc3-8876-01db310db750&quot;,&quot;relativeTransform&quot;:{&quot;translate&quot;:{&quot;x&quot;:-629.7026284496508,&quot;y&quot;:1564.0643356468638},&quot;rotate&quot;:-1.133107779529596e-15,&quot;skewX&quot;:-1.2767564783189298e-15},&quot;opacity&quot;:1,&quot;path&quot;:{&quot;type&quot;:&quot;ELLIPSE&quot;,&quot;size&quot;:{&quot;x&quot;:67.27406163200764,&quot;y&quot;:68.05361587184349}},&quot;pathStyles&quot;:[{&quot;type&quot;:&quot;FILL&quot;,&quot;fillStyle&quot;:&quot;rgba(255,252,244,1)&quot;},{&quot;type&quot;:&quot;STROKE&quot;,&quot;strokeStyle&quot;:&quot;rgb(198, 141, 50)&quot;,&quot;lineWidth&quot;:0.8659988543744339,&quot;lineJoin&quot;:&quot;round&quot;,&quot;dashArray&quot;:[0,0]}],&quot;isLocked&quot;:false,&quot;parent&quot;:{&quot;type&quot;:&quot;CHILD&quot;,&quot;parentId&quot;:&quot;174a506b-3951-4daa-944d-2b00121a1166&quot;,&quot;order&quot;:&quot;5&quot;},&quot;layout&quot;:{&quot;sizeRatio&quot;:{&quot;x&quot;:0.7071067811865476,&quot;y&quot;:0.7071067811865476},&quot;keepAspectRatio&quot;:true}},&quot;a40defbc-35df-4d43-b197-d32b35b4f51a&quot;:{&quot;id&quot;:&quot;a40defbc-35df-4d43-b197-d32b35b4f51a&quot;,&quot;type&quot;:&quot;FIGURE_OBJECT&quot;,&quot;relativeTransform&quot;:{&quot;translate&quot;:{&quot;x&quot;:0,&quot;y&quot;:0},&quot;rotate&quot;:0,&quot;skewX&quot;:-6.383782391594649e-15},&quot;text&quot;:{&quot;textData&quot;:{&quot;lineSpacing&quot;:&quot;normal&quot;,&quot;alignment&quot;:&quot;center&quot;,&quot;verticalAlign&quot;:&quot;TOP&quot;,&quot;lines&quot;:[{&quot;runs&quot;:[],&quot;text&quot;:&quot;&quot;,&quot;baseStyle&quot;:{&quot;fontFamily&quot;:&quot;Roboto&quot;,&quot;fontSize&quot;:20.648356959328108,&quot;color&quot;:&quot;black&quot;,&quot;fontWeight&quot;:&quot;normal&quot;,&quot;fontStyle&quot;:&quot;normal&quot;,&quot;decoration&quot;:&quot;none&quot;}}]},&quot;format&quot;:&quot;BETTER_TEXT&quot;,&quot;size&quot;:{&quot;x&quot;:47.569945177954345,&quot;y&quot;:24.115523715786146},&quot;targetSize&quot;:{&quot;x&quot;:47.569945177954345,&quot;y&quot;:2}},&quot;parent&quot;:{&quot;type&quot;:&quot;CHILD&quot;,&quot;parentId&quot;:&quot;ed367d81-7133-4fc3-8876-01db310db750&quot;,&quot;order&quot;:&quot;5&quot;}},&quot;fed42cbe-85c9-4da1-a22d-63b85fffb681&quot;:{&quot;type&quot;:&quot;FIGURE_OBJECT&quot;,&quot;id&quot;:&quot;fed42cbe-85c9-4da1-a22d-63b85fffb681&quot;,&quot;relativeTransform&quot;:{&quot;translate&quot;:{&quot;x&quot;:-746.2206375436209,&quot;y&quot;:1556.2068601654616},&quot;rotate&quot;:-2.449293598294706e-16},&quot;opacity&quot;:0.86,&quot;path&quot;:{&quot;type&quot;:&quot;POLY_LINE&quot;,&quot;points&quot;:[{&quot;x&quot;:157.10346666957108,&quot;y&quot;:51.99065801533471},{&quot;x&quot;:149.77489300013127,&quot;y&quot;:1.4758696473287964},{&quot;x&quot;:103.47538005608862,&quot;y&quot;:39.68355156298669}],&quot;closed&quot;:true},&quot;pathStyles&quot;:[{&quot;type&quot;:&quot;FILL&quot;,&quot;fillStyle&quot;:&quot;rgba(201, 160, 5, 0.5019607843137255)&quot;},{&quot;type&quot;:&quot;STROKE&quot;,&quot;strokeStyle&quot;:&quot;rgba(0,0,0,0)&quot;,&quot;lineWidth&quot;:0.953807645361852,&quot;lineJoin&quot;:&quot;round&quot;}],&quot;isLocked&quot;:false,&quot;parent&quot;:{&quot;type&quot;:&quot;CHILD&quot;,&quot;parentId&quot;:&quot;174a506b-3951-4daa-944d-2b00121a1166&quot;,&quot;order&quot;:&quot;2&quot;},&quot;connectorInfo&quot;:{&quot;connectedObjects&quot;:[],&quot;type&quot;:&quot;ELBOW&quot;,&quot;offset&quot;:{&quot;x&quot;:0,&quot;y&quot;:0},&quot;bending&quot;:-0.1,&quot;firstElementIsHead&quot;:true,&quot;customized&quot;:true}},&quot;53adb940-4ca6-48a5-a634-3fed271de8ee&quot;:{&quot;type&quot;:&quot;FIGURE_OBJECT&quot;,&quot;id&quot;:&quot;53adb940-4ca6-48a5-a634-3fed271de8ee&quot;,&quot;parent&quot;:{&quot;type&quot;:&quot;CHILD&quot;,&quot;parentId&quot;:&quot;24ab9fec-e0e6-43fb-a8cb-0d8eb2997380&quot;,&quot;order&quot;:&quot;5&quot;},&quot;relativeTransform&quot;:{&quot;translate&quot;:{&quot;x&quot;:0,&quot;y&quot;:0},&quot;rotate&quot;:0}},&quot;146c7ead-00a7-4b0e-b9b8-bf98b0e2f197&quot;:{&quot;type&quot;:&quot;FIGURE_OBJECT&quot;,&quot;id&quot;:&quot;146c7ead-00a7-4b0e-b9b8-bf98b0e2f197&quot;,&quot;parent&quot;:{&quot;type&quot;:&quot;CHILD&quot;,&quot;parentId&quot;:&quot;53adb940-4ca6-48a5-a634-3fed271de8ee&quot;,&quot;order&quot;:&quot;2&quot;},&quot;relativeTransform&quot;:{&quot;translate&quot;:{&quot;x&quot;:-200.3339601917883,&quot;y&quot;:1081.8260853455301},&quot;rotate&quot;:0}},&quot;2cf2833b-7202-4db3-9184-47f036700efe&quot;:{&quot;type&quot;:&quot;FIGURE_OBJECT&quot;,&quot;id&quot;:&quot;2cf2833b-7202-4db3-9184-47f036700efe&quot;,&quot;name&quot;:&quot;Inoculation loop&quot;,&quot;relativeTransform&quot;:{&quot;translate&quot;:{&quot;x&quot;:-169.41558650089743,&quot;y&quot;:149.4343064885711},&quot;rotate&quot;:4.71238898038469,&quot;skewX&quot;:-1.4991650651924604e-31,&quot;scale&quot;:{&quot;x&quot;:-0.07168454149912785,&quot;y&quot;:0.07168454149912777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146c7ead-00a7-4b0e-b9b8-bf98b0e2f197&quot;,&quot;order&quot;:&quot;5&quot;}},&quot;93e2b077-cea6-41be-acd9-60002f9964a4&quot;:{&quot;type&quot;:&quot;FIGURE_OBJECT&quot;,&quot;id&quot;:&quot;93e2b077-cea6-41be-acd9-60002f9964a4&quot;,&quot;parent&quot;:{&quot;type&quot;:&quot;CROP&quot;,&quot;parentId&quot;:&quot;146c7ead-00a7-4b0e-b9b8-bf98b0e2f197&quot;,&quot;order&quot;:&quot;5&quot;},&quot;relativeTransform&quot;:{&quot;translate&quot;:{&quot;x&quot;:-169.41558650089743,&quot;y&quot;:124.6987292334231},&quot;rotate&quot;:0,&quot;skewX&quot;:0,&quot;scale&quot;:{&quot;x&quot;:2.9749084722137997,&quot;y&quot;:12.361172970650669}},&quot;path&quot;:{&quot;type&quot;:&quot;RECT&quot;,&quot;size&quot;:{&quot;x&quot;:2,&quot;y&quot;:2}},&quot;pathStyles&quot;:[{&quot;type&quot;:&quot;FILL&quot;,&quot;fillStyle&quot;:&quot;#fff&quot;}],&quot;isFrozen&quot;:true},&quot;62e14f46-f892-4fcb-829a-6f56a6e4797e&quot;:{&quot;type&quot;:&quot;FIGURE_OBJECT&quot;,&quot;id&quot;:&quot;62e14f46-f892-4fcb-829a-6f56a6e4797e&quot;,&quot;parent&quot;:{&quot;type&quot;:&quot;CHILD&quot;,&quot;parentId&quot;:&quot;53adb940-4ca6-48a5-a634-3fed271de8ee&quot;,&quot;order&quot;:&quot;5&quot;},&quot;relativeTransform&quot;:{&quot;translate&quot;:{&quot;x&quot;:-200.3339601917883,&quot;y&quot;:1081.8260853455301},&quot;rotate&quot;:0},&quot;opacity&quot;:0.52},&quot;c36a3aef-70b9-4dc9-9046-59bf1581960c&quot;:{&quot;type&quot;:&quot;FIGURE_OBJECT&quot;,&quot;id&quot;:&quot;c36a3aef-70b9-4dc9-9046-59bf1581960c&quot;,&quot;name&quot;:&quot;Inoculation loop&quot;,&quot;relativeTransform&quot;:{&quot;translate&quot;:{&quot;x&quot;:-169.41558650089743,&quot;y&quot;:149.4343064885711},&quot;rotate&quot;:4.71238898038469,&quot;skewX&quot;:-1.4991650651924604e-31,&quot;scale&quot;:{&quot;x&quot;:-0.07168454149912785,&quot;y&quot;:0.07168454149912777}},&quot;opacity&quot;:1,&quot;image&quot;:{&quot;url&quot;:&quot;https://icons.biorender.com/biorender/5b0c5e4a3d3f3100146cf32c/inoculation-loop.png&quot;,&quot;fallbackUrl&quot;:&quot;https://res.cloudinary.com/dlcjuc3ej/image/upload/v1527537223/j8mlt3wtjzghxzkq82bg.svg#/keystone/api/icons/5b0c5e4a3d3f3100146cf32c/inoculation-loop.svg&quot;,&quot;size&quot;:{&quot;x&quot;:1035,&quot;y&quot;:83},&quot;isPremium&quot;:false,&quot;isPacked&quot;:true},&quot;source&quot;:{&quot;id&quot;:&quot;5b0c5dee71beb600147649c4&quot;,&quot;type&quot;:&quot;ASSETS&quot;},&quot;pathStyles&quot;:[{&quot;type&quot;:&quot;FILL&quot;,&quot;fillStyle&quot;:&quot;rgb(0,0,0)&quot;}],&quot;isLocked&quot;:false,&quot;parent&quot;:{&quot;type&quot;:&quot;CHILD&quot;,&quot;parentId&quot;:&quot;62e14f46-f892-4fcb-829a-6f56a6e4797e&quot;,&quot;order&quot;:&quot;5&quot;}},&quot;f3213350-0cc9-4615-9de7-2ec8b8cf7352&quot;:{&quot;type&quot;:&quot;FIGURE_OBJECT&quot;,&quot;id&quot;:&quot;f3213350-0cc9-4615-9de7-2ec8b8cf7352&quot;,&quot;parent&quot;:{&quot;type&quot;:&quot;CROP&quot;,&quot;parentId&quot;:&quot;62e14f46-f892-4fcb-829a-6f56a6e4797e&quot;,&quot;order&quot;:&quot;5&quot;},&quot;relativeTransform&quot;:{&quot;translate&quot;:{&quot;x&quot;:-169.41558650089743,&quot;y&quot;:160.9549863060373},&quot;rotate&quot;:0,&quot;skewX&quot;:0,&quot;scale&quot;:{&quot;x&quot;:2.9749084722137997,&quot;y&quot;:24.05127455013843}},&quot;path&quot;:{&quot;type&quot;:&quot;RECT&quot;,&quot;size&quot;:{&quot;x&quot;:2,&quot;y&quot;:2}},&quot;pathStyles&quot;:[{&quot;type&quot;:&quot;FILL&quot;,&quot;fillStyle&quot;:&quot;#fff&quot;}],&quot;isFrozen&quot;:true},&quot;bd5180a9-7f0f-430c-afbd-c7a4988deca4&quot;:{&quot;relativeTransform&quot;:{&quot;translate&quot;:{&quot;x&quot;:-95.28301423075933,&quot;y&quot;:-66.58043788419951},&quot;rotate&quot;:3.141592653589793},&quot;type&quot;:&quot;FIGURE_OBJECT&quot;,&quot;id&quot;:&quot;bd5180a9-7f0f-430c-afbd-c7a4988deca4&quot;,&quot;parent&quot;:{&quot;type&quot;:&quot;CHILD&quot;,&quot;parentId&quot;:&quot;a71f5267-345f-4636-9d56-1d7c98ef3f99&quot;,&quot;order&quot;:&quot;7&quot;},&quot;name&quot;:&quot;Mycobacteria &quot;,&quot;displayName&quot;:&quot;Mycobacteria &quot;,&quot;source&quot;:{&quot;id&quot;:&quot;67069e1d9c4f3555e331da0a&quot;,&quot;type&quot;:&quot;ASSETS&quot;},&quot;isPremium&quot;:false},&quot;9c1c5aea-b3f9-4163-8b6d-2144b7d82fae&quot;:{&quot;id&quot;:&quot;9c1c5aea-b3f9-4163-8b6d-2144b7d82fae&quot;,&quot;name&quot;:&quot;Mycobacterium&quot;,&quot;displayName&quot;:&quot;&quot;,&quot;type&quot;:&quot;FIGURE_OBJECT&quot;,&quot;relativeTransform&quot;:{&quot;translate&quot;:{&quot;x&quot;:-31.902120010708735,&quot;y&quot;:19.426338756543544},&quot;rotate&quot;:2.7928758690413265,&quot;skewX&quot;:1.8261131963054307e-16,&quot;scale&quot;:{&quot;x&quot;:0.16881534001889714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1&quot;}},&quot;a8732276-c17f-4fe6-804d-528ffa0536c8&quot;:{&quot;id&quot;:&quot;a8732276-c17f-4fe6-804d-528ffa0536c8&quot;,&quot;name&quot;:&quot;Mycobacterium&quot;,&quot;displayName&quot;:&quot;&quot;,&quot;type&quot;:&quot;FIGURE_OBJECT&quot;,&quot;relativeTransform&quot;:{&quot;translate&quot;:{&quot;x&quot;:-48.385177900906086,&quot;y&quot;:17.19410396903235},&quot;rotate&quot;:0.2808234766458876,&quot;skewX&quot;:1.521760996921193e-16,&quot;scale&quot;:{&quot;x&quot;:0.1688153400188971,&quot;y&quot;:0.16881534001889723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2&quot;}},&quot;e80ef45a-ce15-4e09-8161-ebef3753076d&quot;:{&quot;id&quot;:&quot;e80ef45a-ce15-4e09-8161-ebef3753076d&quot;,&quot;name&quot;:&quot;Mycobacterium&quot;,&quot;displayName&quot;:&quot;&quot;,&quot;type&quot;:&quot;FIGURE_OBJECT&quot;,&quot;relativeTransform&quot;:{&quot;translate&quot;:{&quot;x&quot;:-42.5715228271522,&quot;y&quot;:9.436261536805066},&quot;rotate&quot;:1.2135274289116575,&quot;skewX&quot;:5.478339588916297e-16,&quot;scale&quot;:{&quot;x&quot;:0.16881534001889706,&quot;y&quot;:0.168815340018897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3&quot;}},&quot;5f588688-b804-4462-936a-fe0b506ff0ae&quot;:{&quot;id&quot;:&quot;5f588688-b804-4462-936a-fe0b506ff0ae&quot;,&quot;name&quot;:&quot;Mycobacterium&quot;,&quot;displayName&quot;:&quot;&quot;,&quot;type&quot;:&quot;FIGURE_OBJECT&quot;,&quot;relativeTransform&quot;:{&quot;translate&quot;:{&quot;x&quot;:-33.13598024451665,&quot;y&quot;:9.935026617098776},&quot;rotate&quot;:0.2808234766458875,&quot;skewX&quot;:3.3478741932266247e-16,&quot;scale&quot;:{&quot;x&quot;:0.1688153400188971,&quot;y&quot;:0.16881534001889742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5&quot;}},&quot;b2b9d92e-e088-49a9-9541-502b4d300dcc&quot;:{&quot;id&quot;:&quot;b2b9d92e-e088-49a9-9541-502b4d300dcc&quot;,&quot;name&quot;:&quot;Mycobacterium&quot;,&quot;displayName&quot;:&quot;&quot;,&quot;type&quot;:&quot;FIGURE_OBJECT&quot;,&quot;relativeTransform&quot;:{&quot;translate&quot;:{&quot;x&quot;:-29.200662510991375,&quot;y&quot;:2.3756749178213683},&quot;rotate&quot;:2.8317967113608,&quot;skewX&quot;:3.652226392610863e-16,&quot;scale&quot;:{&quot;x&quot;:0.1688153400188971,&quot;y&quot;:0.16881534001889734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6&quot;}},&quot;cc07ef8b-f275-4d18-9a3f-bbbd3429b51e&quot;:{&quot;id&quot;:&quot;cc07ef8b-f275-4d18-9a3f-bbbd3429b51e&quot;,&quot;name&quot;:&quot;Mycobacterium&quot;,&quot;displayName&quot;:&quot;&quot;,&quot;type&quot;:&quot;FIGURE_OBJECT&quot;,&quot;relativeTransform&quot;:{&quot;translate&quot;:{&quot;x&quot;:-17.627542087629696,&quot;y&quot;:10.000418331873322},&quot;rotate&quot;:-2.516939314301023,&quot;skewX&quot;:3.0435219938423855e-16,&quot;scale&quot;:{&quot;x&quot;:0.16881534001889711,&quot;y&quot;:0.16881534001889736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7&quot;}},&quot;901a81fb-81d0-4e60-ae07-90a05f10bac1&quot;:{&quot;id&quot;:&quot;901a81fb-81d0-4e60-ae07-90a05f10bac1&quot;,&quot;name&quot;:&quot;Mycobacterium&quot;,&quot;displayName&quot;:&quot;&quot;,&quot;type&quot;:&quot;FIGURE_OBJECT&quot;,&quot;relativeTransform&quot;:{&quot;translate&quot;:{&quot;x&quot;:-9.292435125584166,&quot;y&quot;:7.45747843643372},&quot;rotate&quot;:-2.809107431084873,&quot;skewX&quot;:4.869635190147819e-16,&quot;scale&quot;:{&quot;x&quot;:0.16881534001889706,&quot;y&quot;:0.16881534001889725}},&quot;image&quot;:{&quot;url&quot;:&quot;https://icons.cdn.biorender.com/biorender/5c05910751b6e01200062caa/5c05903551b6e01200062c9f.png&quot;,&quot;fallbackUrl&quot;:&quot;sources/icons/5c05910751b6e01200062caa/5c05903551b6e01200062c9f.svg&quot;,&quot;isPremium&quot;:false,&quot;isOrgIcon&quot;:false,&quot;size&quot;:{&quot;x&quot;:100,&quot;y&quot;:25.561797752808992}},&quot;source&quot;:{&quot;id&quot;:&quot;5c05903551b6e01200062c9f&quot;,&quot;version&quot;:&quot;1543868675&quot;,&quot;type&quot;:&quot;ASSETS&quot;},&quot;isPremium&quot;:false,&quot;parent&quot;:{&quot;type&quot;:&quot;CHILD&quot;,&quot;parentId&quot;:&quot;bd5180a9-7f0f-430c-afbd-c7a4988deca4&quot;,&quot;order&quot;:&quot;8&quot;}},&quot;a71f5267-345f-4636-9d56-1d7c98ef3f99&quot;:{&quot;type&quot;:&quot;FIGURE_OBJECT&quot;,&quot;id&quot;:&quot;a71f5267-345f-4636-9d56-1d7c98ef3f99&quot;,&quot;parent&quot;:{&quot;type&quot;:&quot;CHILD&quot;,&quot;parentId&quot;:&quot;f2649530-61e9-41f1-9f94-86db36006b6b&quot;,&quot;order&quot;:&quot;9999999995&quot;},&quot;relativeTransform&quot;:{&quot;translate&quot;:{&quot;x&quot;:-0.4281376050451797,&quot;y&quot;:32.41453793175312},&quot;rotate&quot;:0,&quot;skewX&quot;:0,&quot;scale&quot;:{&quot;x&quot;:1,&quot;y&quot;:1}}},&quot;1d2f3ef6-7ebf-4839-b277-f193e0873fe3&quot;:{&quot;id&quot;:&quot;1d2f3ef6-7ebf-4839-b277-f193e0873fe3&quot;,&quot;name&quot;:&quot;Sequencer (Illumina MiSeq)&quot;,&quot;displayName&quot;:&quot;&quot;,&quot;type&quot;:&quot;FIGURE_OBJECT&quot;,&quot;relativeTransform&quot;:{&quot;translate&quot;:{&quot;x&quot;:300.97843440828024,&quot;y&quot;:100.24130646472355},&quot;rotate&quot;:0,&quot;skewX&quot;:0,&quot;scale&quot;:{&quot;x&quot;:0.6551264098414391,&quot;y&quot;:0.6551264098414391}},&quot;image&quot;:{&quot;url&quot;:&quot;https://icons.cdn.biorender.com/biorender/5d1230f784fc6c04006a9875/20191112162512/image/5d1230f784fc6c04006a9875.png&quot;,&quot;isPremium&quot;:false,&quot;isOrgIcon&quot;:false,&quot;size&quot;:{&quot;x&quot;:250,&quot;y&quot;:175.1453488372093}},&quot;source&quot;:{&quot;id&quot;:&quot;5d1230f784fc6c04006a9875&quot;,&quot;version&quot;:&quot;20191112162512&quot;,&quot;type&quot;:&quot;ASSETS&quot;},&quot;isPremium&quot;:false,&quot;parent&quot;:{&quot;type&quot;:&quot;CHILD&quot;,&quot;parentId&quot;:&quot;f2649530-61e9-41f1-9f94-86db36006b6b&quot;,&quot;order&quot;:&quot;9999999997&quot;}},&quot;679ae14d-0621-4e77-9abd-011b383bda37&quot;:{&quot;relativeTransform&quot;:{&quot;translate&quot;:{&quot;x&quot;:-665.2490159347401,&quot;y&quot;:-406.67816722713667},&quot;rotate&quot;:0,&quot;skewX&quot;:0,&quot;scale&quot;:{&quot;x&quot;:1,&quot;y&quot;:1}},&quot;type&quot;:&quot;FIGURE_OBJECT&quot;,&quot;id&quot;:&quot;679ae14d-0621-4e77-9abd-011b383bda37&quot;,&quot;parent&quot;:{&quot;type&quot;:&quot;CHILD&quot;,&quot;parentId&quot;:&quot;f2649530-61e9-41f1-9f94-86db36006b6b&quot;,&quot;order&quot;:&quot;9999999998&quot;},&quot;name&quot;:&quot;Sputum sample (in bottle)&quot;,&quot;displayName&quot;:&quot;Sputum sample (in bottle)&quot;,&quot;source&quot;:{&quot;id&quot;:&quot;66feadfb0e39d578e1ac598f&quot;,&quot;type&quot;:&quot;ASSETS&quot;},&quot;isPremium&quot;:false},&quot;c87c79c7-1aba-4e16-867b-e2016765ed53&quot;:{&quot;type&quot;:&quot;FIGURE_OBJECT&quot;,&quot;id&quot;:&quot;c87c79c7-1aba-4e16-867b-e2016765ed53&quot;,&quot;name&quot;:&quot;Universal bottle&quot;,&quot;relativeTransform&quot;:{&quot;translate&quot;:{&quot;x&quot;:711.372152759021,&quot;y&quot;:150.9344703487927},&quot;rotate&quot;:0,&quot;skewX&quot;:0,&quot;scale&quot;:{&quot;x&quot;:0.2985956968129192,&quot;y&quot;:0.23691253227878523}},&quot;opacity&quot;:1,&quot;image&quot;:{&quot;url&quot;:&quot;https://icons.biorender.com/biorender/5d49ede730c1eb0004de8a8e/universal-bottle.png&quot;,&quot;fallbackUrl&quot;:&quot;https://res.cloudinary.com/dlcjuc3ej/image/upload/v1565126116/w92ucy6a79mzb1vhdwnn.svg#/keystone/api/icons/5d49ede730c1eb0004de8a8e/universal-bottle.svg&quot;,&quot;size&quot;:{&quot;x&quot;:148,&quot;y&quot;:400},&quot;isPremium&quot;:false},&quot;source&quot;:{&quot;id&quot;:&quot;5cdad0cb344d5c3300588e9e&quot;,&quot;type&quot;:&quot;ASSETS&quot;},&quot;pathStyles&quot;:[{&quot;type&quot;:&quot;FILL&quot;,&quot;fillStyle&quot;:&quot;rgb(0,0,0)&quot;}],&quot;isLocked&quot;:false,&quot;parent&quot;:{&quot;type&quot;:&quot;CHILD&quot;,&quot;parentId&quot;:&quot;679ae14d-0621-4e77-9abd-011b383bda37&quot;,&quot;order&quot;:&quot;2&quot;}},&quot;3c6cfb62-d9b8-4121-a95c-2cc47e47abae&quot;:{&quot;type&quot;:&quot;FIGURE_OBJECT&quot;,&quot;id&quot;:&quot;3c6cfb62-d9b8-4121-a95c-2cc47e47abae&quot;,&quot;relativeTransform&quot;:{&quot;translate&quot;:{&quot;x&quot;:711.3724499846583,&quot;y&quot;:172.69641154759097},&quot;rotate&quot;:0},&quot;opacity&quot;:1,&quot;source&quot;:{&quot;id&quot;:&quot;5e0bc2be2b78d800957687f7&quot;,&quot;type&quot;:&quot;ASSETS&quot;},&quot;pathStyles&quot;:[{&quot;type&quot;:&quot;FILL&quot;,&quot;fillStyle&quot;:&quot;rgb(0,0,0)&quot;}],&quot;isLocked&quot;:false,&quot;parent&quot;:{&quot;type&quot;:&quot;CHILD&quot;,&quot;parentId&quot;:&quot;679ae14d-0621-4e77-9abd-011b383bda37&quot;,&quot;order&quot;:&quot;5&quot;}},&quot;f3b5dd05-f62a-47cb-9702-f9cebf8ffad5&quot;:{&quot;type&quot;:&quot;FIGURE_OBJECT&quot;,&quot;id&quot;:&quot;f3b5dd05-f62a-47cb-9702-f9cebf8ffad5&quot;,&quot;name&quot;:&quot;Bacillus&quot;,&quot;relativeTransform&quot;:{&quot;translate&quot;:{&quot;x&quot;:12.012105691295242,&quot;y&quot;:-2.9532940609028855},&quot;rotate&quot;:0.19250981649497456,&quot;skewX&quot;:-1.088583933558638e-16,&quot;scale&quot;:{&quot;x&quot;:0.09979853738449945,&quot;y&quot;:0.10164665844717517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05&quot;}},&quot;ddebb8f2-9738-4f3b-948e-a84d5b4d7eda&quot;:{&quot;type&quot;:&quot;FIGURE_OBJECT&quot;,&quot;id&quot;:&quot;ddebb8f2-9738-4f3b-948e-a84d5b4d7eda&quot;,&quot;name&quot;:&quot;Bacillus&quot;,&quot;relativeTransform&quot;:{&quot;translate&quot;:{&quot;x&quot;:5.12788705559944,&quot;y&quot;:14.176928016056552},&quot;rotate&quot;:-0.8169741544452824,&quot;skewX&quot;:5.225202881081462e-16,&quot;scale&quot;:{&quot;x&quot;:0.09979853738449947,&quot;y&quot;:0.10164665844717616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1&quot;}},&quot;1610a7c6-32be-42e6-a164-f498b4552879&quot;:{&quot;type&quot;:&quot;FIGURE_OBJECT&quot;,&quot;id&quot;:&quot;1610a7c6-32be-42e6-a164-f498b4552879&quot;,&quot;name&quot;:&quot;Bacillus&quot;,&quot;relativeTransform&quot;:{&quot;translate&quot;:{&quot;x&quot;:1.9881972572915145,&quot;y&quot;:-6.082526104973892},&quot;rotate&quot;:1.0272301492317302,&quot;skewX&quot;:-2.6126014405407314e-16,&quot;scale&quot;:{&quot;x&quot;:0.09979853738449945,&quot;y&quot;:0.10164665844717563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15&quot;}},&quot;61b2b824-744b-4312-b275-9543a4f9f3ef&quot;:{&quot;type&quot;:&quot;FIGURE_OBJECT&quot;,&quot;id&quot;:&quot;61b2b824-744b-4312-b275-9543a4f9f3ef&quot;,&quot;name&quot;:&quot;Bacillus&quot;,&quot;relativeTransform&quot;:{&quot;translate&quot;:{&quot;x&quot;:-9.38023919725773,&quot;y&quot;:-7.421779146109166},&quot;rotate&quot;:0.7066838141325043,&quot;skewX&quot;:-1.1321272909009837e-15,&quot;scale&quot;:{&quot;x&quot;:0.09979853738449944,&quot;y&quot;:0.10164665844717533}},&quot;opacity&quot;:0.54,&quot;image&quot;:{&quot;url&quot;:&quot;https://icons.biorender.com/biorender/5b0709f1bd399f0014847cbe/bacillus.png&quot;,&quot;fallbackUrl&quot;:&quot;https://res.cloudinary.com/dlcjuc3ej/image/upload/v1527187947/heczp7pggtahawltdq61.svg#/keystone/api/icons/5b0709f1bd399f0014847cbe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2&quot;}},&quot;40abe02f-1b42-4269-a12f-b7e75f22a3bc&quot;:{&quot;type&quot;:&quot;FIGURE_OBJECT&quot;,&quot;id&quot;:&quot;40abe02f-1b42-4269-a12f-b7e75f22a3bc&quot;,&quot;name&quot;:&quot;Bacillus&quot;,&quot;relativeTransform&quot;:{&quot;translate&quot;:{&quot;x&quot;:7.249357101518899,&quot;y&quot;:-14.461208942298107},&quot;rotate&quot;:2.023185668911827,&quot;skewX&quot;:-4.3543357342345463e-16,&quot;scale&quot;:{&quot;x&quot;:0.09979853738449952,&quot;y&quot;:0.10164665844717556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25&quot;}},&quot;861727f4-4be8-458a-ba64-ff54c1be7577&quot;:{&quot;type&quot;:&quot;FIGURE_OBJECT&quot;,&quot;id&quot;:&quot;861727f4-4be8-458a-ba64-ff54c1be7577&quot;,&quot;name&quot;:&quot;Bacillus&quot;,&quot;relativeTransform&quot;:{&quot;translate&quot;:{&quot;x&quot;:-7.790951371790917,&quot;y&quot;:-13.290122505795843},&quot;rotate&quot;:-0.09058258817850577,&quot;skewX&quot;:-4.3543357342345686e-17,&quot;scale&quot;:{&quot;x&quot;:0.09979853738449926,&quot;y&quot;:0.10164665844717394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3&quot;}},&quot;38f9f80b-0ae6-43ab-80a6-23b402b1484d&quot;:{&quot;type&quot;:&quot;FIGURE_OBJECT&quot;,&quot;id&quot;:&quot;38f9f80b-0ae6-43ab-80a6-23b402b1484d&quot;,&quot;name&quot;:&quot;Coccus&quot;,&quot;relativeTransform&quot;:{&quot;translate&quot;:{&quot;x&quot;:12.011794763256493,&quot;y&quot;:-9.85941166617185},&quot;rotate&quot;:0.7066838141325041,&quot;skewX&quot;:2.6233973142619685e-16,&quot;scale&quot;:{&quot;x&quot;:0.04065866337887019,&quot;y&quot;:0.04065866337887002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4&quot;}},&quot;9efbcd51-c8c1-40cc-91df-4d71578a48ef&quot;:{&quot;type&quot;:&quot;FIGURE_OBJECT&quot;,&quot;id&quot;:&quot;9efbcd51-c8c1-40cc-91df-4d71578a48ef&quot;,&quot;name&quot;:&quot;Bacillus&quot;,&quot;relativeTransform&quot;:{&quot;translate&quot;:{&quot;x&quot;:12.210491188982989,&quot;y&quot;:11.030576017308139},&quot;rotate&quot;:1.5379841368574032,&quot;skewX&quot;:-3.102464210642131e-16,&quot;scale&quot;:{&quot;x&quot;:0.09979853738449924,&quot;y&quot;:0.1016466584471755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5&quot;}},&quot;172462ae-8a3c-428d-8931-dc859f1d4d0d&quot;:{&quot;type&quot;:&quot;FIGURE_OBJECT&quot;,&quot;id&quot;:&quot;172462ae-8a3c-428d-8931-dc859f1d4d0d&quot;,&quot;name&quot;:&quot;Bacillus&quot;,&quot;relativeTransform&quot;:{&quot;translate&quot;:{&quot;x&quot;:-2.316646845873867,&quot;y&quot;:-2.517610804752531},&quot;rotate&quot;:1.2397073676915722,&quot;skewX&quot;:4.789769307658009e-16,&quot;scale&quot;:{&quot;x&quot;:0.09979853738449944,&quot;y&quot;:0.10164665844717523}},&quot;opacity&quot;:0.54,&quot;image&quot;:{&quot;url&quot;:&quot;https://icons.biorender.com/biorender/5b0709f1bd399f0014847cb8/bacillus.png&quot;,&quot;fallbackUrl&quot;:&quot;https://res.cloudinary.com/dlcjuc3ej/image/upload/v1527187947/kzk2malzvtkjd5kbardi.svg#/keystone/api/icons/5b0709f1bd399f0014847cb8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55&quot;}},&quot;3880db56-c68c-47aa-83b8-00b04585e728&quot;:{&quot;type&quot;:&quot;FIGURE_OBJECT&quot;,&quot;id&quot;:&quot;3880db56-c68c-47aa-83b8-00b04585e728&quot;,&quot;name&quot;:&quot;Bacillus&quot;,&quot;relativeTransform&quot;:{&quot;translate&quot;:{&quot;x&quot;:-10.43246405521592,&quot;y&quot;:-3.64214950125637},&quot;rotate&quot;:1.147379450261072,&quot;skewX&quot;:2.6126014405407314e-16,&quot;scale&quot;:{&quot;x&quot;:0.09979853738449945,&quot;y&quot;:0.10164665844717528}},&quot;opacity&quot;:0.54,&quot;image&quot;:{&quot;url&quot;:&quot;https://icons.biorender.com/biorender/5b0709f1bd399f0014847cbb/bacillus.png&quot;,&quot;fallbackUrl&quot;:&quot;https://res.cloudinary.com/dlcjuc3ej/image/upload/v1527187947/cnwmul0kkbddwpoltca4.svg#/keystone/api/icons/5b0709f1bd399f0014847cbb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6&quot;}},&quot;25abc96b-e106-4bd7-8e56-5ef26a1b3650&quot;:{&quot;type&quot;:&quot;FIGURE_OBJECT&quot;,&quot;id&quot;:&quot;25abc96b-e106-4bd7-8e56-5ef26a1b3650&quot;,&quot;name&quot;:&quot;Bacillus&quot;,&quot;relativeTransform&quot;:{&quot;translate&quot;:{&quot;x&quot;:-13.575137304219325,&quot;y&quot;:9.056340331688688},&quot;rotate&quot;:1.2397073676915722,&quot;skewX&quot;:3.0480350139641875e-16,&quot;scale&quot;:{&quot;x&quot;:0.09979853738449944,&quot;y&quot;:0.10164665844717542}},&quot;opacity&quot;:0.54,&quot;image&quot;:{&quot;url&quot;:&quot;https://icons.biorender.com/biorender/5b0709f1bd399f0014847cb7/bacillus.png&quot;,&quot;fallbackUrl&quot;:&quot;https://res.cloudinary.com/dlcjuc3ej/image/upload/v1527187947/a0sv5w4xlwy22jpxsnbv.svg#/keystone/api/icons/5b0709f1bd399f0014847cb7/bacillus.svg&quot;,&quot;size&quot;:{&quot;x&quot;:84,&quot;y&quot;:31},&quot;isPremium&quot;:false},&quot;source&quot;:{&quot;id&quot;:&quot;5a5d18cccc8f1500142a133b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65&quot;}},&quot;33016403-8190-467d-a024-476e7b606778&quot;:{&quot;type&quot;:&quot;FIGURE_OBJECT&quot;,&quot;id&quot;:&quot;33016403-8190-467d-a024-476e7b606778&quot;,&quot;name&quot;:&quot;Yeast (Saccharomyces 2, budding 2)&quot;,&quot;relativeTransform&quot;:{&quot;translate&quot;:{&quot;x&quot;:1.988278641107464,&quot;y&quot;:4.993228654057934},&quot;rotate&quot;:0.3659034076214156,&quot;skewX&quot;:-1.0916291651364303e-16,&quot;scale&quot;:{&quot;x&quot;:0.03151501886772166,&quot;y&quot;:0.03151501886772165}},&quot;opacity&quot;:0.54,&quot;image&quot;:{&quot;url&quot;:&quot;https://icons.biorender.com/biorender/5aeb69cef9dff00014e8c9ff/yeast-saccharomyces-2-budding-2.png&quot;,&quot;fallbackUrl&quot;:&quot;https://res.cloudinary.com/dlcjuc3ej/image/upload/v1525377483/fenms8aa9qudcjlcq2c1.svg#/keystone/api/icons/5aeb69cef9dff00014e8c9ff/yeast-saccharomyces-2-budding-2.svg&quot;,&quot;size&quot;:{&quot;x&quot;:270,&quot;y&quot;:277},&quot;isPremium&quot;:false},&quot;source&quot;:{&quot;id&quot;:&quot;5aeb69abc644c8001480f5cf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7&quot;}},&quot;8eb8d410-c150-4c8c-8d46-42109413598a&quot;:{&quot;type&quot;:&quot;FIGURE_OBJECT&quot;,&quot;id&quot;:&quot;8eb8d410-c150-4c8c-8d46-42109413598a&quot;,&quot;name&quot;:&quot;Coccus&quot;,&quot;relativeTransform&quot;:{&quot;translate&quot;:{&quot;x&quot;:-6.412660630848208,&quot;y&quot;:3.6930146393105274},&quot;rotate&quot;:0.7066838141325041,&quot;skewX&quot;:2.6233973142619685e-16,&quot;scale&quot;:{&quot;x&quot;:0.04065866337887019,&quot;y&quot;:0.04065866337887002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75&quot;}},&quot;83a5a862-2907-4c78-b683-67df20653b90&quot;:{&quot;type&quot;:&quot;FIGURE_OBJECT&quot;,&quot;id&quot;:&quot;83a5a862-2907-4c78-b683-67df20653b90&quot;,&quot;name&quot;:&quot;Aspergillus&quot;,&quot;relativeTransform&quot;:{&quot;translate&quot;:{&quot;x&quot;:-1.9129630268482964,&quot;y&quot;:14.253216669047664},&quot;rotate&quot;:-0.7853981633974485,&quot;skewX&quot;:4.2365005398881653e-16,&quot;scale&quot;:{&quot;x&quot;:0.050588465195661174,&quot;y&quot;:0.05058846519566124}},&quot;opacity&quot;:0.54,&quot;image&quot;:{&quot;url&quot;:&quot;https://icons.biorender.com/biorender/5af59ce003ebea00142ea35c/aspergillus.png&quot;,&quot;fallbackUrl&quot;:&quot;https://res.cloudinary.com/dlcjuc3ej/image/upload/v1526045917/ewzgn07mienmugmgowdv.svg#/keystone/api/icons/5af59ce003ebea00142ea35c/aspergillus.svg&quot;,&quot;size&quot;:{&quot;x&quot;:272,&quot;y&quot;:298},&quot;isPremium&quot;:false},&quot;source&quot;:{&quot;id&quot;:&quot;5af59c91234de7001436329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8&quot;}},&quot;a3ce91b2-83b9-4b58-95fe-df73e6b94993&quot;:{&quot;type&quot;:&quot;FIGURE_OBJECT&quot;,&quot;id&quot;:&quot;a3ce91b2-83b9-4b58-95fe-df73e6b94993&quot;,&quot;relativeTransform&quot;:{&quot;translate&quot;:{&quot;x&quot;:-4.547e-13,&quot;y&quot;:-77.522415875982},&quot;rotate&quot;:0,&quot;skewX&quot;:0,&quot;scale&quot;:{&quot;x&quot;:1,&quot;y&quot;:0.4814554122007716}},&quot;opacity&quot;:1,&quot;path&quot;:{&quot;type&quot;:&quot;RECT&quot;,&quot;size&quot;:{&quot;x&quot;:272,&quot;y&quot;:298}},&quot;pathStyles&quot;:[{&quot;type&quot;:&quot;FILL&quot;,&quot;fillStyle&quot;:&quot;#fff&quot;}],&quot;isFrozen&quot;:true,&quot;isLocked&quot;:false,&quot;parent&quot;:{&quot;type&quot;:&quot;CROP&quot;,&quot;parentId&quot;:&quot;83a5a862-2907-4c78-b683-67df20653b90&quot;,&quot;order&quot;:&quot;5&quot;}},&quot;166c45ea-5872-4840-94a7-79053305d78d&quot;:{&quot;type&quot;:&quot;FIGURE_OBJECT&quot;,&quot;id&quot;:&quot;166c45ea-5872-4840-94a7-79053305d78d&quot;,&quot;name&quot;:&quot;Coccus&quot;,&quot;relativeTransform&quot;:{&quot;translate&quot;:{&quot;x&quot;:8.370617263512521,&quot;y&quot;:7.175875164892437},&quot;rotate&quot;:0.706683814132504,&quot;skewX&quot;:8.526041271351427e-16,&quot;scale&quot;:{&quot;x&quot;:0.04065866337887012,&quot;y&quot;:0.040658663378870044}},&quot;opacity&quot;:0.54,&quot;image&quot;:{&quot;url&quot;:&quot;https://icons.biorender.com/biorender/5b072120bd399f0014847ded/coccus.png&quot;,&quot;fallbackUrl&quot;:&quot;https://res.cloudinary.com/dlcjuc3ej/image/upload/v1527193882/e6awtzksaadnqclsisbx.svg#/keystone/api/icons/5b072120bd399f0014847ded/coccus.svg&quot;,&quot;size&quot;:{&quot;x&quot;:100,&quot;y&quot;:100},&quot;isPremium&quot;:false},&quot;source&quot;:{&quot;id&quot;:&quot;5a5d13e34c65870014a0314e&quot;,&quot;type&quot;:&quot;ASSETS&quot;},&quot;pathStyles&quot;:[{&quot;type&quot;:&quot;FILL&quot;,&quot;fillStyle&quot;:&quot;rgb(0,0,0)&quot;}],&quot;isLocked&quot;:false,&quot;parent&quot;:{&quot;type&quot;:&quot;CHILD&quot;,&quot;parentId&quot;:&quot;3c6cfb62-d9b8-4121-a95c-2cc47e47abae&quot;,&quot;order&quot;:&quot;9&quot;}},&quot;712e7b2a-1c71-4731-802f-81e007666edb&quot;:{&quot;id&quot;:&quot;712e7b2a-1c71-4731-802f-81e007666edb&quot;,&quot;type&quot;:&quot;FIGURE_OBJECT&quot;,&quot;document&quot;:{&quot;type&quot;:&quot;DOCUMENT_GROUP&quot;,&quot;canvasType&quot;:&quot;FIGURE&quot;,&quot;units&quot;:&quot;in&quot;}}}}"/>
  <p:tag name="TRANSPARENTBACKGROUND" val="false"/>
  <p:tag name="VERSION" val="1742593131057"/>
  <p:tag name="FIGURESLIDEID" val="f2649530-61e9-41f1-9f94-86db36006b6b"/>
  <p:tag name="TITLE" val="Untitled"/>
  <p:tag name="CREATORNAME" val="Sanjana Kulkarni"/>
  <p:tag name="DATEINSERTED" val="174259319780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ddcf9e3e0c3a2d6ec7fb89"/>
  <p:tag name="BIOJSON" val="{&quot;id&quot;:&quot;712e7b2a-1c71-4731-802f-81e007666edb&quot;,&quot;objects&quot;:{&quot;f2649530-61e9-41f1-9f94-86db36006b6b&quot;:{&quot;id&quot;:&quot;f2649530-61e9-41f1-9f94-86db36006b6b&quot;,&quot;type&quot;:&quot;FIGURE_OBJECT&quot;,&quot;document&quot;:{&quot;type&quot;:&quot;FIGURE&quot;,&quot;canvasType&quot;:&quot;FIGURE&quot;,&quot;units&quot;:&quot;in&quot;},&quot;parent&quot;:{&quot;parentId&quot;:&quot;712e7b2a-1c71-4731-802f-81e007666edb&quot;,&quot;type&quot;:&quot;DOCUMENT&quot;,&quot;order&quot;:&quot;5&quot;}},&quot;9b279821-4243-4427-8d6c-ebd5ec3860cb&quot;:{&quot;id&quot;:&quot;9b279821-4243-4427-8d6c-ebd5ec3860cb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f2649530-61e9-41f1-9f94-86db36006b6b&quot;,&quot;order&quot;:&quot;5&quot;}},&quot;c4373e79-fa67-4653-bfa0-cef7b5646e3a&quot;:{&quot;relativeTransform&quot;:{&quot;translate&quot;:{&quot;x&quot;:-366.9079307372355,&quot;y&quot;:113.27577553069302},&quot;rotate&quot;:0,&quot;skewX&quot;:0,&quot;scale&quot;:{&quot;x&quot;:1,&quot;y&quot;:1}},&quot;type&quot;:&quot;FIGURE_OBJECT&quot;,&quot;id&quot;:&quot;c4373e79-fa67-4653-bfa0-cef7b5646e3a&quot;,&quot;name&quot;:&quot;Simple QC graph (generic)&quot;,&quot;displayName&quot;:&quot;Simple QC graph (generic)&quot;,&quot;opacity&quot;:1,&quot;source&quot;:{&quot;id&quot;:&quot;5f9879b6023b8300a229fbd0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5&quot;},&quot;isPremium&quot;:true},&quot;217e8bdc-5a9c-4c5a-91f5-e77c6b18db9a&quot;:{&quot;type&quot;:&quot;FIGURE_OBJECT&quot;,&quot;id&quot;:&quot;217e8bdc-5a9c-4c5a-91f5-e77c6b18db9a&quot;,&quot;relativeTransform&quot;:{&quot;translate&quot;:{&quot;x&quot;:-63.7014343103838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2&quot;}},&quot;6e7f5487-51da-4530-b25e-f5455feb5d34&quot;:{&quot;type&quot;:&quot;FIGURE_OBJECT&quot;,&quot;id&quot;:&quot;6e7f5487-51da-4530-b25e-f5455feb5d34&quot;,&quot;relativeTransform&quot;:{&quot;translate&quot;:{&quot;x&quot;:-63.57479486188623,&quot;y&quot;:-5.809390826203155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05&quot;}},&quot;214081e2-5ac2-493f-989c-450eb74a0f07&quot;:{&quot;type&quot;:&quot;FIGURE_OBJECT&quot;,&quot;id&quot;:&quot;214081e2-5ac2-493f-989c-450eb74a0f07&quot;,&quot;relativeTransform&quot;:{&quot;translate&quot;:{&quot;x&quot;:-63.57479486188623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&quot;}},&quot;2f6445f9-088b-4979-8906-1666417e8133&quot;:{&quot;type&quot;:&quot;FIGURE_OBJECT&quot;,&quot;id&quot;:&quot;2f6445f9-088b-4979-8906-1666417e8133&quot;,&quot;relativeTransform&quot;:{&quot;translate&quot;:{&quot;x&quot;:-47.7363215777046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2&quot;}},&quot;24220193-f18d-42e2-936f-3cc48ffba21b&quot;:{&quot;type&quot;:&quot;FIGURE_OBJECT&quot;,&quot;id&quot;:&quot;24220193-f18d-42e2-936f-3cc48ffba21b&quot;,&quot;relativeTransform&quot;:{&quot;translate&quot;:{&quot;x&quot;:-47.736268747956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15&quot;}},&quot;163e04bf-d7b7-4d69-b7d6-78eda2b5537c&quot;:{&quot;type&quot;:&quot;FIGURE_OBJECT&quot;,&quot;id&quot;:&quot;163e04bf-d7b7-4d69-b7d6-78eda2b5537c&quot;,&quot;relativeTransform&quot;:{&quot;translate&quot;:{&quot;x&quot;:-47.736268747956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&quot;}},&quot;e77b4141-fd7f-492f-bd63-fef051410e77&quot;:{&quot;type&quot;:&quot;FIGURE_OBJECT&quot;,&quot;id&quot;:&quot;e77b4141-fd7f-492f-bd63-fef051410e77&quot;,&quot;relativeTransform&quot;:{&quot;translate&quot;:{&quot;x&quot;:-31.771208845025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2&quot;}},&quot;72ff4c8c-33ef-45b5-8235-bdf348104072&quot;:{&quot;type&quot;:&quot;FIGURE_OBJECT&quot;,&quot;id&quot;:&quot;72ff4c8c-33ef-45b5-8235-bdf348104072&quot;,&quot;relativeTransform&quot;:{&quot;translate&quot;:{&quot;x&quot;:-31.77115601527715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25&quot;}},&quot;b8948351-f332-4da8-a0c7-90d922e6220e&quot;:{&quot;type&quot;:&quot;FIGURE_OBJECT&quot;,&quot;id&quot;:&quot;b8948351-f332-4da8-a0c7-90d922e6220e&quot;,&quot;relativeTransform&quot;:{&quot;translate&quot;:{&quot;x&quot;:-31.7711560152772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3&quot;}},&quot;f4ecf84f-1f7a-4e94-93b8-830dce159609&quot;:{&quot;type&quot;:&quot;FIGURE_OBJECT&quot;,&quot;id&quot;:&quot;f4ecf84f-1f7a-4e94-93b8-830dce159609&quot;,&quot;relativeTransform&quot;:{&quot;translate&quot;:{&quot;x&quot;:-15.8060961123464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4&quot;}},&quot;69b77829-8009-4e5d-b5cb-c2f46aff5398&quot;:{&quot;type&quot;:&quot;FIGURE_OBJECT&quot;,&quot;id&quot;:&quot;69b77829-8009-4e5d-b5cb-c2f46aff5398&quot;,&quot;relativeTransform&quot;:{&quot;translate&quot;:{&quot;x&quot;:-15.8060432825980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&quot;}},&quot;be1494d9-3b18-45c5-886c-267135b47866&quot;:{&quot;type&quot;:&quot;FIGURE_OBJECT&quot;,&quot;id&quot;:&quot;be1494d9-3b18-45c5-886c-267135b47866&quot;,&quot;relativeTransform&quot;:{&quot;translate&quot;:{&quot;x&quot;:-15.8060432825980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2&quot;}},&quot;b9dddb05-8e69-4713-a631-be6d19129fee&quot;:{&quot;type&quot;:&quot;FIGURE_OBJECT&quot;,&quot;id&quot;:&quot;b9dddb05-8e69-4713-a631-be6d19129fee&quot;,&quot;relativeTransform&quot;:{&quot;translate&quot;:{&quot;x&quot;:0.1590166203326937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55&quot;}},&quot;d864f44a-f6e4-40be-b645-5b78bb412f8a&quot;:{&quot;type&quot;:&quot;FIGURE_OBJECT&quot;,&quot;id&quot;:&quot;d864f44a-f6e4-40be-b645-5b78bb412f8a&quot;,&quot;relativeTransform&quot;:{&quot;translate&quot;:{&quot;x&quot;:0.1590694500811094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&quot;}},&quot;1ddb280a-f0d9-45ca-9e4f-8578641e1000&quot;:{&quot;type&quot;:&quot;FIGURE_OBJECT&quot;,&quot;id&quot;:&quot;1ddb280a-f0d9-45ca-9e4f-8578641e1000&quot;,&quot;relativeTransform&quot;:{&quot;translate&quot;:{&quot;x&quot;:0.15906945008104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65&quot;}},&quot;edf9d3bd-839e-45c4-bd3b-ad9a136f03a9&quot;:{&quot;type&quot;:&quot;FIGURE_OBJECT&quot;,&quot;id&quot;:&quot;edf9d3bd-839e-45c4-bd3b-ad9a136f03a9&quot;,&quot;relativeTransform&quot;:{&quot;translate&quot;:{&quot;x&quot;:16.12412935301185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&quot;}},&quot;46ae4c2d-84de-453d-b715-78f66a26bae0&quot;:{&quot;type&quot;:&quot;FIGURE_OBJECT&quot;,&quot;id&quot;:&quot;46ae4c2d-84de-453d-b715-78f66a26bae0&quot;,&quot;relativeTransform&quot;:{&quot;translate&quot;:{&quot;x&quot;:16.12418218276020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2&quot;}},&quot;86f615bf-246f-41c8-8849-84c774cd6b4f&quot;:{&quot;type&quot;:&quot;FIGURE_OBJECT&quot;,&quot;id&quot;:&quot;86f615bf-246f-41c8-8849-84c774cd6b4f&quot;,&quot;relativeTransform&quot;:{&quot;translate&quot;:{&quot;x&quot;:16.12418218276020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75&quot;}},&quot;5771f70a-14bd-40de-8600-7e2bc7d9de57&quot;:{&quot;type&quot;:&quot;FIGURE_OBJECT&quot;,&quot;id&quot;:&quot;5771f70a-14bd-40de-8600-7e2bc7d9de57&quot;,&quot;relativeTransform&quot;:{&quot;translate&quot;:{&quot;x&quot;:32.089242085690955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8&quot;}},&quot;8771d763-39c5-4820-ab00-19d60acfc4c4&quot;:{&quot;type&quot;:&quot;FIGURE_OBJECT&quot;,&quot;id&quot;:&quot;8771d763-39c5-4820-ab00-19d60acfc4c4&quot;,&quot;relativeTransform&quot;:{&quot;translate&quot;:{&quot;x&quot;:32.0892949154393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09&quot;}},&quot;da840c87-8c95-4fb7-a270-e9cf1ca796af&quot;:{&quot;type&quot;:&quot;FIGURE_OBJECT&quot;,&quot;id&quot;:&quot;da840c87-8c95-4fb7-a270-e9cf1ca796af&quot;,&quot;relativeTransform&quot;:{&quot;translate&quot;:{&quot;x&quot;:32.0892949154393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&quot;}},&quot;9107cd14-5343-4a87-8413-1d5554a2e813&quot;:{&quot;type&quot;:&quot;FIGURE_OBJECT&quot;,&quot;id&quot;:&quot;9107cd14-5343-4a87-8413-1d5554a2e813&quot;,&quot;relativeTransform&quot;:{&quot;translate&quot;:{&quot;x&quot;:48.0543548183700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2&quot;}},&quot;f71b6ee2-e2ab-43de-82bb-dee679dcc4bd&quot;:{&quot;type&quot;:&quot;FIGURE_OBJECT&quot;,&quot;id&quot;:&quot;f71b6ee2-e2ab-43de-82bb-dee679dcc4bd&quot;,&quot;relativeTransform&quot;:{&quot;translate&quot;:{&quot;x&quot;:48.0544076481184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05&quot;}},&quot;57f426f2-7997-4506-bc40-054134cd8149&quot;:{&quot;type&quot;:&quot;FIGURE_OBJECT&quot;,&quot;id&quot;:&quot;57f426f2-7997-4506-bc40-054134cd8149&quot;,&quot;relativeTransform&quot;:{&quot;translate&quot;:{&quot;x&quot;:48.0544076481184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&quot;}},&quot;34c216ce-d6df-4f89-9590-b7732f2c8d23&quot;:{&quot;type&quot;:&quot;FIGURE_OBJECT&quot;,&quot;id&quot;:&quot;34c216ce-d6df-4f89-9590-b7732f2c8d23&quot;,&quot;relativeTransform&quot;:{&quot;translate&quot;:{&quot;x&quot;:64.0194675510492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15&quot;}},&quot;ee439fd4-e135-4958-8c3f-d000c592a5f2&quot;:{&quot;type&quot;:&quot;FIGURE_OBJECT&quot;,&quot;id&quot;:&quot;ee439fd4-e135-4958-8c3f-d000c592a5f2&quot;,&quot;relativeTransform&quot;:{&quot;translate&quot;:{&quot;x&quot;:64.0195203807975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&quot;}},&quot;f313b612-e32d-4d2d-9eab-d82041b39955&quot;:{&quot;type&quot;:&quot;FIGURE_OBJECT&quot;,&quot;id&quot;:&quot;f313b612-e32d-4d2d-9eab-d82041b39955&quot;,&quot;relativeTransform&quot;:{&quot;translate&quot;:{&quot;x&quot;:64.0195203807975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2&quot;}},&quot;9c1f4bb4-d12d-4c1a-b2c6-4b8ba832f460&quot;:{&quot;type&quot;:&quot;FIGURE_OBJECT&quot;,&quot;id&quot;:&quot;9c1f4bb4-d12d-4c1a-b2c6-4b8ba832f460&quot;,&quot;relativeTransform&quot;:{&quot;translate&quot;:{&quot;x&quot;:-58.3797300661574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25&quot;}},&quot;29be53de-9514-47f5-a3ea-7d57ee1b97a6&quot;:{&quot;type&quot;:&quot;FIGURE_OBJECT&quot;,&quot;id&quot;:&quot;29be53de-9514-47f5-a3ea-7d57ee1b97a6&quot;,&quot;relativeTransform&quot;:{&quot;translate&quot;:{&quot;x&quot;:-58.50005290757131,&quot;y&quot;:-5.809390826203274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3&quot;}},&quot;c9f8a54b-1ff8-4715-a433-fd7a45e9ffd8&quot;:{&quot;type&quot;:&quot;FIGURE_OBJECT&quot;,&quot;id&quot;:&quot;c9f8a54b-1ff8-4715-a433-fd7a45e9ffd8&quot;,&quot;relativeTransform&quot;:{&quot;translate&quot;:{&quot;x&quot;:-58.379677236409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4&quot;}},&quot;6aaf0733-c8d2-4736-98ee-01a53efb9477&quot;:{&quot;type&quot;:&quot;FIGURE_OBJECT&quot;,&quot;id&quot;:&quot;6aaf0733-c8d2-4736-98ee-01a53efb9477&quot;,&quot;relativeTransform&quot;:{&quot;translate&quot;:{&quot;x&quot;:-42.4146173334782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&quot;}},&quot;ab53f17c-3156-48f2-9879-bcb0320f7fc9&quot;:{&quot;type&quot;:&quot;FIGURE_OBJECT&quot;,&quot;id&quot;:&quot;ab53f17c-3156-48f2-9879-bcb0320f7fc9&quot;,&quot;relativeTransform&quot;:{&quot;translate&quot;:{&quot;x&quot;:-42.4145645037299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2&quot;}},&quot;6b2b5986-7d04-4539-a671-a043590663c7&quot;:{&quot;type&quot;:&quot;FIGURE_OBJECT&quot;,&quot;id&quot;:&quot;6b2b5986-7d04-4539-a671-a043590663c7&quot;,&quot;relativeTransform&quot;:{&quot;translate&quot;:{&quot;x&quot;:-42.4145645037299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55&quot;}},&quot;b03eff11-1ad7-4be6-9ae3-b7104e689d13&quot;:{&quot;type&quot;:&quot;FIGURE_OBJECT&quot;,&quot;id&quot;:&quot;b03eff11-1ad7-4be6-9ae3-b7104e689d13&quot;,&quot;relativeTransform&quot;:{&quot;translate&quot;:{&quot;x&quot;:-26.4495046007991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&quot;}},&quot;495c1739-9fd5-4cf4-8fee-18e0f3bdcdae&quot;:{&quot;type&quot;:&quot;FIGURE_OBJECT&quot;,&quot;id&quot;:&quot;495c1739-9fd5-4cf4-8fee-18e0f3bdcdae&quot;,&quot;relativeTransform&quot;:{&quot;translate&quot;:{&quot;x&quot;:-26.44945177105078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65&quot;}},&quot;2ae4eeea-b366-4afe-aec2-bfa2a484e295&quot;:{&quot;type&quot;:&quot;FIGURE_OBJECT&quot;,&quot;id&quot;:&quot;2ae4eeea-b366-4afe-aec2-bfa2a484e295&quot;,&quot;relativeTransform&quot;:{&quot;translate&quot;:{&quot;x&quot;:-26.4494517710508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&quot;}},&quot;4dd1cd15-b77e-4314-92e5-13664b15b8c3&quot;:{&quot;type&quot;:&quot;FIGURE_OBJECT&quot;,&quot;id&quot;:&quot;4dd1cd15-b77e-4314-92e5-13664b15b8c3&quot;,&quot;relativeTransform&quot;:{&quot;translate&quot;:{&quot;x&quot;:-10.48439186811998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2&quot;}},&quot;59d9f600-0f34-44da-a4d0-3efc614b4779&quot;:{&quot;type&quot;:&quot;FIGURE_OBJECT&quot;,&quot;id&quot;:&quot;59d9f600-0f34-44da-a4d0-3efc614b4779&quot;,&quot;relativeTransform&quot;:{&quot;translate&quot;:{&quot;x&quot;:-10.48433903837162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75&quot;}},&quot;1af5f463-9eeb-4004-906c-812bbaeea689&quot;:{&quot;type&quot;:&quot;FIGURE_OBJECT&quot;,&quot;id&quot;:&quot;1af5f463-9eeb-4004-906c-812bbaeea689&quot;,&quot;relativeTransform&quot;:{&quot;translate&quot;:{&quot;x&quot;:-10.48433903837162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8&quot;}},&quot;b43f018c-d7e2-4c56-81e4-1848dd7e7f50&quot;:{&quot;type&quot;:&quot;FIGURE_OBJECT&quot;,&quot;id&quot;:&quot;b43f018c-d7e2-4c56-81e4-1848dd7e7f50&quot;,&quot;relativeTransform&quot;:{&quot;translate&quot;:{&quot;x&quot;:5.48072086455912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19&quot;}},&quot;c9504c12-a842-41f0-bff5-4f2ec1bd3ab7&quot;:{&quot;type&quot;:&quot;FIGURE_OBJECT&quot;,&quot;id&quot;:&quot;c9504c12-a842-41f0-bff5-4f2ec1bd3ab7&quot;,&quot;relativeTransform&quot;:{&quot;translate&quot;:{&quot;x&quot;:5.480773694307537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&quot;}},&quot;4facef6b-d4a5-4904-80f4-1e25ed1590a6&quot;:{&quot;type&quot;:&quot;FIGURE_OBJECT&quot;,&quot;id&quot;:&quot;4facef6b-d4a5-4904-80f4-1e25ed1590a6&quot;,&quot;relativeTransform&quot;:{&quot;translate&quot;:{&quot;x&quot;:5.498081738511207,&quot;y&quot;:-32.235543253785224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2&quot;}},&quot;f1648612-d080-4dd1-85e5-50e9a046ab5f&quot;:{&quot;type&quot;:&quot;FIGURE_OBJECT&quot;,&quot;id&quot;:&quot;f1648612-d080-4dd1-85e5-50e9a046ab5f&quot;,&quot;relativeTransform&quot;:{&quot;translate&quot;:{&quot;x&quot;:21.44583359723827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05&quot;}},&quot;ad8eb57b-ef2f-440b-b22f-99fdbf03d212&quot;:{&quot;type&quot;:&quot;FIGURE_OBJECT&quot;,&quot;id&quot;:&quot;ad8eb57b-ef2f-440b-b22f-99fdbf03d212&quot;,&quot;relativeTransform&quot;:{&quot;translate&quot;:{&quot;x&quot;:21.44588642698663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&quot;}},&quot;7162c458-ffc4-4f55-848d-3292a1552ef8&quot;:{&quot;type&quot;:&quot;FIGURE_OBJECT&quot;,&quot;id&quot;:&quot;7162c458-ffc4-4f55-848d-3292a1552ef8&quot;,&quot;relativeTransform&quot;:{&quot;translate&quot;:{&quot;x&quot;:21.44588642698663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2&quot;}},&quot;96972992-0fa3-4539-9e7f-4508f136137c&quot;:{&quot;type&quot;:&quot;FIGURE_OBJECT&quot;,&quot;id&quot;:&quot;96972992-0fa3-4539-9e7f-4508f136137c&quot;,&quot;relativeTransform&quot;:{&quot;translate&quot;:{&quot;x&quot;:37.4109463299174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15&quot;}},&quot;2c9063cf-6196-4e4e-8de8-5cdd00277b1c&quot;:{&quot;type&quot;:&quot;FIGURE_OBJECT&quot;,&quot;id&quot;:&quot;2c9063cf-6196-4e4e-8de8-5cdd00277b1c&quot;,&quot;relativeTransform&quot;:{&quot;translate&quot;:{&quot;x&quot;:37.410999159665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&quot;}},&quot;520a96c6-527b-4726-a9d8-67effa794a28&quot;:{&quot;type&quot;:&quot;FIGURE_OBJECT&quot;,&quot;id&quot;:&quot;520a96c6-527b-4726-a9d8-67effa794a28&quot;,&quot;relativeTransform&quot;:{&quot;translate&quot;:{&quot;x&quot;:37.354492426614506,&quot;y&quot;:-32.21721779672799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2&quot;}},&quot;77427ba3-47fd-402d-bc79-d6cb33a60caa&quot;:{&quot;type&quot;:&quot;FIGURE_OBJECT&quot;,&quot;id&quot;:&quot;77427ba3-47fd-402d-bc79-d6cb33a60caa&quot;,&quot;relativeTransform&quot;:{&quot;translate&quot;:{&quot;x&quot;:53.3760590625964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25&quot;}},&quot;f61144a7-bdfb-4e15-9bf5-585935cd3f66&quot;:{&quot;type&quot;:&quot;FIGURE_OBJECT&quot;,&quot;id&quot;:&quot;f61144a7-bdfb-4e15-9bf5-585935cd3f66&quot;,&quot;relativeTransform&quot;:{&quot;translate&quot;:{&quot;x&quot;:53.3761118923449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3&quot;}},&quot;a66daf7b-1205-423d-aaee-5958ce4b11f7&quot;:{&quot;type&quot;:&quot;FIGURE_OBJECT&quot;,&quot;id&quot;:&quot;a66daf7b-1205-423d-aaee-5958ce4b11f7&quot;,&quot;relativeTransform&quot;:{&quot;translate&quot;:{&quot;x&quot;:53.3761118923449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4&quot;}},&quot;377c112d-0582-4bf5-8cd2-5e1314cb0cfb&quot;:{&quot;type&quot;:&quot;FIGURE_OBJECT&quot;,&quot;id&quot;:&quot;377c112d-0582-4bf5-8cd2-5e1314cb0cfb&quot;,&quot;relativeTransform&quot;:{&quot;translate&quot;:{&quot;x&quot;:69.3411717952756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&quot;}},&quot;3b6d96de-7999-49d7-90de-291303561667&quot;:{&quot;type&quot;:&quot;FIGURE_OBJECT&quot;,&quot;id&quot;:&quot;3b6d96de-7999-49d7-90de-291303561667&quot;,&quot;relativeTransform&quot;:{&quot;translate&quot;:{&quot;x&quot;:69.34122462502401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2&quot;}},&quot;7c9b9768-1ce3-4b3d-9f79-c3d28bbbd86b&quot;:{&quot;type&quot;:&quot;FIGURE_OBJECT&quot;,&quot;id&quot;:&quot;7c9b9768-1ce3-4b3d-9f79-c3d28bbbd86b&quot;,&quot;relativeTransform&quot;:{&quot;translate&quot;:{&quot;x&quot;:69.34122462502401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55&quot;}},&quot;b3d6b2ae-7b41-4474-9874-564a790fc67c&quot;:{&quot;type&quot;:&quot;FIGURE_OBJECT&quot;,&quot;id&quot;:&quot;b3d6b2ae-7b41-4474-9874-564a790fc67c&quot;,&quot;relativeTransform&quot;:{&quot;translate&quot;:{&quot;x&quot;:-53.058025821931096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&quot;}},&quot;21195641-394f-4cb6-9972-364a9c244f8c&quot;:{&quot;type&quot;:&quot;FIGURE_OBJECT&quot;,&quot;id&quot;:&quot;21195641-394f-4cb6-9972-364a9c244f8c&quot;,&quot;relativeTransform&quot;:{&quot;translate&quot;:{&quot;x&quot;:-53.0579729921826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65&quot;}},&quot;a4379036-2562-4e09-bc88-6378fa08b9fb&quot;:{&quot;type&quot;:&quot;FIGURE_OBJECT&quot;,&quot;id&quot;:&quot;a4379036-2562-4e09-bc88-6378fa08b9fb&quot;,&quot;relativeTransform&quot;:{&quot;translate&quot;:{&quot;x&quot;:-53.0579729921826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&quot;}},&quot;577d3ea2-addc-4323-b164-89f2a89f7ca0&quot;:{&quot;type&quot;:&quot;FIGURE_OBJECT&quot;,&quot;id&quot;:&quot;577d3ea2-addc-4323-b164-89f2a89f7ca0&quot;,&quot;relativeTransform&quot;:{&quot;translate&quot;:{&quot;x&quot;:-37.09291308925199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2&quot;}},&quot;81d23e61-7bf8-4f8f-8fc4-57968a29fa2f&quot;:{&quot;type&quot;:&quot;FIGURE_OBJECT&quot;,&quot;id&quot;:&quot;81d23e61-7bf8-4f8f-8fc4-57968a29fa2f&quot;,&quot;relativeTransform&quot;:{&quot;translate&quot;:{&quot;x&quot;:-37.0928602595035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75&quot;}},&quot;38a1fa8e-75d1-47a1-95c1-1630558eeb1d&quot;:{&quot;type&quot;:&quot;FIGURE_OBJECT&quot;,&quot;id&quot;:&quot;38a1fa8e-75d1-47a1-95c1-1630558eeb1d&quot;,&quot;relativeTransform&quot;:{&quot;translate&quot;:{&quot;x&quot;:-37.0928602595035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8&quot;}},&quot;4ed6ed91-b3bf-4f75-8a39-f2203def35c9&quot;:{&quot;type&quot;:&quot;FIGURE_OBJECT&quot;,&quot;id&quot;:&quot;4ed6ed91-b3bf-4f75-8a39-f2203def35c9&quot;,&quot;relativeTransform&quot;:{&quot;translate&quot;:{&quot;x&quot;:-21.127800356572713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29&quot;}},&quot;5408bfe0-7247-47b9-8994-1ff323a428e7&quot;:{&quot;type&quot;:&quot;FIGURE_OBJECT&quot;,&quot;id&quot;:&quot;5408bfe0-7247-47b9-8994-1ff323a428e7&quot;,&quot;relativeTransform&quot;:{&quot;translate&quot;:{&quot;x&quot;:-21.12774752682448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&quot;}},&quot;911ead1e-d592-4c86-bcec-a822f025514b&quot;:{&quot;type&quot;:&quot;FIGURE_OBJECT&quot;,&quot;id&quot;:&quot;911ead1e-d592-4c86-bcec-a822f025514b&quot;,&quot;relativeTransform&quot;:{&quot;translate&quot;:{&quot;x&quot;:-21.12774752682448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05&quot;}},&quot;32b69e02-7f26-4e3d-8969-4efc38a0e7e6&quot;:{&quot;type&quot;:&quot;FIGURE_OBJECT&quot;,&quot;id&quot;:&quot;32b69e02-7f26-4e3d-8969-4efc38a0e7e6&quot;,&quot;relativeTransform&quot;:{&quot;translate&quot;:{&quot;x&quot;:-5.162687623893672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1&quot;}},&quot;ef6957df-d196-4eb0-bb73-528235c64dbc&quot;:{&quot;type&quot;:&quot;FIGURE_OBJECT&quot;,&quot;id&quot;:&quot;ef6957df-d196-4eb0-bb73-528235c64dbc&quot;,&quot;relativeTransform&quot;:{&quot;translate&quot;:{&quot;x&quot;:-5.16263479414531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2&quot;}},&quot;6e93a4c9-6883-48cd-b5a2-affc0427ecc0&quot;:{&quot;type&quot;:&quot;FIGURE_OBJECT&quot;,&quot;id&quot;:&quot;6e93a4c9-6883-48cd-b5a2-affc0427ecc0&quot;,&quot;relativeTransform&quot;:{&quot;translate&quot;:{&quot;x&quot;:-5.16263479414531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3&quot;}},&quot;d58f7a68-6fd7-4ba7-b957-530def1ee73a&quot;:{&quot;type&quot;:&quot;FIGURE_OBJECT&quot;,&quot;id&quot;:&quot;d58f7a68-6fd7-4ba7-b957-530def1ee73a&quot;,&quot;relativeTransform&quot;:{&quot;translate&quot;:{&quot;x&quot;:10.80242510878548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&quot;}},&quot;98740cee-c6e4-43a6-9d28-1e4a97607b9a&quot;:{&quot;type&quot;:&quot;FIGURE_OBJECT&quot;,&quot;id&quot;:&quot;98740cee-c6e4-43a6-9d28-1e4a97607b9a&quot;,&quot;relativeTransform&quot;:{&quot;translate&quot;:{&quot;x&quot;:10.80247793853384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55&quot;}},&quot;fe79a041-582e-4ca8-8855-0404bcd6a74d&quot;:{&quot;type&quot;:&quot;FIGURE_OBJECT&quot;,&quot;id&quot;:&quot;fe79a041-582e-4ca8-8855-0404bcd6a74d&quot;,&quot;relativeTransform&quot;:{&quot;translate&quot;:{&quot;x&quot;:10.80247793853384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6&quot;}},&quot;2644de69-bce3-4f47-b3b7-f814d598a146&quot;:{&quot;type&quot;:&quot;FIGURE_OBJECT&quot;,&quot;id&quot;:&quot;2644de69-bce3-4f47-b3b7-f814d598a146&quot;,&quot;relativeTransform&quot;:{&quot;translate&quot;:{&quot;x&quot;:26.767537841464584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7&quot;}},&quot;bfb882c0-6362-434f-86d6-eb4103528a6f&quot;:{&quot;type&quot;:&quot;FIGURE_OBJECT&quot;,&quot;id&quot;:&quot;bfb882c0-6362-434f-86d6-eb4103528a6f&quot;,&quot;relativeTransform&quot;:{&quot;translate&quot;:{&quot;x&quot;:26.767590671212822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38&quot;}},&quot;105fd3d8-82da-44c5-a4f9-8264bb22a22a&quot;:{&quot;type&quot;:&quot;FIGURE_OBJECT&quot;,&quot;id&quot;:&quot;105fd3d8-82da-44c5-a4f9-8264bb22a22a&quot;,&quot;relativeTransform&quot;:{&quot;translate&quot;:{&quot;x&quot;:26.767590671212822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&quot;}},&quot;aacd45aa-4503-4eda-9e58-e1a5146094a1&quot;:{&quot;type&quot;:&quot;FIGURE_OBJECT&quot;,&quot;id&quot;:&quot;aacd45aa-4503-4eda-9e58-e1a5146094a1&quot;,&quot;relativeTransform&quot;:{&quot;translate&quot;:{&quot;x&quot;:42.73265057414357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05&quot;}},&quot;38726344-f8d4-436b-b7d6-42c60639f4d7&quot;:{&quot;type&quot;:&quot;FIGURE_OBJECT&quot;,&quot;id&quot;:&quot;38726344-f8d4-436b-b7d6-42c60639f4d7&quot;,&quot;relativeTransform&quot;:{&quot;translate&quot;:{&quot;x&quot;:42.732703403892046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1&quot;}},&quot;b0a7532d-8728-45b2-aac4-3ad572591e17&quot;:{&quot;type&quot;:&quot;FIGURE_OBJECT&quot;,&quot;id&quot;:&quot;b0a7532d-8728-45b2-aac4-3ad572591e17&quot;,&quot;relativeTransform&quot;:{&quot;translate&quot;:{&quot;x&quot;:42.732703403892046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2&quot;}},&quot;2de96f58-bf5f-40b3-b968-a7d8a57f82ad&quot;:{&quot;type&quot;:&quot;FIGURE_OBJECT&quot;,&quot;id&quot;:&quot;2de96f58-bf5f-40b3-b968-a7d8a57f82ad&quot;,&quot;relativeTransform&quot;:{&quot;translate&quot;:{&quot;x&quot;:58.6977633068229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3&quot;}},&quot;3db354c7-c715-44ae-b82b-7e6c5355bc29&quot;:{&quot;type&quot;:&quot;FIGURE_OBJECT&quot;,&quot;id&quot;:&quot;3db354c7-c715-44ae-b82b-7e6c5355bc29&quot;,&quot;relativeTransform&quot;:{&quot;translate&quot;:{&quot;x&quot;:58.69781613657114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&quot;}},&quot;507a14e6-7c75-41b3-983e-ce388ca743bb&quot;:{&quot;type&quot;:&quot;FIGURE_OBJECT&quot;,&quot;id&quot;:&quot;507a14e6-7c75-41b3-983e-ce388ca743bb&quot;,&quot;relativeTransform&quot;:{&quot;translate&quot;:{&quot;x&quot;:58.69781613657114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55&quot;}},&quot;8d004f53-7aa7-4d66-a31e-9d5d8eecf828&quot;:{&quot;type&quot;:&quot;FIGURE_OBJECT&quot;,&quot;id&quot;:&quot;8d004f53-7aa7-4d66-a31e-9d5d8eecf828&quot;,&quot;relativeTransform&quot;:{&quot;translate&quot;:{&quot;x&quot;:74.66287603950201,&quot;y&quot;:24.76343845101572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37,174,174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6&quot;}},&quot;9701d976-e09c-4bbb-b44d-398dc6416c92&quot;:{&quot;type&quot;:&quot;FIGURE_OBJECT&quot;,&quot;id&quot;:&quot;9701d976-e09c-4bbb-b44d-398dc6416c92&quot;,&quot;relativeTransform&quot;:{&quot;translate&quot;:{&quot;x&quot;:74.66292886925025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44,230,170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7&quot;}},&quot;dffd054b-1f42-4501-bd27-16765d468af4&quot;:{&quot;type&quot;:&quot;FIGURE_OBJECT&quot;,&quot;id&quot;:&quot;dffd054b-1f42-4501-bd27-16765d468af4&quot;,&quot;relativeTransform&quot;:{&quot;translate&quot;:{&quot;x&quot;:74.66292886925025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176,230,187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48&quot;}},&quot;f883d95a-415a-4060-96ca-69d5c9095b6b&quot;:{&quot;type&quot;:&quot;FIGURE_OBJECT&quot;,&quot;id&quot;:&quot;f883d95a-415a-4060-96ca-69d5c9095b6b&quot;,&quot;relativeTransform&quot;:{&quot;translate&quot;:{&quot;x&quot;:80.1892615425524,&quot;y&quot;:24.763438074637993},&quot;rotate&quot;:0},&quot;opacity&quot;:1,&quot;path&quot;:{&quot;type&quot;:&quot;RECT&quot;,&quot;size&quot;:{&quot;x&quot;:5.526280636601149,&quot;y&quot;:46.098059321074366},&quot;cornerRounding&quot;:{&quot;type&quot;:&quot;ARC_LENGTH&quot;,&quot;global&quot;:0}},&quot;pathStyles&quot;:[{&quot;type&quot;:&quot;FILL&quot;,&quot;fillStyle&quot;:&quot;rgba(255,219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&quot;}},&quot;7b63a154-5347-418b-bdbe-90d778982687&quot;:{&quot;type&quot;:&quot;FIGURE_OBJECT&quot;,&quot;id&quot;:&quot;7b63a154-5347-418b-bdbe-90d778982687&quot;,&quot;relativeTransform&quot;:{&quot;translate&quot;:{&quot;x&quot;:79.98463311347673,&quot;y&quot;:-5.816747585515613},&quot;rotate&quot;:0},&quot;opacity&quot;:1,&quot;path&quot;:{&quot;type&quot;:&quot;RECT&quot;,&quot;size&quot;:{&quot;x&quot;:5.526280636601149,&quot;y&quot;:18.473006615518184},&quot;cornerRounding&quot;:{&quot;type&quot;:&quot;ARC_LENGTH&quot;,&quot;global&quot;:0}},&quot;pathStyles&quot;:[{&quot;type&quot;:&quot;FILL&quot;,&quot;fillStyle&quot;:&quot;rgba(255,248,219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2&quot;}},&quot;a0478145-a6a2-4a3b-9c8e-a6a22fdcfcdf&quot;:{&quot;type&quot;:&quot;FIGURE_OBJECT&quot;,&quot;id&quot;:&quot;a0478145-a6a2-4a3b-9c8e-a6a22fdcfcdf&quot;,&quot;relativeTransform&quot;:{&quot;translate&quot;:{&quot;x&quot;:79.98463311347673,&quot;y&quot;:-32.21722267531978},&quot;rotate&quot;:0},&quot;opacity&quot;:1,&quot;path&quot;:{&quot;type&quot;:&quot;RECT&quot;,&quot;size&quot;:{&quot;x&quot;:5.526280636601149,&quot;y&quot;:34.32819694004109},&quot;cornerRounding&quot;:{&quot;type&quot;:&quot;ARC_LENGTH&quot;,&quot;global&quot;:0}},&quot;pathStyles&quot;:[{&quot;type&quot;:&quot;FILL&quot;,&quot;fillStyle&quot;:&quot;rgba(212,255,223,1)&quot;},{&quot;type&quot;:&quot;STROKE&quot;,&quot;strokeStyle&quot;:&quot;#95AAD3&quot;,&quot;lineWidth&quot;:0,&quot;lineJoin&quot;:&quot;round&quot;}],&quot;isLocked&quot;:false,&quot;parent&quot;:{&quot;type&quot;:&quot;CHILD&quot;,&quot;parentId&quot;:&quot;c4373e79-fa67-4653-bfa0-cef7b5646e3a&quot;,&quot;order&quot;:&quot;505&quot;}},&quot;9e8d6216-c0b4-4eb3-ab56-2c36abbaf80c&quot;:{&quot;type&quot;:&quot;FIGURE_OBJECT&quot;,&quot;id&quot;:&quot;9e8d6216-c0b4-4eb3-ab56-2c36abbaf80c&quot;,&quot;relativeTransform&quot;:{&quot;translate&quot;:{&quot;x&quot;:8.043127820712458,&quot;y&quot;:-0.9207517404147035},&quot;rotate&quot;:0},&quot;opacity&quot;:1,&quot;path&quot;:{&quot;type&quot;:&quot;RECT&quot;,&quot;size&quot;:{&quot;x&quot;:149.01157720484946,&quot;y&quot;:97.26371613122815},&quot;cornerRounding&quot;:{&quot;type&quot;:&quot;ARC_LENGTH&quot;,&quot;global&quot;:0}},&quot;pathStyles&quot;:[{&quot;type&quot;:&quot;FILL&quot;,&quot;fillStyle&quot;:&quot;rgba(0,0,0,0)&quot;},{&quot;type&quot;:&quot;STROKE&quot;,&quot;strokeStyle&quot;:&quot;rgba(39,39,39,1)&quot;,&quot;lineWidth&quot;:0.8457903257191524,&quot;lineJoin&quot;:&quot;round&quot;}],&quot;isLocked&quot;:false,&quot;parent&quot;:{&quot;type&quot;:&quot;CHILD&quot;,&quot;parentId&quot;:&quot;c4373e79-fa67-4653-bfa0-cef7b5646e3a&quot;,&quot;order&quot;:&quot;51&quot;}},&quot;dd0d17cb-8218-49b2-8b65-afb9d150ff2f&quot;:{&quot;type&quot;:&quot;FIGURE_OBJECT&quot;,&quot;id&quot;:&quot;dd0d17cb-8218-49b2-8b65-afb9d150ff2f&quot;,&quot;relativeTransform&quot;:{&quot;translate&quot;:{&quot;x&quot;:-63.74417818131469,&quot;y&quot;:-25.43558249509643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2&quot;}},&quot;6bd328b3-a6a8-4e64-9ead-079139e54eff&quot;:{&quot;type&quot;:&quot;FIGURE_OBJECT&quot;,&quot;id&quot;:&quot;6bd328b3-a6a8-4e64-9ead-079139e54eff&quot;,&quot;relativeTransform&quot;:{&quot;translate&quot;:{&quot;x&quot;:-5.942725052905958e-14,&quot;y&quot;:-1.7637959851625777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d0d17cb-8218-49b2-8b65-afb9d150ff2f&quot;,&quot;order&quot;:&quot;1&quot;}},&quot;1eff5795-ae95-4b38-b4a5-2553c6652b82&quot;:{&quot;type&quot;:&quot;FIGURE_OBJECT&quot;,&quot;id&quot;:&quot;1eff5795-ae95-4b38-b4a5-2553c6652b82&quot;,&quot;relativeTransform&quot;:{&quot;translate&quot;:{&quot;x&quot;:-5.990211609757413e-14,&quot;y&quot;:5.092858192178685},&quot;rotate&quot;:0},&quot;opacity&quot;:1,&quot;path&quot;:{&quot;type&quot;:&quot;POLY_LINE&quot;,&quot;points&quot;:[{&quot;x&quot;:0,&quot;y&quot;:-1.6734644135745436},{&quot;x&quot;:0,&quot;y&quot;:1.673464413574543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2&quot;}},&quot;0a3ac684-2fa8-4f69-83d0-ba67ea794c5c&quot;:{&quot;type&quot;:&quot;FIGURE_OBJECT&quot;,&quot;id&quot;:&quot;0a3ac684-2fa8-4f69-83d0-ba67ea794c5c&quot;,&quot;relativeTransform&quot;:{&quot;translate&quot;:{&quot;x&quot;:-2.9924715869324626e-14,&quot;y&quot;:6.7663226057532295},&quot;rotate&quot;:0},&quot;opacity&quot;:1,&quot;path&quot;:{&quot;type&quot;:&quot;POLY_LINE&quot;,&quot;points&quot;:[{&quot;x&quot;:1.609536293862607,&quot;y&quot;:0},{&quot;x&quot;:-1.60953629386260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d0d17cb-8218-49b2-8b65-afb9d150ff2f&quot;,&quot;order&quot;:&quot;5&quot;}},&quot;12cd1319-64c0-49be-a5e5-7e9e8bbd9d2c&quot;:{&quot;type&quot;:&quot;FIGURE_OBJECT&quot;,&quot;id&quot;:&quot;12cd1319-64c0-49be-a5e5-7e9e8bbd9d2c&quot;,&quot;relativeTransform&quot;:{&quot;translate&quot;:{&quot;x&quot;:-2.9924715869324626e-14,&quot;y&quot;:-4.3241703712042465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d0d17cb-8218-49b2-8b65-afb9d150ff2f&quot;,&quot;order&quot;:&quot;7&quot;}},&quot;ac2b4b98-f203-4c4c-b277-9f60f6a4b2e1&quot;:{&quot;type&quot;:&quot;FIGURE_OBJECT&quot;,&quot;id&quot;:&quot;ac2b4b98-f203-4c4c-b277-9f60f6a4b2e1&quot;,&quot;relativeTransform&quot;:{&quot;translate&quot;:{&quot;x&quot;:-58.4974588607702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15&quot;}},&quot;a471b496-a5db-48ed-8380-6d409525bf3a&quot;:{&quot;type&quot;:&quot;FIGURE_OBJECT&quot;,&quot;id&quot;:&quot;a471b496-a5db-48ed-8380-6d409525bf3a&quot;,&quot;relativeTransform&quot;:{&quot;translate&quot;:{&quot;x&quot;:-5.942725052905958e-14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ac2b4b98-f203-4c4c-b277-9f60f6a4b2e1&quot;,&quot;order&quot;:&quot;1&quot;}},&quot;2f5aec74-6721-4e7e-83b9-4e74a50c7ed4&quot;:{&quot;type&quot;:&quot;FIGURE_OBJECT&quot;,&quot;id&quot;:&quot;2f5aec74-6721-4e7e-83b9-4e74a50c7ed4&quot;,&quot;relativeTransform&quot;:{&quot;translate&quot;:{&quot;x&quot;:-5.990211609757413e-14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2&quot;}},&quot;6cafd209-e308-451b-9b60-daa30b8687a3&quot;:{&quot;type&quot;:&quot;FIGURE_OBJECT&quot;,&quot;id&quot;:&quot;6cafd209-e308-451b-9b60-daa30b8687a3&quot;,&quot;relativeTransform&quot;:{&quot;translate&quot;:{&quot;x&quot;:-1.4972894806447285e-13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ac2b4b98-f203-4c4c-b277-9f60f6a4b2e1&quot;,&quot;order&quot;:&quot;5&quot;}},&quot;33f54c8b-afe7-4cca-bd9d-5947a236fc74&quot;:{&quot;type&quot;:&quot;FIGURE_OBJECT&quot;,&quot;id&quot;:&quot;33f54c8b-afe7-4cca-bd9d-5947a236fc74&quot;,&quot;relativeTransform&quot;:{&quot;translate&quot;:{&quot;x&quot;:0,&quot;y&quot;:-6.766249894838151},&quot;rotate&quot;:0},&quot;opacity&quot;:1,&quot;path&quot;:{&quot;type&quot;:&quot;POLY_LINE&quot;,&quot;points&quot;:[{&quot;x&quot;:-2.2018741479555386,&quot;y&quot;:0},{&quot;x&quot;:2.201874147955538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ac2b4b98-f203-4c4c-b277-9f60f6a4b2e1&quot;,&quot;order&quot;:&quot;7&quot;}},&quot;e8167071-6779-4664-b95f-c792aac44144&quot;:{&quot;type&quot;:&quot;FIGURE_OBJECT&quot;,&quot;id&quot;:&quot;e8167071-6779-4664-b95f-c792aac44144&quot;,&quot;relativeTransform&quot;:{&quot;translate&quot;:{&quot;x&quot;:-53.07904410410479,&quot;y&quot;:-25.4356552060116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&quot;}},&quot;5203afcf-34fc-49d7-8c09-b3d0554ca60d&quot;:{&quot;type&quot;:&quot;FIGURE_OBJECT&quot;,&quot;id&quot;:&quot;5203afcf-34fc-49d7-8c09-b3d0554ca60d&quot;,&quot;relativeTransform&quot;:{&quot;translate&quot;:{&quot;x&quot;:4.679311065280283e-16,&quot;y&quot;:-1.7637232742475002},&quot;rotate&quot;:0},&quot;opacity&quot;:1,&quot;path&quot;:{&quot;type&quot;:&quot;RECT&quot;,&quot;size&quot;:{&quot;x&quot;:3.9275735027780376,&quot;y&quot;:10.00505324118114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8167071-6779-4664-b95f-c792aac44144&quot;,&quot;order&quot;:&quot;1&quot;}},&quot;9980a970-17b2-4b6e-9e38-53010b37bea7&quot;:{&quot;type&quot;:&quot;FIGURE_OBJECT&quot;,&quot;id&quot;:&quot;9980a970-17b2-4b6e-9e38-53010b37bea7&quot;,&quot;relativeTransform&quot;:{&quot;translate&quot;:{&quot;x&quot;:0,&quot;y&quot;:5.09278548126366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2&quot;}},&quot;89418457-0205-420d-b728-2e63b30e1fcb&quot;:{&quot;type&quot;:&quot;FIGURE_OBJECT&quot;,&quot;id&quot;:&quot;89418457-0205-420d-b728-2e63b30e1fcb&quot;,&quot;relativeTransform&quot;:{&quot;translate&quot;:{&quot;x&quot;:-8.982683196689875e-14,&quot;y&quot;:6.766249894838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8167071-6779-4664-b95f-c792aac44144&quot;,&quot;order&quot;:&quot;5&quot;}},&quot;61b634ae-d757-48ab-983f-d21dc05325a0&quot;:{&quot;type&quot;:&quot;FIGURE_OBJECT&quot;,&quot;id&quot;:&quot;61b634ae-d757-48ab-983f-d21dc05325a0&quot;,&quot;relativeTransform&quot;:{&quot;translate&quot;:{&quot;x&quot;:0,&quot;y&quot;:-6.76624989483815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8167071-6779-4664-b95f-c792aac44144&quot;,&quot;order&quot;:&quot;7&quot;}},&quot;ee705b2c-08d1-4bbd-b150-38829946554f&quot;:{&quot;type&quot;:&quot;FIGURE_OBJECT&quot;,&quot;id&quot;:&quot;ee705b2c-08d1-4bbd-b150-38829946554f&quot;,&quot;relativeTransform&quot;:{&quot;translate&quot;:{&quot;x&quot;:-47.73618661653686,&quot;y&quot;:-34.6150176110414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2&quot;}},&quot;1b4a4408-0f39-4696-b4a7-1b9f52ad5061&quot;:{&quot;type&quot;:&quot;FIGURE_OBJECT&quot;,&quot;id&quot;:&quot;1b4a4408-0f39-4696-b4a7-1b9f52ad5061&quot;,&quot;relativeTransform&quot;:{&quot;translate&quot;:{&quot;x&quot;:-0.00013838493075985907,&quot;y&quot;:-1.866015195159824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e705b2c-08d1-4bbd-b150-38829946554f&quot;,&quot;order&quot;:&quot;1&quot;}},&quot;c23e6141-077b-45d2-8079-9a5e10b38f14&quot;:{&quot;type&quot;:&quot;FIGURE_OBJECT&quot;,&quot;id&quot;:&quot;c23e6141-077b-45d2-8079-9a5e10b38f14&quot;,&quot;relativeTransform&quot;:{&quot;translate&quot;:{&quot;x&quot;:0.0005140280889660652,&quot;y&quot;:2.397815573413803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2&quot;}},&quot;7487b0d1-8b60-4ed7-883f-16f079747a65&quot;:{&quot;type&quot;:&quot;FIGURE_OBJECT&quot;,&quot;id&quot;:&quot;7487b0d1-8b60-4ed7-883f-16f079747a65&quot;,&quot;relativeTransform&quot;:{&quot;translate&quot;:{&quot;x&quot;:0.0005140280889960426,&quot;y&quot;:4.07127998698840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e705b2c-08d1-4bbd-b150-38829946554f&quot;,&quot;order&quot;:&quot;5&quot;}},&quot;7dc8b503-99da-4c41-9f2f-03e337668761&quot;:{&quot;type&quot;:&quot;FIGURE_OBJECT&quot;,&quot;id&quot;:&quot;7dc8b503-99da-4c41-9f2f-03e337668761&quot;,&quot;relativeTransform&quot;:{&quot;translate&quot;:{&quot;x&quot;:0,&quot;y&quot;:-4.07127998698840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e705b2c-08d1-4bbd-b150-38829946554f&quot;,&quot;order&quot;:&quot;7&quot;}},&quot;16418527-1e9e-4d03-b103-ff693a6e0236&quot;:{&quot;type&quot;:&quot;FIGURE_OBJECT&quot;,&quot;id&quot;:&quot;16418527-1e9e-4d03-b103-ff693a6e0236&quot;,&quot;relativeTransform&quot;:{&quot;translate&quot;:{&quot;x&quot;:-42.50610117239827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25&quot;}},&quot;58527cec-45d1-47b7-a24e-fd624475951a&quot;:{&quot;type&quot;:&quot;FIGURE_OBJECT&quot;,&quot;id&quot;:&quot;58527cec-45d1-47b7-a24e-fd624475951a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6418527-1e9e-4d03-b103-ff693a6e0236&quot;,&quot;order&quot;:&quot;1&quot;}},&quot;3ea276ee-ee03-4e15-9b2d-79ff7d2da402&quot;:{&quot;type&quot;:&quot;FIGURE_OBJECT&quot;,&quot;id&quot;:&quot;3ea276ee-ee03-4e15-9b2d-79ff7d2da402&quot;,&quot;relativeTransform&quot;:{&quot;translate&quot;:{&quot;x&quot;:0.015738253951876807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2&quot;}},&quot;3c8bfe73-dc09-4377-a7a5-c2b1877969dc&quot;:{&quot;type&quot;:&quot;FIGURE_OBJECT&quot;,&quot;id&quot;:&quot;3c8bfe73-dc09-4377-a7a5-c2b1877969dc&quot;,&quot;relativeTransform&quot;:{&quot;translate&quot;:{&quot;x&quot;:0.015738253951846883,&quot;y&quot;:4.0148939652737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6418527-1e9e-4d03-b103-ff693a6e0236&quot;,&quot;order&quot;:&quot;5&quot;}},&quot;a57e3ab1-e5b2-422c-8abc-aa417ffcf946&quot;:{&quot;type&quot;:&quot;FIGURE_OBJECT&quot;,&quot;id&quot;:&quot;a57e3ab1-e5b2-422c-8abc-aa417ffcf946&quot;,&quot;relativeTransform&quot;:{&quot;translate&quot;:{&quot;x&quot;:0,&quot;y&quot;:-4.014893965273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6418527-1e9e-4d03-b103-ff693a6e0236&quot;,&quot;order&quot;:&quot;7&quot;}},&quot;0f912d3f-a67a-4816-9970-e02d3dcf77b7&quot;:{&quot;type&quot;:&quot;FIGURE_OBJECT&quot;,&quot;id&quot;:&quot;0f912d3f-a67a-4816-9970-e02d3dcf77b7&quot;,&quot;relativeTransform&quot;:{&quot;translate&quot;:{&quot;x&quot;:-37.12800242125874,&quot;y&quot;:-34.6714036327560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3&quot;}},&quot;e1b07f99-6637-4a61-972d-bff8d28afae9&quot;:{&quot;type&quot;:&quot;FIGURE_OBJECT&quot;,&quot;id&quot;:&quot;e1b07f99-6637-4a61-972d-bff8d28afae9&quot;,&quot;relativeTransform&quot;:{&quot;translate&quot;:{&quot;x&quot;:-0.021283143073774637,&quot;y&quot;:-1.8096291734452778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0f912d3f-a67a-4816-9970-e02d3dcf77b7&quot;,&quot;order&quot;:&quot;1&quot;}},&quot;dc0fbb92-aeb9-475e-b4a1-d3ec1834e83f&quot;:{&quot;type&quot;:&quot;FIGURE_OBJECT&quot;,&quot;id&quot;:&quot;dc0fbb92-aeb9-475e-b4a1-d3ec1834e83f&quot;,&quot;relativeTransform&quot;:{&quot;translate&quot;:{&quot;x&quot;:0.16628893192984256,&quot;y&quot;:2.341429551699137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2&quot;}},&quot;4638fcdf-8358-4a6a-a954-436c47446943&quot;:{&quot;type&quot;:&quot;FIGURE_OBJECT&quot;,&quot;id&quot;:&quot;4638fcdf-8358-4a6a-a954-436c47446943&quot;,&quot;relativeTransform&quot;:{&quot;translate&quot;:{&quot;x&quot;:0.09219114550339468,&quot;y&quot;:3.887888908137312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0f912d3f-a67a-4816-9970-e02d3dcf77b7&quot;,&quot;order&quot;:&quot;5&quot;}},&quot;797b212a-50de-4fcc-be93-bd30e2c51822&quot;:{&quot;type&quot;:&quot;FIGURE_OBJECT&quot;,&quot;id&quot;:&quot;797b212a-50de-4fcc-be93-bd30e2c51822&quot;,&quot;relativeTransform&quot;:{&quot;translate&quot;:{&quot;x&quot;:0,&quot;y&quot;:-4.01489396527386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0f912d3f-a67a-4816-9970-e02d3dcf77b7&quot;,&quot;order&quot;:&quot;7&quot;}},&quot;e4fce2f2-2949-414a-95b0-ae28ed3f8a59&quot;:{&quot;type&quot;:&quot;FIGURE_OBJECT&quot;,&quot;id&quot;:&quot;e4fce2f2-2949-414a-95b0-ae28ed3f8a59&quot;,&quot;relativeTransform&quot;:{&quot;translate&quot;:{&quot;x&quot;:-31.74990367011922,&quot;y&quot;:-34.7277896544707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4&quot;}},&quot;9730fc5e-10cb-43c4-ad17-71b1beb6b953&quot;:{&quot;type&quot;:&quot;FIGURE_OBJECT&quot;,&quot;id&quot;:&quot;9730fc5e-10cb-43c4-ad17-71b1beb6b953&quot;,&quot;relativeTransform&quot;:{&quot;translate&quot;:{&quot;x&quot;:0.03349985079194935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1&quot;}},&quot;909966db-fac7-45d2-8ea3-84f7c60eafb7&quot;:{&quot;type&quot;:&quot;FIGURE_OBJECT&quot;,&quot;id&quot;:&quot;909966db-fac7-45d2-8ea3-84f7c60eafb7&quot;,&quot;relativeTransform&quot;:{&quot;translate&quot;:{&quot;x&quot;:-0.021283143073774637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4fce2f2-2949-414a-95b0-ae28ed3f8a59&quot;,&quot;order&quot;:&quot;2&quot;}},&quot;e0543869-da9e-4d56-9fc1-5386a7306dae&quot;:{&quot;type&quot;:&quot;FIGURE_OBJECT&quot;,&quot;id&quot;:&quot;e0543869-da9e-4d56-9fc1-5386a7306dae&quot;,&quot;relativeTransform&quot;:{&quot;translate&quot;:{&quot;x&quot;:0.03349985079185953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4fce2f2-2949-414a-95b0-ae28ed3f8a59&quot;,&quot;order&quot;:&quot;5&quot;}},&quot;45999e8b-8827-454d-b295-0e8b850b8d34&quot;:{&quot;type&quot;:&quot;FIGURE_OBJECT&quot;,&quot;id&quot;:&quot;45999e8b-8827-454d-b295-0e8b850b8d34&quot;,&quot;relativeTransform&quot;:{&quot;translate&quot;:{&quot;x&quot;:0,&quot;y&quot;:-3.95850794355919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4fce2f2-2949-414a-95b0-ae28ed3f8a59&quot;,&quot;order&quot;:&quot;7&quot;}},&quot;75e116cc-b4dc-427f-993d-499bf48c5aa5&quot;:{&quot;type&quot;:&quot;FIGURE_OBJECT&quot;,&quot;id&quot;:&quot;75e116cc-b4dc-427f-993d-499bf48c5aa5&quot;,&quot;relativeTransform&quot;:{&quot;translate&quot;:{&quot;x&quot;:-26.56238967237515,&quot;y&quot;:-34.727789654470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&quot;}},&quot;f85d958f-c1ef-43e6-a633-08d451d3f260&quot;:{&quot;type&quot;:&quot;FIGURE_OBJECT&quot;,&quot;id&quot;:&quot;f85d958f-c1ef-43e6-a633-08d451d3f260&quot;,&quot;relativeTransform&quot;:{&quot;translate&quot;:{&quot;x&quot;:-0.028806703202641122,&quot;y&quot;:2.2850435299845904},&quot;rotate&quot;:0},&quot;opacity&quot;:1,&quot;path&quot;:{&quot;type&quot;:&quot;POLY_LINE&quot;,&quot;points&quot;:[{&quot;x&quot;:0,&quot;y&quot;:-1.6734644135746035},{&quot;x&quot;:0,&quot;y&quot;:1.673464413574603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1&quot;}},&quot;ff3c55da-446e-4903-83ae-6ae0712c0b8d&quot;:{&quot;type&quot;:&quot;FIGURE_OBJECT&quot;,&quot;id&quot;:&quot;ff3c55da-446e-4903-83ae-6ae0712c0b8d&quot;,&quot;relativeTransform&quot;:{&quot;translate&quot;:{&quot;x&quot;:0.00014354517773381106,&quot;y&quot;:-1.7532431517306117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5e116cc-b4dc-427f-993d-499bf48c5aa5&quot;,&quot;order&quot;:&quot;2&quot;}},&quot;4ca38afd-69d0-4aa1-9b55-a33230671f36&quot;:{&quot;type&quot;:&quot;FIGURE_OBJECT&quot;,&quot;id&quot;:&quot;4ca38afd-69d0-4aa1-9b55-a33230671f36&quot;,&quot;relativeTransform&quot;:{&quot;translate&quot;:{&quot;x&quot;:-0.028806703202671105,&quot;y&quot;:3.9585079435591934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5e116cc-b4dc-427f-993d-499bf48c5aa5&quot;,&quot;order&quot;:&quot;5&quot;}},&quot;750fd1ac-dba6-487e-8d73-a4da42ac085f&quot;:{&quot;type&quot;:&quot;FIGURE_OBJECT&quot;,&quot;id&quot;:&quot;750fd1ac-dba6-487e-8d73-a4da42ac085f&quot;,&quot;relativeTransform&quot;:{&quot;translate&quot;:{&quot;x&quot;:0,&quot;y&quot;:-3.95850794355907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5e116cc-b4dc-427f-993d-499bf48c5aa5&quot;,&quot;order&quot;:&quot;7&quot;}},&quot;7afed2ff-9000-4c3c-8a52-8a28e393c1cc&quot;:{&quot;type&quot;:&quot;FIGURE_OBJECT&quot;,&quot;id&quot;:&quot;7afed2ff-9000-4c3c-8a52-8a28e393c1cc&quot;,&quot;relativeTransform&quot;:{&quot;translate&quot;:{&quot;x&quot;:-21.127747526824503,&quot;y&quot;:-39.11398557273527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2&quot;}},&quot;dec2fba7-a445-4587-bcae-712b7a38eb2f&quot;:{&quot;type&quot;:&quot;FIGURE_OBJECT&quot;,&quot;id&quot;:&quot;dec2fba7-a445-4587-bcae-712b7a38eb2f&quot;,&quot;relativeTransform&quot;:{&quot;translate&quot;:{&quot;x&quot;:0,&quot;y&quot;:2.03007410223791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1&quot;}},&quot;97b4aacb-5881-44b3-a023-224d06681e2d&quot;:{&quot;type&quot;:&quot;FIGURE_OBJECT&quot;,&quot;id&quot;:&quot;97b4aacb-5881-44b3-a023-224d06681e2d&quot;,&quot;relativeTransform&quot;:{&quot;translate&quot;:{&quot;x&quot;:4.679311065280283e-16,&quot;y&quot;:-2.3414220691290355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afed2ff-9000-4c3c-8a52-8a28e393c1cc&quot;,&quot;order&quot;:&quot;2&quot;}},&quot;6160f161-5cd3-4ddf-bbd3-e202cafd1ccd&quot;:{&quot;type&quot;:&quot;FIGURE_OBJECT&quot;,&quot;id&quot;:&quot;6160f161-5cd3-4ddf-bbd3-e202cafd1ccd&quot;,&quot;relativeTransform&quot;:{&quot;translate&quot;:{&quot;x&quot;:-8.982683196689875e-14,&quot;y&quot;:4.546686860957617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afed2ff-9000-4c3c-8a52-8a28e393c1cc&quot;,&quot;order&quot;:&quot;5&quot;}},&quot;f13eb4fa-32a9-4082-8890-0536cd1f90bd&quot;:{&quot;type&quot;:&quot;FIGURE_OBJECT&quot;,&quot;id&quot;:&quot;f13eb4fa-32a9-4082-8890-0536cd1f90bd&quot;,&quot;relativeTransform&quot;:{&quot;translate&quot;:{&quot;x&quot;:0,&quot;y&quot;:-4.546686860957497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afed2ff-9000-4c3c-8a52-8a28e393c1cc&quot;,&quot;order&quot;:&quot;7&quot;}},&quot;8d3d5e3d-bb36-4798-a603-3b4edda52a21&quot;:{&quot;type&quot;:&quot;FIGURE_OBJECT&quot;,&quot;id&quot;:&quot;8d3d5e3d-bb36-4798-a603-3b4edda52a21&quot;,&quot;relativeTransform&quot;:{&quot;translate&quot;:{&quot;x&quot;:-15.839459922907583,&quot;y&quot;:-39.1656151380615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55&quot;}},&quot;7458ce12-982c-40c2-95ae-7c591207758b&quot;:{&quot;type&quot;:&quot;FIGURE_OBJECT&quot;,&quot;id&quot;:&quot;7458ce12-982c-40c2-95ae-7c591207758b&quot;,&quot;relativeTransform&quot;:{&quot;translate&quot;:{&quot;x&quot;:-1.1980423219514826e-13,&quot;y&quot;:1.9784445369112953},&quot;rotate&quot;:0},&quot;opacity&quot;:1,&quot;path&quot;:{&quot;type&quot;:&quot;POLY_LINE&quot;,&quot;points&quot;:[{&quot;x&quot;:0,&quot;y&quot;:-2.344635392490293},{&quot;x&quot;:0,&quot;y&quot;:2.34463539249029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1&quot;}},&quot;1b72fee6-3304-4bd3-b969-3e684a41d2a2&quot;:{&quot;type&quot;:&quot;FIGURE_OBJECT&quot;,&quot;id&quot;:&quot;1b72fee6-3304-4bd3-b969-3e684a41d2a2&quot;,&quot;relativeTransform&quot;:{&quot;translate&quot;:{&quot;x&quot;:-5.942725052905958e-14,&quot;y&quot;:-2.289792503802541},&quot;rotate&quot;:0},&quot;opacity&quot;:1,&quot;path&quot;:{&quot;type&quot;:&quot;RECT&quot;,&quot;size&quot;:{&quot;x&quot;:3.9275735027780376,&quot;y&quot;:4.41052958365724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d3d5e3d-bb36-4798-a603-3b4edda52a21&quot;,&quot;order&quot;:&quot;2&quot;}},&quot;255836d3-712b-4829-bb5a-3bbe979c8593&quot;:{&quot;type&quot;:&quot;FIGURE_OBJECT&quot;,&quot;id&quot;:&quot;255836d3-712b-4829-bb5a-3bbe979c8593&quot;,&quot;relativeTransform&quot;:{&quot;translate&quot;:{&quot;x&quot;:-5.990211609757413e-14,&quot;y&quot;:4.495057295631122},&quot;rotate&quot;:0},&quot;opacity&quot;:1,&quot;path&quot;:{&quot;type&quot;:&quot;POLY_LINE&quot;,&quot;points&quot;:[{&quot;x&quot;:2.0772112078380967,&quot;y&quot;:0},{&quot;x&quot;:-2.07721120783809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d3d5e3d-bb36-4798-a603-3b4edda52a21&quot;,&quot;order&quot;:&quot;5&quot;}},&quot;40d89f5f-238e-4bf3-acb9-45fc6209e876&quot;:{&quot;type&quot;:&quot;FIGURE_OBJECT&quot;,&quot;id&quot;:&quot;40d89f5f-238e-4bf3-acb9-45fc6209e876&quot;,&quot;relativeTransform&quot;:{&quot;translate&quot;:{&quot;x&quot;:-2.9924715869324626e-14,&quot;y&quot;:-3.9875831001996063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d3d5e3d-bb36-4798-a603-3b4edda52a21&quot;,&quot;order&quot;:&quot;7&quot;}},&quot;3fe1a78a-efe4-4960-b2f9-4bb31c8fb251&quot;:{&quot;type&quot;:&quot;FIGURE_OBJECT&quot;,&quot;id&quot;:&quot;3fe1a78a-efe4-4960-b2f9-4bb31c8fb251&quot;,&quot;relativeTransform&quot;:{&quot;translate&quot;:{&quot;x&quot;:-10.61839624224342,&quot;y&quot;:-40.19790547268626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&quot;}},&quot;88fb19f1-3686-4627-915c-e3fb7727217f&quot;:{&quot;type&quot;:&quot;FIGURE_OBJECT&quot;,&quot;id&quot;:&quot;88fb19f1-3686-4627-915c-e3fb7727217f&quot;,&quot;relativeTransform&quot;:{&quot;translate&quot;:{&quot;x&quot;:4.679311065280283e-16,&quot;y&quot;:-4.8429879224977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fe1a78a-efe4-4960-b2f9-4bb31c8fb251&quot;,&quot;order&quot;:&quot;1&quot;}},&quot;95d6c94e-7ef4-4041-9afb-47c9d71133c2&quot;:{&quot;type&quot;:&quot;FIGURE_OBJECT&quot;,&quot;id&quot;:&quot;95d6c94e-7ef4-4041-9afb-47c9d71133c2&quot;,&quot;relativeTransform&quot;:{&quot;translate&quot;:{&quot;x&quot;:0,&quot;y&quot;:3.679509444529049},&quot;rotate&quot;:0},&quot;opacity&quot;:1,&quot;path&quot;:{&quot;type&quot;:&quot;POLY_LINE&quot;,&quot;points&quot;:[{&quot;x&quot;:0,&quot;y&quot;:-4.598421035880761},{&quot;x&quot;:0,&quot;y&quot;:4.59842103588076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2&quot;}},&quot;2fecf2e6-c440-4842-a7af-303ccb2d1c56&quot;:{&quot;type&quot;:&quot;FIGURE_OBJECT&quot;,&quot;id&quot;:&quot;2fecf2e6-c440-4842-a7af-303ccb2d1c56&quot;,&quot;relativeTransform&quot;:{&quot;translate&quot;:{&quot;x&quot;:-8.982683196689875e-14,&quot;y&quot;:8.5598605889829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fe1a78a-efe4-4960-b2f9-4bb31c8fb251&quot;,&quot;order&quot;:&quot;5&quot;}},&quot;6f15d87e-cd35-42a7-b23e-42efd08df8aa&quot;:{&quot;type&quot;:&quot;FIGURE_OBJECT&quot;,&quot;id&quot;:&quot;6f15d87e-cd35-42a7-b23e-42efd08df8aa&quot;,&quot;relativeTransform&quot;:{&quot;translate&quot;:{&quot;x&quot;:0,&quot;y&quot;:-6.664365273961863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fe1a78a-efe4-4960-b2f9-4bb31c8fb251&quot;,&quot;order&quot;:&quot;7&quot;}},&quot;209f552a-8838-4cbe-9bcc-2d66a820780f&quot;:{&quot;type&quot;:&quot;FIGURE_OBJECT&quot;,&quot;id&quot;:&quot;209f552a-8838-4cbe-9bcc-2d66a820780f&quot;,&quot;relativeTransform&quot;:{&quot;translate&quot;:{&quot;x&quot;:-5.219152732960824,&quot;y&quot;:-39.7707417606561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65&quot;}},&quot;61ee672a-f04c-45e0-aad6-6a460b114f1f&quot;:{&quot;type&quot;:&quot;FIGURE_OBJECT&quot;,&quot;id&quot;:&quot;61ee672a-f04c-45e0-aad6-6a460b114f1f&quot;,&quot;relativeTransform&quot;:{&quot;translate&quot;:{&quot;x&quot;:0,&quot;y&quot;:3.908115165039649},&quot;rotate&quot;:0},&quot;opacity&quot;:1,&quot;path&quot;:{&quot;type&quot;:&quot;POLY_LINE&quot;,&quot;points&quot;:[{&quot;x&quot;:0,&quot;y&quot;:-4.7971817624248},{&quot;x&quot;:0,&quot;y&quot;:4.797181762424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1&quot;}},&quot;d71cb032-f574-43a9-a284-e490d14f9786&quot;:{&quot;type&quot;:&quot;FIGURE_OBJECT&quot;,&quot;id&quot;:&quot;d71cb032-f574-43a9-a284-e490d14f9786&quot;,&quot;relativeTransform&quot;:{&quot;translate&quot;:{&quot;x&quot;:4.679311065280283e-16,&quot;y&quot;:-5.021521743405518},&quot;rotate&quot;:0},&quot;opacity&quot;:1,&quot;path&quot;:{&quot;type&quot;:&quot;RECT&quot;,&quot;size&quot;:{&quot;x&quot;:3.9275735027780376,&quot;y&quot;:7.93141058526388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09f552a-8838-4cbe-9bcc-2d66a820780f&quot;,&quot;order&quot;:&quot;2&quot;}},&quot;dbb4af56-88f8-4305-8255-673b951604c2&quot;:{&quot;type&quot;:&quot;FIGURE_OBJECT&quot;,&quot;id&quot;:&quot;dbb4af56-88f8-4305-8255-673b951604c2&quot;,&quot;relativeTransform&quot;:{&quot;translate&quot;:{&quot;x&quot;:-8.982683196689875e-14,&quot;y&quot;:8.987227036037421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09f552a-8838-4cbe-9bcc-2d66a820780f&quot;,&quot;order&quot;:&quot;5&quot;}},&quot;22ddf52b-877c-4dfd-9160-e1db7b8458d4&quot;:{&quot;type&quot;:&quot;FIGURE_OBJECT&quot;,&quot;id&quot;:&quot;22ddf52b-877c-4dfd-9160-e1db7b8458d4&quot;,&quot;relativeTransform&quot;:{&quot;translate&quot;:{&quot;x&quot;:0,&quot;y&quot;:-6.52766876884613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09f552a-8838-4cbe-9bcc-2d66a820780f&quot;,&quot;order&quot;:&quot;7&quot;}},&quot;95e111e8-4f4b-4c9d-a62a-76b72d607e02&quot;:{&quot;type&quot;:&quot;FIGURE_OBJECT&quot;,&quot;id&quot;:&quot;95e111e8-4f4b-4c9d-a62a-76b72d607e02&quot;,&quot;relativeTransform&quot;:{&quot;translate&quot;:{&quot;x&quot;:0.23675872814481175,&quot;y&quot;:-38.7959684102647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&quot;}},&quot;d1f9418c-127b-495f-996a-55f72b245d84&quot;:{&quot;type&quot;:&quot;FIGURE_OBJECT&quot;,&quot;id&quot;:&quot;d1f9418c-127b-495f-996a-55f72b245d84&quot;,&quot;relativeTransform&quot;:{&quot;translate&quot;:{&quot;x&quot;:0,&quot;y&quot;:3.6650914114497657},&quot;rotate&quot;:0},&quot;opacity&quot;:1,&quot;path&quot;:{&quot;type&quot;:&quot;POLY_LINE&quot;,&quot;points&quot;:[{&quot;x&quot;:0,&quot;y&quot;:-4.683141033506947},{&quot;x&quot;:0,&quot;y&quot;:4.68314103350694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1&quot;}},&quot;d041ce75-539c-4003-9c45-021e81a6c06d&quot;:{&quot;type&quot;:&quot;FIGURE_OBJECT&quot;,&quot;id&quot;:&quot;d041ce75-539c-4003-9c45-021e81a6c06d&quot;,&quot;relativeTransform&quot;:{&quot;translate&quot;:{&quot;x&quot;:4.679311065280283e-16,&quot;y&quot;:-4.913289887044294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5e111e8-4f4b-4c9d-a62a-76b72d607e02&quot;,&quot;order&quot;:&quot;2&quot;}},&quot;afc754ed-8711-4e96-90d8-a1ab53c8706e&quot;:{&quot;type&quot;:&quot;FIGURE_OBJECT&quot;,&quot;id&quot;:&quot;afc754ed-8711-4e96-90d8-a1ab53c8706e&quot;,&quot;relativeTransform&quot;:{&quot;translate&quot;:{&quot;x&quot;:-8.982683196689875e-14,&quot;y&quot;:8.630162553529683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5e111e8-4f4b-4c9d-a62a-76b72d607e02&quot;,&quot;order&quot;:&quot;5&quot;}},&quot;c317b2c0-0bd2-4dd1-a703-3dd2c1120f8a&quot;:{&quot;type&quot;:&quot;FIGURE_OBJECT&quot;,&quot;id&quot;:&quot;c317b2c0-0bd2-4dd1-a703-3dd2c1120f8a&quot;,&quot;relativeTransform&quot;:{&quot;translate&quot;:{&quot;x&quot;:0,&quot;y&quot;:-6.245033835001689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5e111e8-4f4b-4c9d-a62a-76b72d607e02&quot;,&quot;order&quot;:&quot;7&quot;}},&quot;4039f150-e787-4b1a-b154-8ee2235974ee&quot;:{&quot;type&quot;:&quot;FIGURE_OBJECT&quot;,&quot;id&quot;:&quot;4039f150-e787-4b1a-b154-8ee2235974ee&quot;,&quot;relativeTransform&quot;:{&quot;translate&quot;:{&quot;x&quot;:5.424272725888946,&quot;y&quot;:-40.04562361651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2&quot;}},&quot;2ccff51e-7e96-4fbb-b300-526f28f8d131&quot;:{&quot;type&quot;:&quot;FIGURE_OBJECT&quot;,&quot;id&quot;:&quot;2ccff51e-7e96-4fbb-b300-526f28f8d131&quot;,&quot;relativeTransform&quot;:{&quot;translate&quot;:{&quot;x&quot;:0,&quot;y&quot;:3.626185056466678},&quot;rotate&quot;:0},&quot;opacity&quot;:1,&quot;path&quot;:{&quot;type&quot;:&quot;POLY_LINE&quot;,&quot;points&quot;:[{&quot;x&quot;:0,&quot;y&quot;:-4.8042300151390585},{&quot;x&quot;:0,&quot;y&quot;:4.8042300151390585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1&quot;}},&quot;3455c39f-cc2f-4dd8-ab5f-e40e8f44b62f&quot;:{&quot;type&quot;:&quot;FIGURE_OBJECT&quot;,&quot;id&quot;:&quot;3455c39f-cc2f-4dd8-ab5f-e40e8f44b62f&quot;,&quot;relativeTransform&quot;:{&quot;translate&quot;:{&quot;x&quot;:4.679311065280283e-16,&quot;y&quot;:-4.995472513693318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039f150-e787-4b1a-b154-8ee2235974ee&quot;,&quot;order&quot;:&quot;2&quot;}},&quot;480beeec-2825-4b26-8298-23de5bc78a69&quot;:{&quot;type&quot;:&quot;FIGURE_OBJECT&quot;,&quot;id&quot;:&quot;480beeec-2825-4b26-8298-23de5bc78a69&quot;,&quot;relativeTransform&quot;:{&quot;translate&quot;:{&quot;x&quot;:-8.982683196689875e-14,&quot;y&quot;:8.712345180178708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039f150-e787-4b1a-b154-8ee2235974ee&quot;,&quot;order&quot;:&quot;5&quot;}},&quot;b8c70ce7-9b42-4402-b925-d7e28c64a7b1&quot;:{&quot;type&quot;:&quot;FIGURE_OBJECT&quot;,&quot;id&quot;:&quot;b8c70ce7-9b42-4402-b925-d7e28c64a7b1&quot;,&quot;relativeTransform&quot;:{&quot;translate&quot;:{&quot;x&quot;:0,&quot;y&quot;:-6.816647130133484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039f150-e787-4b1a-b154-8ee2235974ee&quot;,&quot;order&quot;:&quot;7&quot;}},&quot;2b970e99-bb1c-4a1f-b11d-4af7bdc462bc&quot;:{&quot;type&quot;:&quot;FIGURE_OBJECT&quot;,&quot;id&quot;:&quot;2b970e99-bb1c-4a1f-b11d-4af7bdc462bc&quot;,&quot;relativeTransform&quot;:{&quot;translate&quot;:{&quot;x&quot;:10.778971278016904,&quot;y&quot;:-39.911706814942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75&quot;}},&quot;8a5c8541-2845-4305-a9b2-8dbb5ea85910&quot;:{&quot;type&quot;:&quot;FIGURE_OBJECT&quot;,&quot;id&quot;:&quot;8a5c8541-2845-4305-a9b2-8dbb5ea85910&quot;,&quot;relativeTransform&quot;:{&quot;translate&quot;:{&quot;x&quot;:0,&quot;y&quot;:3.6261145739392555},&quot;rotate&quot;:0},&quot;opacity&quot;:1,&quot;path&quot;:{&quot;type&quot;:&quot;POLY_LINE&quot;,&quot;points&quot;:[{&quot;x&quot;:0,&quot;y&quot;:-4.938076334184102},{&quot;x&quot;:0,&quot;y&quot;:4.93807633418410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1&quot;}},&quot;970d516b-d671-4df5-8749-81fe6b3727a1&quot;:{&quot;type&quot;:&quot;FIGURE_OBJECT&quot;,&quot;id&quot;:&quot;970d516b-d671-4df5-8749-81fe6b3727a1&quot;,&quot;relativeTransform&quot;:{&quot;translate&quot;:{&quot;x&quot;:4.679311065280283e-16,&quot;y&quot;:-5.129389315265665},&quot;rotate&quot;:0},&quot;opacity&quot;:1,&quot;path&quot;:{&quot;type&quot;:&quot;RECT&quot;,&quot;size&quot;:{&quot;x&quot;:3.9275735027780376,&quot;y&quot;:7.4337453329706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b970e99-bb1c-4a1f-b11d-4af7bdc462bc&quot;,&quot;order&quot;:&quot;2&quot;}},&quot;0a2fb747-ceda-49ad-b051-c5d8ef957501&quot;:{&quot;type&quot;:&quot;FIGURE_OBJECT&quot;,&quot;id&quot;:&quot;0a2fb747-ceda-49ad-b051-c5d8ef957501&quot;,&quot;relativeTransform&quot;:{&quot;translate&quot;:{&quot;x&quot;:-8.982683196689875e-14,&quot;y&quot;:8.846261981750816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b970e99-bb1c-4a1f-b11d-4af7bdc462bc&quot;,&quot;order&quot;:&quot;5&quot;}},&quot;82ebf2a2-818e-4033-b1c7-12002e8921cd&quot;:{&quot;type&quot;:&quot;FIGURE_OBJECT&quot;,&quot;id&quot;:&quot;82ebf2a2-818e-4033-b1c7-12002e8921cd&quot;,&quot;relativeTransform&quot;:{&quot;translate&quot;:{&quot;x&quot;:0,&quot;y&quot;:-6.950563931705831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b970e99-bb1c-4a1f-b11d-4af7bdc462bc&quot;,&quot;order&quot;:&quot;7&quot;}},&quot;662d9c65-96de-4294-a838-08f858a6335c&quot;:{&quot;type&quot;:&quot;FIGURE_OBJECT&quot;,&quot;id&quot;:&quot;662d9c65-96de-4294-a838-08f858a6335c&quot;,&quot;relativeTransform&quot;:{&quot;translate&quot;:{&quot;x&quot;:16.067134324521607,&quot;y&quot;:-39.54012293184331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8&quot;}},&quot;0584f855-65b7-4cf7-a274-32575a1ff15d&quot;:{&quot;type&quot;:&quot;FIGURE_OBJECT&quot;,&quot;id&quot;:&quot;0584f855-65b7-4cf7-a274-32575a1ff15d&quot;,&quot;relativeTransform&quot;:{&quot;translate&quot;:{&quot;x&quot;:4.679311065280283e-16,&quot;y&quot;:-5.251832672078273},&quot;rotate&quot;:0},&quot;opacity&quot;:1,&quot;path&quot;:{&quot;type&quot;:&quot;RECT&quot;,&quot;size&quot;:{&quot;x&quot;:3.9275735027780376,&quot;y&quot;:8.0921626872130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62d9c65-96de-4294-a838-08f858a6335c&quot;,&quot;order&quot;:&quot;1&quot;}},&quot;f2ed8e19-c7d5-4667-ad0b-dc06452d48e7&quot;:{&quot;type&quot;:&quot;FIGURE_OBJECT&quot;,&quot;id&quot;:&quot;f2ed8e19-c7d5-4667-ad0b-dc06452d48e7&quot;,&quot;relativeTransform&quot;:{&quot;translate&quot;:{&quot;x&quot;:0,&quot;y&quot;:4.101730667102181},&quot;rotate&quot;:0},&quot;opacity&quot;:1,&quot;path&quot;:{&quot;type&quot;:&quot;POLY_LINE&quot;,&quot;points&quot;:[{&quot;x&quot;:0,&quot;y&quot;:-4.93948598472699},{&quot;x&quot;:0,&quot;y&quot;:4.9394859847269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2&quot;}},&quot;ad2b31ab-da07-4b15-a943-81b597bff16a&quot;:{&quot;type&quot;:&quot;FIGURE_OBJECT&quot;,&quot;id&quot;:&quot;ad2b31ab-da07-4b15-a943-81b597bff16a&quot;,&quot;relativeTransform&quot;:{&quot;translate&quot;:{&quot;x&quot;:-8.982683196689875e-14,&quot;y&quot;:9.297914015684892},&quot;rotate&quot;:0},&quot;opacity&quot;:1,&quot;path&quot;:{&quot;type&quot;:&quot;POLY_LINE&quot;,&quot;points&quot;:[{&quot;x&quot;:2.077211207838067,&quot;y&quot;:0},{&quot;x&quot;:-2.0772112078380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62d9c65-96de-4294-a838-08f858a6335c&quot;,&quot;order&quot;:&quot;5&quot;}},&quot;53db1763-08cc-4de8-859e-7e121b740ac4&quot;:{&quot;type&quot;:&quot;FIGURE_OBJECT&quot;,&quot;id&quot;:&quot;53db1763-08cc-4de8-859e-7e121b740ac4&quot;,&quot;relativeTransform&quot;:{&quot;translate&quot;:{&quot;x&quot;:0,&quot;y&quot;:-7.3221478148049455},&quot;rotate&quot;:0},&quot;opacity&quot;:1,&quot;path&quot;:{&quot;type&quot;:&quot;POLY_LINE&quot;,&quot;points&quot;:[{&quot;x&quot;:-2.25544086858443,&quot;y&quot;:0},{&quot;x&quot;:2.25544086858443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62d9c65-96de-4294-a838-08f858a6335c&quot;,&quot;order&quot;:&quot;7&quot;}},&quot;93ccc0b2-6469-40fb-a5be-8f734af014c3&quot;:{&quot;type&quot;:&quot;FIGURE_OBJECT&quot;,&quot;id&quot;:&quot;93ccc0b2-6469-40fb-a5be-8f734af014c3&quot;,&quot;relativeTransform&quot;:{&quot;translate&quot;:{&quot;x&quot;:21.389692844272123,&quot;y&quot;:-38.54011683673469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59&quot;}},&quot;ecc45386-c178-4ed0-9f14-c74e6a9fe91e&quot;:{&quot;type&quot;:&quot;FIGURE_OBJECT&quot;,&quot;id&quot;:&quot;ecc45386-c178-4ed0-9f14-c74e6a9fe91e&quot;,&quot;relativeTransform&quot;:{&quot;translate&quot;:{&quot;x&quot;:0,&quot;y&quot;:4.883170445539626},&quot;rotate&quot;:0},&quot;opacity&quot;:1,&quot;path&quot;:{&quot;type&quot;:&quot;POLY_LINE&quot;,&quot;points&quot;:[{&quot;x&quot;:0,&quot;y&quot;:-5.029351206834683},{&quot;x&quot;:0,&quot;y&quot;:5.0293512068346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1&quot;}},&quot;4a5a9ca6-be7e-4241-9644-8dad0c29c89b&quot;:{&quot;type&quot;:&quot;FIGURE_OBJECT&quot;,&quot;id&quot;:&quot;4a5a9ca6-be7e-4241-9644-8dad0c29c89b&quot;,&quot;relativeTransform&quot;:{&quot;translate&quot;:{&quot;x&quot;:4.679311065280283e-16,&quot;y&quot;:-5.227187887491963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93ccc0b2-6469-40fb-a5be-8f734af014c3&quot;,&quot;order&quot;:&quot;2&quot;}},&quot;3e3b2a9b-ceea-47e6-8952-3242f6fc6bb7&quot;:{&quot;type&quot;:&quot;FIGURE_OBJECT&quot;,&quot;id&quot;:&quot;3e3b2a9b-ceea-47e6-8952-3242f6fc6bb7&quot;,&quot;relativeTransform&quot;:{&quot;translate&quot;:{&quot;x&quot;:-5.990211609757413e-14,&quot;y&quot;:10.19445176094728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93ccc0b2-6469-40fb-a5be-8f734af014c3&quot;,&quot;order&quot;:&quot;5&quot;}},&quot;2b5449ea-391a-409e-b758-38c8fcace3aa&quot;:{&quot;type&quot;:&quot;FIGURE_OBJECT&quot;,&quot;id&quot;:&quot;2b5449ea-391a-409e-b758-38c8fcace3aa&quot;,&quot;relativeTransform&quot;:{&quot;translate&quot;:{&quot;x&quot;:-2.9924715869324626e-14,&quot;y&quot;:-8.322153909913501},&quot;rotate&quot;:0},&quot;opacity&quot;:1,&quot;path&quot;:{&quot;type&quot;:&quot;POLY_LINE&quot;,&quot;points&quot;:[{&quot;x&quot;:-2.2554408685843996,&quot;y&quot;:0},{&quot;x&quot;:2.2554408685843996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93ccc0b2-6469-40fb-a5be-8f734af014c3&quot;,&quot;order&quot;:&quot;7&quot;}},&quot;2776a64c-ab25-402e-af3d-5e2ff38c3b96&quot;:{&quot;type&quot;:&quot;FIGURE_OBJECT&quot;,&quot;id&quot;:&quot;2776a64c-ab25-402e-af3d-5e2ff38c3b96&quot;,&quot;relativeTransform&quot;:{&quot;translate&quot;:{&quot;x&quot;:26.746364907160135,&quot;y&quot;:-37.0566006054233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&quot;}},&quot;554cd8d7-0269-45f8-a816-3f54c1ced8db&quot;:{&quot;type&quot;:&quot;FIGURE_OBJECT&quot;,&quot;id&quot;:&quot;554cd8d7-0269-45f8-a816-3f54c1ced8db&quot;,&quot;relativeTransform&quot;:{&quot;translate&quot;:{&quot;x&quot;:0,&quot;y&quot;:6.292820988404843},&quot;rotate&quot;:0},&quot;opacity&quot;:1,&quot;path&quot;:{&quot;type&quot;:&quot;POLY_LINE&quot;,&quot;points&quot;:[{&quot;x&quot;:0,&quot;y&quot;:-5.103216895280749},{&quot;x&quot;:0,&quot;y&quot;:5.103216895280749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1&quot;}},&quot;1c85f2c1-58ff-4372-8d77-272aaf7f96fa&quot;:{&quot;type&quot;:&quot;FIGURE_OBJECT&quot;,&quot;id&quot;:&quot;1c85f2c1-58ff-4372-8d77-272aaf7f96fa&quot;,&quot;relativeTransform&quot;:{&quot;translate&quot;:{&quot;x&quot;:-5.942725052905958e-14,&quot;y&quot;:-5.32893032403004},&quot;rotate&quot;:0},&quot;opacity&quot;:1,&quot;path&quot;:{&quot;type&quot;:&quot;RECT&quot;,&quot;size&quot;:{&quot;x&quot;:3.9275735027780376,&quot;y&quot;:12.69807533645712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2776a64c-ab25-402e-af3d-5e2ff38c3b96&quot;,&quot;order&quot;:&quot;2&quot;}},&quot;5c8901de-946f-40fe-8588-0aaa956e778e&quot;:{&quot;type&quot;:&quot;FIGURE_OBJECT&quot;,&quot;id&quot;:&quot;5c8901de-946f-40fe-8588-0aaa956e778e&quot;,&quot;relativeTransform&quot;:{&quot;translate&quot;:{&quot;x&quot;:-5.990211609757413e-14,&quot;y&quot;:11.67796799225868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2776a64c-ab25-402e-af3d-5e2ff38c3b96&quot;,&quot;order&quot;:&quot;5&quot;}},&quot;2fe47ae7-77ba-479b-8a43-2b0154d598da&quot;:{&quot;type&quot;:&quot;FIGURE_OBJECT&quot;,&quot;id&quot;:&quot;2fe47ae7-77ba-479b-8a43-2b0154d598da&quot;,&quot;relativeTransform&quot;:{&quot;translate&quot;:{&quot;x&quot;:0,&quot;y&quot;:-5.47635139397723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2776a64c-ab25-402e-af3d-5e2ff38c3b96&quot;,&quot;order&quot;:&quot;7&quot;}},&quot;1403d321-0817-4ff8-8d51-df05a196525d&quot;:{&quot;type&quot;:&quot;FIGURE_OBJECT&quot;,&quot;id&quot;:&quot;1403d321-0817-4ff8-8d51-df05a196525d&quot;,&quot;relativeTransform&quot;:{&quot;translate&quot;:{&quot;x&quot;:32.011691614870564,&quot;y&quot;:-34.3282219797075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2&quot;}},&quot;fee64780-ed40-49a6-908a-2749ba53b051&quot;:{&quot;type&quot;:&quot;FIGURE_OBJECT&quot;,&quot;id&quot;:&quot;fee64780-ed40-49a6-908a-2749ba53b051&quot;,&quot;relativeTransform&quot;:{&quot;translate&quot;:{&quot;x&quot;:-5.942725052905958e-14,&quot;y&quot;:-5.311344024900922},&quot;rotate&quot;:0},&quot;opacity&quot;:1,&quot;path&quot;:{&quot;type&quot;:&quot;RECT&quot;,&quot;size&quot;:{&quot;x&quot;:3.9275735027780376,&quot;y&quot;:9.934527746910716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1403d321-0817-4ff8-8d51-df05a196525d&quot;,&quot;order&quot;:&quot;1&quot;}},&quot;8a9b0e8a-ca2c-4b27-8fef-5b54b84db481&quot;:{&quot;type&quot;:&quot;FIGURE_OBJECT&quot;,&quot;id&quot;:&quot;8a9b0e8a-ca2c-4b27-8fef-5b54b84db481&quot;,&quot;relativeTransform&quot;:{&quot;translate&quot;:{&quot;x&quot;:0,&quot;y&quot;:4.967326582948526},&quot;rotate&quot;:0},&quot;opacity&quot;:1,&quot;path&quot;:{&quot;type&quot;:&quot;POLY_LINE&quot;,&quot;points&quot;:[{&quot;x&quot;:0,&quot;y&quot;:-5.029351206834742},{&quot;x&quot;:0,&quot;y&quot;:5.02935120683474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2&quot;}},&quot;4d58d526-821d-43a9-8b60-333867b17eec&quot;:{&quot;type&quot;:&quot;FIGURE_OBJECT&quot;,&quot;id&quot;:&quot;4d58d526-821d-43a9-8b60-333867b17eec&quot;,&quot;relativeTransform&quot;:{&quot;translate&quot;:{&quot;x&quot;:-5.990211609757413e-14,&quot;y&quot;:10.2786078983562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1403d321-0817-4ff8-8d51-df05a196525d&quot;,&quot;order&quot;:&quot;5&quot;}},&quot;41be6c7a-9e3d-46a5-b7b1-49bd16b03efa&quot;:{&quot;type&quot;:&quot;FIGURE_OBJECT&quot;,&quot;id&quot;:&quot;41be6c7a-9e3d-46a5-b7b1-49bd16b03efa&quot;,&quot;relativeTransform&quot;:{&quot;translate&quot;:{&quot;x&quot;:0,&quot;y&quot;:-8.20473001969294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1403d321-0817-4ff8-8d51-df05a196525d&quot;,&quot;order&quot;:&quot;7&quot;}},&quot;f65eb871-0574-493b-9f10-18104920600d&quot;:{&quot;type&quot;:&quot;FIGURE_OBJECT&quot;,&quot;id&quot;:&quot;f65eb871-0574-493b-9f10-18104920600d&quot;,&quot;relativeTransform&quot;:{&quot;translate&quot;:{&quot;x&quot;:37.29816308072377,&quot;y&quot;:-33.655395775597626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05&quot;}},&quot;92f68283-f012-4990-8115-41ea78665cdc&quot;:{&quot;type&quot;:&quot;FIGURE_OBJECT&quot;,&quot;id&quot;:&quot;92f68283-f012-4990-8115-41ea78665cdc&quot;,&quot;relativeTransform&quot;:{&quot;translate&quot;:{&quot;x&quot;:0,&quot;y&quot;:5.497637117174379},&quot;rotate&quot;:0},&quot;opacity&quot;:1,&quot;path&quot;:{&quot;type&quot;:&quot;POLY_LINE&quot;,&quot;points&quot;:[{&quot;x&quot;:0,&quot;y&quot;:-5.171866876718303},{&quot;x&quot;:0,&quot;y&quot;:5.17186687671830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1&quot;}},&quot;dd832b8c-df8f-4188-a1fc-20f8d1c574d8&quot;:{&quot;type&quot;:&quot;FIGURE_OBJECT&quot;,&quot;id&quot;:&quot;dd832b8c-df8f-4188-a1fc-20f8d1c574d8&quot;,&quot;relativeTransform&quot;:{&quot;translate&quot;:{&quot;x&quot;:-5.942725052905958e-14,&quot;y&quot;:-5.367616801594243},&quot;rotate&quot;:0},&quot;opacity&quot;:1,&quot;path&quot;:{&quot;type&quot;:&quot;RECT&quot;,&quot;size&quot;:{&quot;x&quot;:3.9275735027780376,&quot;y&quot;:11.16763460174337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f65eb871-0574-493b-9f10-18104920600d&quot;,&quot;order&quot;:&quot;2&quot;}},&quot;9e506df9-8f54-4c07-896c-bc7ce4a10eb9&quot;:{&quot;type&quot;:&quot;FIGURE_OBJECT&quot;,&quot;id&quot;:&quot;9e506df9-8f54-4c07-896c-bc7ce4a10eb9&quot;,&quot;relativeTransform&quot;:{&quot;translate&quot;:{&quot;x&quot;:-5.990211609757413e-14,&quot;y&quot;:10.951434102465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f65eb871-0574-493b-9f10-18104920600d&quot;,&quot;order&quot;:&quot;5&quot;}},&quot;1ef7d95d-d728-4ebb-9f3d-a40b7157c3b5&quot;:{&quot;type&quot;:&quot;FIGURE_OBJECT&quot;,&quot;id&quot;:&quot;1ef7d95d-d728-4ebb-9f3d-a40b7157c3b5&quot;,&quot;relativeTransform&quot;:{&quot;translate&quot;:{&quot;x&quot;:0,&quot;y&quot;:-8.31369600665653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f65eb871-0574-493b-9f10-18104920600d&quot;,&quot;order&quot;:&quot;7&quot;}},&quot;e3971954-1b7a-45ac-82ea-9d3396416aec&quot;:{&quot;type&quot;:&quot;FIGURE_OBJECT&quot;,&quot;id&quot;:&quot;e3971954-1b7a-45ac-82ea-9d3396416aec&quot;,&quot;relativeTransform&quot;:{&quot;translate&quot;:{&quot;x&quot;:42.69740659000618,&quot;y&quot;:-32.386710287019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&quot;}},&quot;b7eb4371-3afd-455e-ae67-c341334d1867&quot;:{&quot;type&quot;:&quot;FIGURE_OBJECT&quot;,&quot;id&quot;:&quot;b7eb4371-3afd-455e-ae67-c341334d1867&quot;,&quot;relativeTransform&quot;:{&quot;translate&quot;:{&quot;x&quot;:-5.942725052905958e-14,&quot;y&quot;:-5.416714803355716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245,96,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e3971954-1b7a-45ac-82ea-9d3396416aec&quot;,&quot;order&quot;:&quot;1&quot;}},&quot;4a4963bd-bb80-4093-a0b1-f4245b757454&quot;:{&quot;type&quot;:&quot;FIGURE_OBJECT&quot;,&quot;id&quot;:&quot;4a4963bd-bb80-4093-a0b1-f4245b757454&quot;,&quot;relativeTransform&quot;:{&quot;translate&quot;:{&quot;x&quot;:0,&quot;y&quot;:6.202462388606986},&quot;rotate&quot;:0},&quot;opacity&quot;:1,&quot;path&quot;:{&quot;type&quot;:&quot;POLY_LINE&quot;,&quot;points&quot;:[{&quot;x&quot;:0,&quot;y&quot;:-5.171866876718362},{&quot;x&quot;:0,&quot;y&quot;:5.17186687671836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2&quot;}},&quot;5cd79c0b-dd26-4791-80f3-34801a14fe62&quot;:{&quot;type&quot;:&quot;FIGURE_OBJECT&quot;,&quot;id&quot;:&quot;5cd79c0b-dd26-4791-80f3-34801a14fe62&quot;,&quot;relativeTransform&quot;:{&quot;translate&quot;:{&quot;x&quot;:-5.990211609757413e-14,&quot;y&quot;:11.65625937389844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e3971954-1b7a-45ac-82ea-9d3396416aec&quot;,&quot;order&quot;:&quot;5&quot;}},&quot;b969e467-6b3c-45fb-8c45-3796cc2918d8&quot;:{&quot;type&quot;:&quot;FIGURE_OBJECT&quot;,&quot;id&quot;:&quot;b969e467-6b3c-45fb-8c45-3796cc2918d8&quot;,&quot;relativeTransform&quot;:{&quot;translate&quot;:{&quot;x&quot;:0,&quot;y&quot;:-5.849344927619538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e3971954-1b7a-45ac-82ea-9d3396416aec&quot;,&quot;order&quot;:&quot;7&quot;}},&quot;dfe80d90-51f1-4c0e-86be-ef438c9aaaf6&quot;:{&quot;type&quot;:&quot;FIGURE_OBJECT&quot;,&quot;id&quot;:&quot;dfe80d90-51f1-4c0e-86be-ef438c9aaaf6&quot;,&quot;relativeTransform&quot;:{&quot;translate&quot;:{&quot;x&quot;:48.02391213127687,&quot;y&quot;:-29.67130044629803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15&quot;}},&quot;62662194-fe85-44b1-867e-b0a66fd4d041&quot;:{&quot;type&quot;:&quot;FIGURE_OBJECT&quot;,&quot;id&quot;:&quot;62662194-fe85-44b1-867e-b0a66fd4d041&quot;,&quot;relativeTransform&quot;:{&quot;translate&quot;:{&quot;x&quot;:-5.942725052905958e-14,&quot;y&quot;:-5.594753666919542},&quot;rotate&quot;:0},&quot;opacity&quot;:1,&quot;path&quot;:{&quot;type&quot;:&quot;RECT&quot;,&quot;size&quot;:{&quot;x&quot;:3.9275735027780376,&quot;y&quot;:12.47908914108576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dfe80d90-51f1-4c0e-86be-ef438c9aaaf6&quot;,&quot;order&quot;:&quot;1&quot;}},&quot;264c3cbf-8f53-49e4-800a-fc6d8739595c&quot;:{&quot;type&quot;:&quot;FIGURE_OBJECT&quot;,&quot;id&quot;:&quot;264c3cbf-8f53-49e4-800a-fc6d8739595c&quot;,&quot;relativeTransform&quot;:{&quot;translate&quot;:{&quot;x&quot;:0,&quot;y&quot;:6.202462388607106},&quot;rotate&quot;:0},&quot;opacity&quot;:1,&quot;path&quot;:{&quot;type&quot;:&quot;POLY_LINE&quot;,&quot;points&quot;:[{&quot;x&quot;:0,&quot;y&quot;:-5.349905740282188},{&quot;x&quot;:0,&quot;y&quot;:5.34990574028218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2&quot;}},&quot;ed385194-5cb9-4f2b-8b82-860a779c55df&quot;:{&quot;type&quot;:&quot;FIGURE_OBJECT&quot;,&quot;id&quot;:&quot;ed385194-5cb9-4f2b-8b82-860a779c55df&quot;,&quot;relativeTransform&quot;:{&quot;translate&quot;:{&quot;x&quot;:-5.990211609757413e-14,&quot;y&quot;:11.83429823746238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dfe80d90-51f1-4c0e-86be-ef438c9aaaf6&quot;,&quot;order&quot;:&quot;5&quot;}},&quot;e700eb5e-972c-4063-9d8c-cbc1ba23ff9a&quot;:{&quot;type&quot;:&quot;FIGURE_OBJECT&quot;,&quot;id&quot;:&quot;e700eb5e-972c-4063-9d8c-cbc1ba23ff9a&quot;,&quot;relativeTransform&quot;:{&quot;translate&quot;:{&quot;x&quot;:0,&quot;y&quot;:-8.56475476834070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dfe80d90-51f1-4c0e-86be-ef438c9aaaf6&quot;,&quot;order&quot;:&quot;7&quot;}},&quot;c01a16fa-9fbd-4263-8bbb-5ec5f315592f&quot;:{&quot;type&quot;:&quot;FIGURE_OBJECT&quot;,&quot;id&quot;:&quot;c01a16fa-9fbd-4263-8bbb-5ec5f315592f&quot;,&quot;relativeTransform&quot;:{&quot;translate&quot;:{&quot;x&quot;:53.173929424580926,&quot;y&quot;:-24.03524708679714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&quot;}},&quot;37af4182-dead-4798-8672-c767b11f0e00&quot;:{&quot;type&quot;:&quot;FIGURE_OBJECT&quot;,&quot;id&quot;:&quot;37af4182-dead-4798-8672-c767b11f0e00&quot;,&quot;relativeTransform&quot;:{&quot;translate&quot;:{&quot;x&quot;:-5.942725052905958e-14,&quot;y&quot;:-5.475356265938798},&quot;rotate&quot;:0},&quot;opacity&quot;:1,&quot;path&quot;:{&quot;type&quot;:&quot;RECT&quot;,&quot;size&quot;:{&quot;x&quot;:3.9275735027780376,&quot;y&quot;:10.55381131160670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c01a16fa-9fbd-4263-8bbb-5ec5f315592f&quot;,&quot;order&quot;:&quot;1&quot;}},&quot;c61d9c17-2f92-404c-bb24-8504daf88e21&quot;:{&quot;type&quot;:&quot;FIGURE_OBJECT&quot;,&quot;id&quot;:&quot;c61d9c17-2f92-404c-bb24-8504daf88e21&quot;,&quot;relativeTransform&quot;:{&quot;translate&quot;:{&quot;x&quot;:0,&quot;y&quot;:5.310306001010923},&quot;rotate&quot;:0},&quot;opacity&quot;:1,&quot;path&quot;:{&quot;type&quot;:&quot;POLY_LINE&quot;,&quot;points&quot;:[{&quot;x&quot;:0,&quot;y&quot;:-5.30099086644482},{&quot;x&quot;:0,&quot;y&quot;:5.30099086644482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2&quot;}},&quot;8f3871f8-21a0-4c11-8462-466aa7d6a25f&quot;:{&quot;type&quot;:&quot;FIGURE_OBJECT&quot;,&quot;id&quot;:&quot;8f3871f8-21a0-4c11-8462-466aa7d6a25f&quot;,&quot;relativeTransform&quot;:{&quot;translate&quot;:{&quot;x&quot;:-5.990211609757413e-14,&quot;y&quot;:10.75226192174211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c01a16fa-9fbd-4263-8bbb-5ec5f315592f&quot;,&quot;order&quot;:&quot;5&quot;}},&quot;49dc4f2b-c8c1-4250-aa1e-41cc174081d3&quot;:{&quot;type&quot;:&quot;FIGURE_OBJECT&quot;,&quot;id&quot;:&quot;49dc4f2b-c8c1-4250-aa1e-41cc174081d3&quot;,&quot;relativeTransform&quot;:{&quot;translate&quot;:{&quot;x&quot;:0,&quot;y&quot;:-10.05756325225185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c01a16fa-9fbd-4263-8bbb-5ec5f315592f&quot;,&quot;order&quot;:&quot;7&quot;}},&quot;7133ae58-ac4e-4fa8-98da-9af896f07c23&quot;:{&quot;type&quot;:&quot;FIGURE_OBJECT&quot;,&quot;id&quot;:&quot;7133ae58-ac4e-4fa8-98da-9af896f07c23&quot;,&quot;relativeTransform&quot;:{&quot;translate&quot;:{&quot;x&quot;:58.7003234128298,&quot;y&quot;:-23.405903685717867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2&quot;}},&quot;c95e3ea2-6794-40c9-8329-017d5448b2fd&quot;:{&quot;type&quot;:&quot;FIGURE_OBJECT&quot;,&quot;id&quot;:&quot;c95e3ea2-6794-40c9-8329-017d5448b2fd&quot;,&quot;relativeTransform&quot;:{&quot;translate&quot;:{&quot;x&quot;:-5.942725052905958e-14,&quot;y&quot;:-6.309627548721366},&quot;rotate&quot;:0},&quot;opacity&quot;:1,&quot;path&quot;:{&quot;type&quot;:&quot;RECT&quot;,&quot;size&quot;:{&quot;x&quot;:3.9275735027780376,&quot;y&quot;:7.626581943882652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7133ae58-ac4e-4fa8-98da-9af896f07c23&quot;,&quot;order&quot;:&quot;1&quot;}},&quot;74c8ebec-d73f-4207-9235-7c0efe584301&quot;:{&quot;type&quot;:&quot;FIGURE_OBJECT&quot;,&quot;id&quot;:&quot;74c8ebec-d73f-4207-9235-7c0efe584301&quot;,&quot;relativeTransform&quot;:{&quot;translate&quot;:{&quot;x&quot;:0,&quot;y&quot;:3.8908534706554447},&quot;rotate&quot;:0},&quot;opacity&quot;:1,&quot;path&quot;:{&quot;type&quot;:&quot;POLY_LINE&quot;,&quot;points&quot;:[{&quot;x&quot;:0,&quot;y&quot;:-6.202462388607106},{&quot;x&quot;:0,&quot;y&quot;:6.202462388607106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2&quot;}},&quot;0693aaaf-7612-41f6-b8f4-96ebb550a2be&quot;:{&quot;type&quot;:&quot;FIGURE_OBJECT&quot;,&quot;id&quot;:&quot;0693aaaf-7612-41f6-b8f4-96ebb550a2be&quot;,&quot;relativeTransform&quot;:{&quot;translate&quot;:{&quot;x&quot;:-5.990211609757413e-14,&quot;y&quot;:10.122918520662772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7133ae58-ac4e-4fa8-98da-9af896f07c23&quot;,&quot;order&quot;:&quot;5&quot;}},&quot;8bc836aa-3d29-41ef-ad4f-358c99aaea3b&quot;:{&quot;type&quot;:&quot;FIGURE_OBJECT&quot;,&quot;id&quot;:&quot;8bc836aa-3d29-41ef-ad4f-358c99aaea3b&quot;,&quot;relativeTransform&quot;:{&quot;translate&quot;:{&quot;x&quot;:0,&quot;y&quot;:-8.8112256409947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7133ae58-ac4e-4fa8-98da-9af896f07c23&quot;,&quot;order&quot;:&quot;7&quot;}},&quot;6d94ebcf-04bb-44d8-a453-4c61e4ebc92c&quot;:{&quot;type&quot;:&quot;FIGURE_OBJECT&quot;,&quot;id&quot;:&quot;6d94ebcf-04bb-44d8-a453-4c61e4ebc92c&quot;,&quot;relativeTransform&quot;:{&quot;translate&quot;:{&quot;x&quot;:64.00173717443748,&quot;y&quot;:-22.513443279708188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25&quot;}},&quot;e831661b-dff6-480f-a0ce-4b64ec05a74b&quot;:{&quot;type&quot;:&quot;FIGURE_OBJECT&quot;,&quot;id&quot;:&quot;e831661b-dff6-480f-a0ce-4b64ec05a74b&quot;,&quot;relativeTransform&quot;:{&quot;translate&quot;:{&quot;x&quot;:0,&quot;y&quot;:3.70025806993841},&quot;rotate&quot;:0},&quot;opacity&quot;:1,&quot;path&quot;:{&quot;type&quot;:&quot;POLY_LINE&quot;,&quot;points&quot;:[{&quot;x&quot;:0,&quot;y&quot;:-6.340467176753631},{&quot;x&quot;:0,&quot;y&quot;:6.340467176753631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1&quot;}},&quot;c1e393b0-c24d-41b0-b7a4-24deb2cc34b8&quot;:{&quot;type&quot;:&quot;FIGURE_OBJECT&quot;,&quot;id&quot;:&quot;c1e393b0-c24d-41b0-b7a4-24deb2cc34b8&quot;,&quot;relativeTransform&quot;:{&quot;translate&quot;:{&quot;x&quot;:-5.942725052905958e-14,&quot;y&quot;:-6.414545439247541},&quot;rotate&quot;:0},&quot;opacity&quot;:1,&quot;path&quot;:{&quot;type&quot;:&quot;RECT&quot;,&quot;size&quot;:{&quot;x&quot;:3.9275735027780376,&quot;y&quot;:7.31156493768928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6d94ebcf-04bb-44d8-a453-4c61e4ebc92c&quot;,&quot;order&quot;:&quot;2&quot;}},&quot;8016e529-f057-49e1-b533-8ca449af43f9&quot;:{&quot;type&quot;:&quot;FIGURE_OBJECT&quot;,&quot;id&quot;:&quot;8016e529-f057-49e1-b533-8ca449af43f9&quot;,&quot;relativeTransform&quot;:{&quot;translate&quot;:{&quot;x&quot;:-5.990211609757413e-14,&quot;y&quot;:10.07032790809214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6d94ebcf-04bb-44d8-a453-4c61e4ebc92c&quot;,&quot;order&quot;:&quot;5&quot;}},&quot;b1387971-032f-4777-9944-472442b7e32a&quot;:{&quot;type&quot;:&quot;FIGURE_OBJECT&quot;,&quot;id&quot;:&quot;b1387971-032f-4777-9944-472442b7e32a&quot;,&quot;relativeTransform&quot;:{&quot;translate&quot;:{&quot;x&quot;:0,&quot;y&quot;:-8.486593768294497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6d94ebcf-04bb-44d8-a453-4c61e4ebc92c&quot;,&quot;order&quot;:&quot;7&quot;}},&quot;371ecf6e-cd51-44d6-aab6-00a480410704&quot;:{&quot;type&quot;:&quot;FIGURE_OBJECT&quot;,&quot;id&quot;:&quot;371ecf6e-cd51-44d6-aab6-00a480410704&quot;,&quot;relativeTransform&quot;:{&quot;translate&quot;:{&quot;x&quot;:69.25804211867336,&quot;y&quot;:-21.233414226815054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3&quot;}},&quot;abca95fc-4b16-41c4-a4ab-0b6ecb54448f&quot;:{&quot;type&quot;:&quot;FIGURE_OBJECT&quot;,&quot;id&quot;:&quot;abca95fc-4b16-41c4-a4ab-0b6ecb54448f&quot;,&quot;relativeTransform&quot;:{&quot;translate&quot;:{&quot;x&quot;:0,&quot;y&quot;:4.18877658812416},&quot;rotate&quot;:0},&quot;opacity&quot;:1,&quot;path&quot;:{&quot;type&quot;:&quot;POLY_LINE&quot;,&quot;points&quot;:[{&quot;x&quot;:0,&quot;y&quot;:-6.417434096394083},{&quot;x&quot;:0,&quot;y&quot;:6.417434096394083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1&quot;}},&quot;8c44c29b-97c1-4187-a0d9-5e88c40abc27&quot;:{&quot;type&quot;:&quot;FIGURE_OBJECT&quot;,&quot;id&quot;:&quot;8c44c29b-97c1-4187-a0d9-5e88c40abc27&quot;,&quot;relativeTransform&quot;:{&quot;translate&quot;:{&quot;x&quot;:-5.942725052905958e-14,&quot;y&quot;:-6.47100591757531},&quot;rotate&quot;:0},&quot;opacity&quot;:1,&quot;path&quot;:{&quot;type&quot;:&quot;RECT&quot;,&quot;size&quot;:{&quot;x&quot;:3.9275735027780376,&quot;y&quot;:8.32961485668615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371ecf6e-cd51-44d6-aab6-00a480410704&quot;,&quot;order&quot;:&quot;2&quot;}},&quot;becf6147-6ed7-4110-a9c5-1ecce4236000&quot;:{&quot;type&quot;:&quot;FIGURE_OBJECT&quot;,&quot;id&quot;:&quot;becf6147-6ed7-4110-a9c5-1ecce4236000&quot;,&quot;relativeTransform&quot;:{&quot;translate&quot;:{&quot;x&quot;:-5.990211609757413e-14,&quot;y&quot;:10.635813345918343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371ecf6e-cd51-44d6-aab6-00a480410704&quot;,&quot;order&quot;:&quot;5&quot;}},&quot;0d5e1ca5-4845-4326-b09e-3646171af768&quot;:{&quot;type&quot;:&quot;FIGURE_OBJECT&quot;,&quot;id&quot;:&quot;0d5e1ca5-4845-4326-b09e-3646171af768&quot;,&quot;relativeTransform&quot;:{&quot;translate&quot;:{&quot;x&quot;:0,&quot;y&quot;:-9.202762604041446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371ecf6e-cd51-44d6-aab6-00a480410704&quot;,&quot;order&quot;:&quot;7&quot;}},&quot;43c2a84f-5803-4121-9104-02a2107d08e5&quot;:{&quot;type&quot;:&quot;FIGURE_OBJECT&quot;,&quot;id&quot;:&quot;43c2a84f-5803-4121-9104-02a2107d08e5&quot;,&quot;relativeTransform&quot;:{&quot;translate&quot;:{&quot;x&quot;:74.58539345026965,&quot;y&quot;:-16.6703754195602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4&quot;}},&quot;4ce81207-e84b-4f0d-87d4-560274ad7c8d&quot;:{&quot;type&quot;:&quot;FIGURE_OBJECT&quot;,&quot;id&quot;:&quot;4ce81207-e84b-4f0d-87d4-560274ad7c8d&quot;,&quot;relativeTransform&quot;:{&quot;translate&quot;:{&quot;x&quot;:-5.942725052905958e-14,&quot;y&quot;:-10.142551787218478},&quot;rotate&quot;:0},&quot;opacity&quot;:1,&quot;path&quot;:{&quot;type&quot;:&quot;RECT&quot;,&quot;size&quot;:{&quot;x&quot;:3.9275735027780376,&quot;y&quot;:10.112600731909419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43c2a84f-5803-4121-9104-02a2107d08e5&quot;,&quot;order&quot;:&quot;1&quot;}},&quot;a16c85a4-6292-41e6-abf0-485ba64e5240&quot;:{&quot;type&quot;:&quot;FIGURE_OBJECT&quot;,&quot;id&quot;:&quot;a16c85a4-6292-41e6-abf0-485ba64e5240&quot;,&quot;relativeTransform&quot;:{&quot;translate&quot;:{&quot;x&quot;:0,&quot;y&quot;:5.19033329882985},&quot;rotate&quot;:0},&quot;opacity&quot;:1,&quot;path&quot;:{&quot;type&quot;:&quot;POLY_LINE&quot;,&quot;points&quot;:[{&quot;x&quot;:0,&quot;y&quot;:-10.008518854343297},{&quot;x&quot;:0,&quot;y&quot;:10.008518854343297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2&quot;}},&quot;4d23a3ff-5247-4f73-9644-d99309ea7a20&quot;:{&quot;type&quot;:&quot;FIGURE_OBJECT&quot;,&quot;id&quot;:&quot;4d23a3ff-5247-4f73-9644-d99309ea7a20&quot;,&quot;relativeTransform&quot;:{&quot;translate&quot;:{&quot;x&quot;:-5.990211609757413e-14,&quot;y&quot;:15.198852153173148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43c2a84f-5803-4121-9104-02a2107d08e5&quot;,&quot;order&quot;:&quot;5&quot;}},&quot;2009eb1d-51d4-44d6-825d-081301461916&quot;:{&quot;type&quot;:&quot;FIGURE_OBJECT&quot;,&quot;id&quot;:&quot;2009eb1d-51d4-44d6-825d-081301461916&quot;,&quot;relativeTransform&quot;:{&quot;translate&quot;:{&quot;x&quot;:0,&quot;y&quot;:-13.201941194150185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43c2a84f-5803-4121-9104-02a2107d08e5&quot;,&quot;order&quot;:&quot;7&quot;}},&quot;8f94874d-59b9-4017-8cf7-84f42713aee8&quot;:{&quot;type&quot;:&quot;FIGURE_OBJECT&quot;,&quot;id&quot;:&quot;8f94874d-59b9-4017-8cf7-84f42713aee8&quot;,&quot;relativeTransform&quot;:{&quot;translate&quot;:{&quot;x&quot;:79.72328774890511,&quot;y&quot;:3.7413644411286455},&quot;rotate&quot;:0},&quot;opacity&quot;:1,&quot;source&quot;:{&quot;type&quot;:&quot;ASSETS&quot;},&quot;pathStyles&quot;:[{&quot;type&quot;:&quot;FILL&quot;,&quot;fillStyle&quot;:&quot;rgb(0,0,0)&quot;}],&quot;isLocked&quot;:false,&quot;parent&quot;:{&quot;type&quot;:&quot;CHILD&quot;,&quot;parentId&quot;:&quot;c4373e79-fa67-4653-bfa0-cef7b5646e3a&quot;,&quot;order&quot;:&quot;65&quot;}},&quot;9cda8f64-bba0-48fc-8601-3fd2033ed168&quot;:{&quot;type&quot;:&quot;FIGURE_OBJECT&quot;,&quot;id&quot;:&quot;9cda8f64-bba0-48fc-8601-3fd2033ed168&quot;,&quot;relativeTransform&quot;:{&quot;translate&quot;:{&quot;x&quot;:-5.942725052905958e-14,&quot;y&quot;:-27.339843288009998},&quot;rotate&quot;:0},&quot;opacity&quot;:1,&quot;path&quot;:{&quot;type&quot;:&quot;RECT&quot;,&quot;size&quot;:{&quot;x&quot;:3.9275735027780376,&quot;y&quot;:16.54149745170393},&quot;cornerRounding&quot;:{&quot;type&quot;:&quot;ARC_LENGTH&quot;,&quot;global&quot;:0}},&quot;pathStyles&quot;:[{&quot;type&quot;:&quot;FILL&quot;,&quot;fillStyle&quot;:&quot;rgba(255, 245, 96, 1)&quot;},{&quot;type&quot;:&quot;STROKE&quot;,&quot;strokeStyle&quot;:&quot;rgba(122,110,33,1)&quot;,&quot;lineWidth&quot;:0.5638602171461017,&quot;lineJoin&quot;:&quot;round&quot;}],&quot;isLocked&quot;:false,&quot;parent&quot;:{&quot;type&quot;:&quot;CHILD&quot;,&quot;parentId&quot;:&quot;8f94874d-59b9-4017-8cf7-84f42713aee8&quot;,&quot;order&quot;:&quot;1&quot;}},&quot;3dd0210d-34c8-49ea-9f7d-9de7bc24efdc&quot;:{&quot;type&quot;:&quot;FIGURE_OBJECT&quot;,&quot;id&quot;:&quot;3dd0210d-34c8-49ea-9f7d-9de7bc24efdc&quot;,&quot;relativeTransform&quot;:{&quot;translate&quot;:{&quot;x&quot;:-5.990211609757413e-14,&quot;y&quot;:35.610592013861925},&quot;rotate&quot;:0},&quot;opacity&quot;:1,&quot;path&quot;:{&quot;type&quot;:&quot;POLY_LINE&quot;,&quot;points&quot;:[{&quot;x&quot;:2.0772112078380367,&quot;y&quot;:0},{&quot;x&quot;:-2.0772112078380367,&quot;y&quot;:0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2&quot;}},&quot;f5a923fd-195b-43c5-8394-22aa14615c8f&quot;:{&quot;type&quot;:&quot;FIGURE_OBJECT&quot;,&quot;id&quot;:&quot;f5a923fd-195b-43c5-8394-22aa14615c8f&quot;,&quot;relativeTransform&quot;:{&quot;translate&quot;:{&quot;x&quot;:0,&quot;y&quot;:-30.554175516604364},&quot;rotate&quot;:0},&quot;opacity&quot;:1,&quot;path&quot;:{&quot;type&quot;:&quot;POLY_LINE&quot;,&quot;points&quot;:[{&quot;x&quot;:-2.2554408685843694,&quot;y&quot;:0},{&quot;x&quot;:2.2554408685843694,&quot;y&quot;:0}],&quot;closed&quot;:false},&quot;pathStyles&quot;:[{&quot;type&quot;:&quot;FILL&quot;,&quot;fillStyle&quot;:&quot;rgba(0,0,0,0)&quot;},{&quot;type&quot;:&quot;STROKE&quot;,&quot;strokeStyle&quot;:&quot;rgba(192,56,48,1)&quot;,&quot;lineWidth&quot;:0.5638602171461017,&quot;lineJoin&quot;:&quot;round&quot;}],&quot;isLocked&quot;:false,&quot;parent&quot;:{&quot;type&quot;:&quot;CHILD&quot;,&quot;parentId&quot;:&quot;8f94874d-59b9-4017-8cf7-84f42713aee8&quot;,&quot;order&quot;:&quot;5&quot;}},&quot;d0184c42-1c71-4906-a985-ad267107ef18&quot;:{&quot;type&quot;:&quot;FIGURE_OBJECT&quot;,&quot;id&quot;:&quot;d0184c42-1c71-4906-a985-ad267107ef18&quot;,&quot;relativeTransform&quot;:{&quot;translate&quot;:{&quot;x&quot;:0,&quot;y&quot;:8.266984347342406},&quot;rotate&quot;:0},&quot;opacity&quot;:1,&quot;path&quot;:{&quot;type&quot;:&quot;POLY_LINE&quot;,&quot;points&quot;:[{&quot;x&quot;:0,&quot;y&quot;:-27.118063579661218},{&quot;x&quot;:0,&quot;y&quot;:27.118063579661218}],&quot;closed&quot;:false},&quot;pathStyles&quot;:[{&quot;type&quot;:&quot;FILL&quot;,&quot;fillStyle&quot;:&quot;rgba(0,0,0,0)&quot;},{&quot;type&quot;:&quot;STROKE&quot;,&quot;strokeStyle&quot;:&quot;#232323&quot;,&quot;lineWidth&quot;:0.5638602171461017,&quot;lineJoin&quot;:&quot;round&quot;}],&quot;isLocked&quot;:false,&quot;parent&quot;:{&quot;type&quot;:&quot;CHILD&quot;,&quot;parentId&quot;:&quot;8f94874d-59b9-4017-8cf7-84f42713aee8&quot;,&quot;order&quot;:&quot;7&quot;}},&quot;c1224672-0a10-47e5-9979-589a9126380c&quot;:{&quot;type&quot;:&quot;FIGURE_OBJECT&quot;,&quot;id&quot;:&quot;c1224672-0a10-47e5-9979-589a9126380c&quot;,&quot;relativeTransform&quot;:{&quot;translate&quot;:{&quot;x&quot;:8.043121504424196,&quot;y&quot;:-30.436176830856503},&quot;rotate&quot;:0},&quot;opacity&quot;:1,&quot;path&quot;:{&quot;type&quot;:&quot;POLY_LINE&quot;,&quot;points&quot;:[{&quot;x&quot;:-73.01989812042024,&quot;y&quot;:3.422296542106105},{&quot;x&quot;:-58.91899471435118,&quot;y&quot;:3.422296542106105},{&quot;x&quot;:-54.694441063171894,&quot;y&quot;:-5.920532280034075},{&quot;x&quot;:-33.54968292019311,&quot;y&quot;:-5.920532280034075},{&quot;x&quot;:-28.474940965878194,&quot;y&quot;:-11.277204342922207},{&quot;x&quot;:-23.40019901156327,&quot;y&quot;:-11.277204342922207},{&quot;x&quot;:-17.761596840102346,&quot;y&quot;:-14.378435537225611},{&quot;x&quot;:-3.101231194303643,&quot;y&quot;:-12.12299466864124},{&quot;x&quot;:-3.101231194303643,&quot;y&quot;:-12.12299466864124},{&quot;x&quot;:1.127720434292125,&quot;y&quot;:-14.096505428652641},{&quot;x&quot;:4.792811845741711,&quot;y&quot;:-12.12299466864124},{&quot;x&quot;:33.31624479029441,&quot;y&quot;:-5.712749790015782},{&quot;x&quot;:44.87537924178959,&quot;y&quot;:3.5909437928949073},{&quot;x&quot;:66.86592771048758,&quot;y&quot;:9.511476072928982},{&quot;x&quot;:73.01989812042018,&quot;y&quot;:14.378435537225611}],&quot;closed&quot;:false,&quot;cornerRounding&quot;:{&quot;type&quot;:&quot;ARC_LENGTH&quot;,&quot;global&quot;:4.428547789594346}},&quot;pathStyles&quot;:[{&quot;type&quot;:&quot;FILL&quot;,&quot;fillStyle&quot;:&quot;rgba(0,0,0,0)&quot;},{&quot;type&quot;:&quot;STROKE&quot;,&quot;strokeStyle&quot;:&quot;rgba(0,77,185,1)&quot;,&quot;lineWidth&quot;:0.5638602171461017,&quot;lineJoin&quot;:&quot;round&quot;}],&quot;isLocked&quot;:false,&quot;parent&quot;:{&quot;type&quot;:&quot;CHILD&quot;,&quot;parentId&quot;:&quot;c4373e79-fa67-4653-bfa0-cef7b5646e3a&quot;,&quot;order&quot;:&quot;652&quot;}},&quot;3055ffdd-acbc-437a-98d5-07ddd5240954&quot;:{&quot;type&quot;:&quot;FIGURE_OBJECT&quot;,&quot;id&quot;:&quot;3055ffdd-acbc-437a-98d5-07ddd5240954&quot;,&quot;relativeTransform&quot;:{&quot;translate&quot;:{&quot;x&quot;:-61.2203398493687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55&quot;}},&quot;4217ec9a-92d5-491a-a6a0-954ccdaf1064&quot;:{&quot;type&quot;:&quot;FIGURE_OBJECT&quot;,&quot;id&quot;:&quot;4217ec9a-92d5-491a-a6a0-954ccdaf1064&quot;,&quot;relativeTransform&quot;:{&quot;translate&quot;:{&quot;x&quot;:-28.93060258438873,&quot;y&quot;:49.07096635887299},&quot;rotate&quot;:0},&quot;opacity&quot;:1,&quot;path&quot;:{&quot;type&quot;:&quot;POLY_LINE&quot;,&quot;points&quot;:[{&quot;x&quot;:0,&quot;y&quot;:-1.2034650671444005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&quot;}},&quot;544065f9-f8a8-482a-9925-755fc90abe87&quot;:{&quot;type&quot;:&quot;FIGURE_OBJECT&quot;,&quot;id&quot;:&quot;544065f9-f8a8-482a-9925-755fc90abe87&quot;,&quot;relativeTransform&quot;:{&quot;translate&quot;:{&quot;x&quot;:2.999391862052204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65&quot;}},&quot;29d4b592-99c5-4a80-86ed-2a6fde4b3178&quot;:{&quot;type&quot;:&quot;FIGURE_OBJECT&quot;,&quot;id&quot;:&quot;29d4b592-99c5-4a80-86ed-2a6fde4b3178&quot;,&quot;relativeTransform&quot;:{&quot;translate&quot;:{&quot;x&quot;:-67.65297094429961,&quot;y&quot;:-27.22499289420966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&quot;}},&quot;cd6e96cf-fe29-4d68-8902-7ad39584d0f6&quot;:{&quot;type&quot;:&quot;FIGURE_OBJECT&quot;,&quot;id&quot;:&quot;cd6e96cf-fe29-4d68-8902-7ad39584d0f6&quot;,&quot;relativeTransform&quot;:{&quot;translate&quot;:{&quot;x&quot;:34.9296682386015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2&quot;}},&quot;7f7655e4-0122-45da-8898-6bdd5dd4ce0e&quot;:{&quot;type&quot;:&quot;FIGURE_OBJECT&quot;,&quot;id&quot;:&quot;7f7655e4-0122-45da-8898-6bdd5dd4ce0e&quot;,&quot;relativeTransform&quot;:{&quot;translate&quot;:{&quot;x&quot;:-67.65318939909153,&quot;y&quot;:4.70528348233982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75&quot;}},&quot;de03f146-1dc2-4339-85fb-7c8b90e2a6ec&quot;:{&quot;type&quot;:&quot;FIGURE_OBJECT&quot;,&quot;id&quot;:&quot;de03f146-1dc2-4339-85fb-7c8b90e2a6ec&quot;,&quot;relativeTransform&quot;:{&quot;translate&quot;:{&quot;x&quot;:66.859944615151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8&quot;}},&quot;4540061f-9209-4c26-8051-f51a20fcfaf6&quot;:{&quot;type&quot;:&quot;FIGURE_OBJECT&quot;,&quot;id&quot;:&quot;4540061f-9209-4c26-8051-f51a20fcfaf6&quot;,&quot;relativeTransform&quot;:{&quot;translate&quot;:{&quot;x&quot;:-67.65318939909153,&quot;y&quot;:36.63555985888931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69&quot;}},&quot;395d097c-1c38-4db5-960d-063ec323ae1f&quot;:{&quot;type&quot;:&quot;FIGURE_OBJECT&quot;,&quot;id&quot;:&quot;395d097c-1c38-4db5-960d-063ec323ae1f&quot;,&quot;relativeTransform&quot;:{&quot;translate&quot;:{&quot;x&quot;:-55.5391662315132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&quot;}},&quot;2b6bd7ac-354b-40aa-bd00-e2d1bc63ebea&quot;:{&quot;type&quot;:&quot;FIGURE_OBJECT&quot;,&quot;id&quot;:&quot;2b6bd7ac-354b-40aa-bd00-e2d1bc63ebea&quot;,&quot;relativeTransform&quot;:{&quot;translate&quot;:{&quot;x&quot;:-23.608889854963817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2&quot;}},&quot;ce5d3475-c77c-4334-ae5b-15f2e9674fcd&quot;:{&quot;type&quot;:&quot;FIGURE_OBJECT&quot;,&quot;id&quot;:&quot;ce5d3475-c77c-4334-ae5b-15f2e9674fcd&quot;,&quot;relativeTransform&quot;:{&quot;translate&quot;:{&quot;x&quot;:8.3211045914770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05&quot;}},&quot;137b3039-8e48-408d-9a45-4b90d8d1bf50&quot;:{&quot;type&quot;:&quot;FIGURE_OBJECT&quot;,&quot;id&quot;:&quot;137b3039-8e48-408d-9a45-4b90d8d1bf50&quot;,&quot;relativeTransform&quot;:{&quot;translate&quot;:{&quot;x&quot;:-67.65297094429961,&quot;y&quot;:-21.9032801647846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&quot;}},&quot;f598ebd2-67b5-41f4-962f-f69702062538&quot;:{&quot;type&quot;:&quot;FIGURE_OBJECT&quot;,&quot;id&quot;:&quot;f598ebd2-67b5-41f4-962f-f69702062538&quot;,&quot;relativeTransform&quot;:{&quot;translate&quot;:{&quot;x&quot;:40.45606222685045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2&quot;}},&quot;009370ab-8d22-4827-bbfc-282948e09179&quot;:{&quot;type&quot;:&quot;FIGURE_OBJECT&quot;,&quot;id&quot;:&quot;009370ab-8d22-4827-bbfc-282948e09179&quot;,&quot;relativeTransform&quot;:{&quot;translate&quot;:{&quot;x&quot;:-67.65318939909153,&quot;y&quot;:10.23167747058882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15&quot;}},&quot;ab27a079-6eb9-4d5e-9938-e8aa5ec972d1&quot;:{&quot;type&quot;:&quot;FIGURE_OBJECT&quot;,&quot;id&quot;:&quot;ab27a079-6eb9-4d5e-9938-e8aa5ec972d1&quot;,&quot;relativeTransform&quot;:{&quot;translate&quot;:{&quot;x&quot;:72.3863386033999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&quot;}},&quot;9b41de39-f702-49d5-b80a-17fe5aafa70d&quot;:{&quot;type&quot;:&quot;FIGURE_OBJECT&quot;,&quot;id&quot;:&quot;9b41de39-f702-49d5-b80a-17fe5aafa70d&quot;,&quot;relativeTransform&quot;:{&quot;translate&quot;:{&quot;x&quot;:-67.65318939909153,&quot;y&quot;:42.1619538471382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2&quot;}},&quot;d5f3bf9b-2e9c-4a9d-816f-25ccba19024f&quot;:{&quot;type&quot;:&quot;FIGURE_OBJECT&quot;,&quot;id&quot;:&quot;d5f3bf9b-2e9c-4a9d-816f-25ccba19024f&quot;,&quot;relativeTransform&quot;:{&quot;translate&quot;:{&quot;x&quot;:-50.21745350208839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25&quot;}},&quot;adc42c34-8b63-4324-bc37-0e7a6ebcb7b7&quot;:{&quot;type&quot;:&quot;FIGURE_OBJECT&quot;,&quot;id&quot;:&quot;adc42c34-8b63-4324-bc37-0e7a6ebcb7b7&quot;,&quot;relativeTransform&quot;:{&quot;translate&quot;:{&quot;x&quot;:-18.082777796823432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3&quot;}},&quot;a0b9bc53-e271-4739-a5bb-6f0ef4625443&quot;:{&quot;type&quot;:&quot;FIGURE_OBJECT&quot;,&quot;id&quot;:&quot;a0b9bc53-e271-4739-a5bb-6f0ef4625443&quot;,&quot;relativeTransform&quot;:{&quot;translate&quot;:{&quot;x&quot;:-67.65297094429961,&quot;y&quot;:-48.3071625530851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4&quot;}},&quot;c3c09206-4231-40c8-ac58-e13e2c8ff688&quot;:{&quot;type&quot;:&quot;FIGURE_OBJECT&quot;,&quot;id&quot;:&quot;c3c09206-4231-40c8-ac58-e13e2c8ff688&quot;,&quot;relativeTransform&quot;:{&quot;translate&quot;:{&quot;x&quot;:13.81197538604591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&quot;}},&quot;d18506f9-973b-4138-a5fb-e5787d41fece&quot;:{&quot;type&quot;:&quot;FIGURE_OBJECT&quot;,&quot;id&quot;:&quot;d18506f9-973b-4138-a5fb-e5787d41fece&quot;,&quot;relativeTransform&quot;:{&quot;translate&quot;:{&quot;x&quot;:-67.65318939909153,&quot;y&quot;:-16.412409370215954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2&quot;}},&quot;2d59b50f-7224-46d6-9a08-bcb97431a8a0&quot;:{&quot;type&quot;:&quot;FIGURE_OBJECT&quot;,&quot;id&quot;:&quot;2d59b50f-7224-46d6-9a08-bcb97431a8a0&quot;,&quot;relativeTransform&quot;:{&quot;translate&quot;:{&quot;x&quot;:45.573093697451405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55&quot;}},&quot;9eed6dba-c771-406b-ae84-77ac256ad322&quot;:{&quot;type&quot;:&quot;FIGURE_OBJECT&quot;,&quot;id&quot;:&quot;9eed6dba-c771-406b-ae84-77ac256ad322&quot;,&quot;relativeTransform&quot;:{&quot;translate&quot;:{&quot;x&quot;:-67.65318939909153,&quot;y&quot;:15.348708941189658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&quot;}},&quot;f2c5cff8-e0d7-4935-97c3-8b9d8a3c9f0b&quot;:{&quot;type&quot;:&quot;FIGURE_OBJECT&quot;,&quot;id&quot;:&quot;f2c5cff8-e0d7-4935-97c3-8b9d8a3c9f0b&quot;,&quot;relativeTransform&quot;:{&quot;translate&quot;:{&quot;x&quot;:77.794603876156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65&quot;}},&quot;3aff0285-f4a5-40ba-a757-8b1363c6d475&quot;:{&quot;type&quot;:&quot;FIGURE_OBJECT&quot;,&quot;id&quot;:&quot;3aff0285-f4a5-40ba-a757-8b1363c6d475&quot;,&quot;relativeTransform&quot;:{&quot;translate&quot;:{&quot;x&quot;:-67.65318939909159,&quot;y&quot;:47.522181806516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&quot;}},&quot;cb3567e5-6f77-4209-afb6-1c462ab1d606&quot;:{&quot;type&quot;:&quot;FIGURE_OBJECT&quot;,&quot;id&quot;:&quot;cb3567e5-6f77-4209-afb6-1c462ab1d606&quot;,&quot;relativeTransform&quot;:{&quot;translate&quot;:{&quot;x&quot;:-44.89574077266347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2&quot;}},&quot;490e9704-6292-4ec1-a32f-aa6c24d3c678&quot;:{&quot;type&quot;:&quot;FIGURE_OBJECT&quot;,&quot;id&quot;:&quot;490e9704-6292-4ec1-a32f-aa6c24d3c678&quot;,&quot;relativeTransform&quot;:{&quot;translate&quot;:{&quot;x&quot;:-12.965464396113987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75&quot;}},&quot;00520c73-0059-4c8a-9305-666be2a5c490&quot;:{&quot;type&quot;:&quot;FIGURE_OBJECT&quot;,&quot;id&quot;:&quot;00520c73-0059-4c8a-9305-666be2a5c490&quot;,&quot;relativeTransform&quot;:{&quot;translate&quot;:{&quot;x&quot;:-67.65297094429961,&quot;y&quot;:-43.1898491523757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8&quot;}},&quot;028571f7-beac-4b3f-b838-27be5a367249&quot;:{&quot;type&quot;:&quot;FIGURE_OBJECT&quot;,&quot;id&quot;:&quot;028571f7-beac-4b3f-b838-27be5a367249&quot;,&quot;relativeTransform&quot;:{&quot;translate&quot;:{&quot;x&quot;:18.9645300503268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79&quot;}},&quot;7ca9cff6-d2ac-4309-85d8-1c72250616e6&quot;:{&quot;type&quot;:&quot;FIGURE_OBJECT&quot;,&quot;id&quot;:&quot;7ca9cff6-d2ac-4309-85d8-1c72250616e6&quot;,&quot;relativeTransform&quot;:{&quot;translate&quot;:{&quot;x&quot;:-67.65318939909153,&quot;y&quot;:-11.25985470593497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&quot;}},&quot;c9cc795a-87bd-4767-93e1-2a0e4fe407b6&quot;:{&quot;type&quot;:&quot;FIGURE_OBJECT&quot;,&quot;id&quot;:&quot;c9cc795a-87bd-4767-93e1-2a0e4fe407b6&quot;,&quot;relativeTransform&quot;:{&quot;translate&quot;:{&quot;x&quot;:50.8948064268763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05&quot;}},&quot;b7ac2d5b-093e-4fca-93b9-f315fc503e25&quot;:{&quot;type&quot;:&quot;FIGURE_OBJECT&quot;,&quot;id&quot;:&quot;b7ac2d5b-093e-4fca-93b9-f315fc503e25&quot;,&quot;relativeTransform&quot;:{&quot;translate&quot;:{&quot;x&quot;:-67.65318939909153,&quot;y&quot;:20.670421670614513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1&quot;}},&quot;ddb954c2-597d-49e3-97de-14b641c55986&quot;:{&quot;type&quot;:&quot;FIGURE_OBJECT&quot;,&quot;id&quot;:&quot;ddb954c2-597d-49e3-97de-14b641c55986&quot;,&quot;relativeTransform&quot;:{&quot;translate&quot;:{&quot;x&quot;:-39.57402804323850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2&quot;}},&quot;96d46a7e-712f-4854-b9b9-5bd0b9e33a06&quot;:{&quot;type&quot;:&quot;FIGURE_OBJECT&quot;,&quot;id&quot;:&quot;96d46a7e-712f-4854-b9b9-5bd0b9e33a06&quot;,&quot;relativeTransform&quot;:{&quot;translate&quot;:{&quot;x&quot;:-7.644033596797686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3&quot;}},&quot;41e8f5b0-b0a4-44de-a3ee-02057f66890a&quot;:{&quot;type&quot;:&quot;FIGURE_OBJECT&quot;,&quot;id&quot;:&quot;41e8f5b0-b0a4-44de-a3ee-02057f66890a&quot;,&quot;relativeTransform&quot;:{&quot;translate&quot;:{&quot;x&quot;:-67.65297094429961,&quot;y&quot;:-37.868418353059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&quot;}},&quot;afade0db-a7b9-4ee5-8b15-c80d93d6b306&quot;:{&quot;type&quot;:&quot;FIGURE_OBJECT&quot;,&quot;id&quot;:&quot;afade0db-a7b9-4ee5-8b15-c80d93d6b306&quot;,&quot;relativeTransform&quot;:{&quot;translate&quot;:{&quot;x&quot;:24.286242779751863,&quot;y&quot;:49.097307014898696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55&quot;}},&quot;2b38f1af-6290-4c7f-8e7f-ecfd5d2e657b&quot;:{&quot;type&quot;:&quot;FIGURE_OBJECT&quot;,&quot;id&quot;:&quot;2b38f1af-6290-4c7f-8e7f-ecfd5d2e657b&quot;,&quot;relativeTransform&quot;:{&quot;translate&quot;:{&quot;x&quot;:-67.68399152474534,&quot;y&quot;:-5.938141976510001},&quot;rotate&quot;:0},&quot;opacity&quot;:1,&quot;path&quot;:{&quot;type&quot;:&quot;POLY_LINE&quot;,&quot;points&quot;:[{&quot;x&quot;:1.4145545140768816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6&quot;}},&quot;82fb9b77-5331-41c8-b2d6-1c15b322a5c4&quot;:{&quot;type&quot;:&quot;FIGURE_OBJECT&quot;,&quot;id&quot;:&quot;82fb9b77-5331-41c8-b2d6-1c15b322a5c4&quot;,&quot;relativeTransform&quot;:{&quot;translate&quot;:{&quot;x&quot;:56.21651915630123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7&quot;}},&quot;1be7b198-f526-43bd-9f69-b09bd4c7a4e5&quot;:{&quot;type&quot;:&quot;FIGURE_OBJECT&quot;,&quot;id&quot;:&quot;1be7b198-f526-43bd-9f69-b09bd4c7a4e5&quot;,&quot;relativeTransform&quot;:{&quot;translate&quot;:{&quot;x&quot;:-67.65318939909153,&quot;y&quot;:25.992134400039486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88&quot;}},&quot;160fcab6-7b3a-4954-a127-6e443572b0cd&quot;:{&quot;type&quot;:&quot;FIGURE_OBJECT&quot;,&quot;id&quot;:&quot;160fcab6-7b3a-4954-a127-6e443572b0cd&quot;,&quot;relativeTransform&quot;:{&quot;translate&quot;:{&quot;x&quot;:-34.04791598509818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&quot;}},&quot;2eefc3fb-72cb-48ec-920a-d7258aed7592&quot;:{&quot;type&quot;:&quot;FIGURE_OBJECT&quot;,&quot;id&quot;:&quot;2eefc3fb-72cb-48ec-920a-d7258aed7592&quot;,&quot;relativeTransform&quot;:{&quot;translate&quot;:{&quot;x&quot;:-2.1176396085486875,&quot;y&quot;:49.070915536480975},&quot;rotate&quot;:0},&quot;opacity&quot;:1,&quot;path&quot;:{&quot;type&quot;:&quot;POLY_LINE&quot;,&quot;points&quot;:[{&quot;x&quot;:0,&quot;y&quot;:-1.2034650671445204},{&quot;x&quot;:0,&quot;y&quot;:1.2034650671444005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05&quot;}},&quot;69a4c15e-f0ea-4e9e-ab30-0e3684b4bea6&quot;:{&quot;type&quot;:&quot;FIGURE_OBJECT&quot;,&quot;id&quot;:&quot;69a4c15e-f0ea-4e9e-ab30-0e3684b4bea6&quot;,&quot;relativeTransform&quot;:{&quot;translate&quot;:{&quot;x&quot;:-67.65297094429961,&quot;y&quot;:-32.34202436481049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1&quot;}},&quot;c1bf4c75-78a5-496a-af80-7c44f89a74eb&quot;:{&quot;type&quot;:&quot;FIGURE_OBJECT&quot;,&quot;id&quot;:&quot;c1bf4c75-78a5-496a-af80-7c44f89a74eb&quot;,&quot;relativeTransform&quot;:{&quot;translate&quot;:{&quot;x&quot;:29.81263676800074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2&quot;}},&quot;8878cf46-9ac2-4a01-a950-91ede70c0fba&quot;:{&quot;type&quot;:&quot;FIGURE_OBJECT&quot;,&quot;id&quot;:&quot;8878cf46-9ac2-4a01-a950-91ede70c0fba&quot;,&quot;relativeTransform&quot;:{&quot;translate&quot;:{&quot;x&quot;:-67.65318939909153,&quot;y&quot;:-0.411747988261002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3&quot;}},&quot;c12d1f0c-c204-4ae8-802b-5fd6daa49c9a&quot;:{&quot;type&quot;:&quot;FIGURE_OBJECT&quot;,&quot;id&quot;:&quot;c12d1f0c-c204-4ae8-802b-5fd6daa49c9a&quot;,&quot;relativeTransform&quot;:{&quot;translate&quot;:{&quot;x&quot;:61.742913144550116,&quot;y&quot;:49.07110139196271},&quot;rotate&quot;:0},&quot;opacity&quot;:1,&quot;path&quot;:{&quot;type&quot;:&quot;POLY_LINE&quot;,&quot;points&quot;:[{&quot;x&quot;:0,&quot;y&quot;:-1.2034650671446403},{&quot;x&quot;:0,&quot;y&quot;:1.2034650671445204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&quot;}},&quot;3a8d605f-cb44-4d88-be8a-af251627f44f&quot;:{&quot;type&quot;:&quot;FIGURE_OBJECT&quot;,&quot;id&quot;:&quot;3a8d605f-cb44-4d88-be8a-af251627f44f&quot;,&quot;relativeTransform&quot;:{&quot;translate&quot;:{&quot;x&quot;:-67.65318939909153,&quot;y&quot;:31.518528388288367},&quot;rotate&quot;:0},&quot;opacity&quot;:1,&quot;path&quot;:{&quot;type&quot;:&quot;POLY_LINE&quot;,&quot;points&quot;:[{&quot;x&quot;:1.4145545140768214,&quot;y&quot;:0},{&quot;x&quot;:-1.4145545140768214,&quot;y&quot;:0}],&quot;closed&quot;:false},&quot;pathStyles&quot;:[{&quot;type&quot;:&quot;FILL&quot;,&quot;fillStyle&quot;:&quot;rgba(0,0,0,0)&quot;},{&quot;type&quot;:&quot;STROKE&quot;,&quot;strokeStyle&quot;:&quot;#232323&quot;,&quot;lineWidth&quot;:0.28193010857305084,&quot;lineJoin&quot;:&quot;round&quot;}],&quot;isLocked&quot;:false,&quot;parent&quot;:{&quot;type&quot;:&quot;CHILD&quot;,&quot;parentId&quot;:&quot;c4373e79-fa67-4653-bfa0-cef7b5646e3a&quot;,&quot;order&quot;:&quot;955&quot;}},&quot;cbdc83e9-208c-4f0c-81de-fb2122a9e677&quot;:{&quot;type&quot;:&quot;FIGURE_OBJECT&quot;,&quot;id&quot;:&quot;cbdc83e9-208c-4f0c-81de-fb2122a9e677&quot;,&quot;relativeTransform&quot;:{&quot;translate&quot;:{&quot;x&quot;:5.1680571095376076,&quot;y&quot;:58.94190100571629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20]}],&quot;text&quot;:&quot;Position in read (bp)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78.71387629784442,&quot;y&quot;:10.310245983570894},&quot;targetSize&quot;:{&quot;x&quot;:78.71387629784442,&quot;y&quot;:10.310245983570894},&quot;format&quot;:&quot;BETTER_TEXT&quot;,&quot;verticalAlign&quot;:&quot;TOP&quot;},&quot;isLocked&quot;:false,&quot;parent&quot;:{&quot;type&quot;:&quot;CHILD&quot;,&quot;parentId&quot;:&quot;c4373e79-fa67-4653-bfa0-cef7b5646e3a&quot;,&quot;order&quot;:&quot;96&quot;}},&quot;20666a6b-00dc-4cc7-a7d1-b74f23f76340&quot;:{&quot;type&quot;:&quot;FIGURE_OBJECT&quot;,&quot;id&quot;:&quot;20666a6b-00dc-4cc7-a7d1-b74f23f76340&quot;,&quot;relativeTransform&quot;:{&quot;translate&quot;:{&quot;x&quot;:-75.82781251578473,&quot;y&quot;:-0.779786686128158},&quot;rotate&quot;:-1.5707963267948966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,&quot;range&quot;:[0,6]}],&quot;text&quot;:&quot;Quality&quot;,&quot;baseStyle&quot;:{&quot;fontFamily&quot;:&quot;Roboto&quot;,&quot;fontSize&quot;:6.766322605753219,&quot;color&quot;:&quot;#232323&quot;,&quot;fontWeight&quot;:&quot;normal&quot;,&quot;fontStyle&quot;:&quot;normal&quot;,&quot;decoration&quot;:&quot;none&quot;,&quot;script&quot;:&quot;none&quot;}}],&quot;verticalAlign&quot;:&quot;TOP&quot;},&quot;size&quot;:{&quot;x&quot;:25.00439108240159,&quot;y&quot;:14.287998140424008},&quot;targetSize&quot;:{&quot;x&quot;:25.00439108240159,&quot;y&quot;:14.287998140424008},&quot;format&quot;:&quot;BETTER_TEXT&quot;,&quot;verticalAlign&quot;:&quot;TOP&quot;},&quot;isLocked&quot;:false,&quot;parent&quot;:{&quot;type&quot;:&quot;CHILD&quot;,&quot;parentId&quot;:&quot;c4373e79-fa67-4653-bfa0-cef7b5646e3a&quot;,&quot;order&quot;:&quot;97&quot;}},&quot;a530b382-0b34-4ea7-87b4-371bb574b424&quot;:{&quot;type&quot;:&quot;FIGURE_OBJECT&quot;,&quot;id&quot;:&quot;a530b382-0b34-4ea7-87b4-371bb574b424&quot;,&quot;relativeTransform&quot;:{&quot;translate&quot;:{&quot;x&quot;:8.171563201454372,&quot;y&quot;:-55.95244362367051},&quot;rotate&quot;:0},&quot;opacity&quot;:1,&quot;pathStyles&quot;:[{&quot;type&quot;:&quot;FILL&quot;,&quot;fillStyle&quot;:&quot;#232323&quot;}],&quot;text&quot;:{&quot;textData&quot;:{&quot;lineSpacing&quot;:&quot;normal&quot;,&quot;alignment&quot;:&quot;center&quot;,&quot;lines&quot;:[{&quot;runs&quot;:[{&quot;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,&quot;range&quot;:[0,24]}],&quot;text&quot;:&quot;Per base sequence quality&quot;,&quot;baseStyle&quot;:{&quot;fontFamily&quot;:&quot;Roboto&quot;,&quot;fontSize&quot;:7.518136228614687,&quot;color&quot;:&quot;#232323&quot;,&quot;fontWeight&quot;:&quot;bold&quot;,&quot;fontStyle&quot;:&quot;normal&quot;,&quot;decoration&quot;:&quot;none&quot;,&quot;script&quot;:&quot;none&quot;}}],&quot;verticalAlign&quot;:&quot;TOP&quot;},&quot;size&quot;:{&quot;x&quot;:101.66206870583275,&quot;y&quot;:17.342847926160054},&quot;targetSize&quot;:{&quot;x&quot;:101.66206870583275,&quot;y&quot;:17.342847926160054},&quot;format&quot;:&quot;BETTER_TEXT&quot;,&quot;verticalAlign&quot;:&quot;TOP&quot;},&quot;isLocked&quot;:false,&quot;parent&quot;:{&quot;type&quot;:&quot;CHILD&quot;,&quot;parentId&quot;:&quot;c4373e79-fa67-4653-bfa0-cef7b5646e3a&quot;,&quot;order&quot;:&quot;98&quot;}},&quot;d3d68a36-1777-44f6-8ab9-ada8bd84bb4b&quot;:{&quot;relativeTransform&quot;:{&quot;translate&quot;:{&quot;x&quot;:-409.16459719153164,&quot;y&quot;:-40.74185328299037},&quot;rotate&quot;:0,&quot;skewX&quot;:0,&quot;scale&quot;:{&quot;x&quot;:1,&quot;y&quot;:1}},&quot;type&quot;:&quot;FIGURE_OBJECT&quot;,&quot;id&quot;:&quot;d3d68a36-1777-44f6-8ab9-ada8bd84bb4b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7&quot;},&quot;name&quot;:&quot;Sequenced genome (simple)&quot;,&quot;displayName&quot;:&quot;Sequenced genome (simple)&quot;,&quot;isPremium&quot;:true},&quot;e3c9d5e0-976b-4870-9fb5-c6dc4de6b33d&quot;:{&quot;type&quot;:&quot;FIGURE_OBJECT&quot;,&quot;id&quot;:&quot;e3c9d5e0-976b-4870-9fb5-c6dc4de6b33d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1&quot;}},&quot;8cb5f135-1036-4320-b6b1-6624b7c4eccf&quot;:{&quot;type&quot;:&quot;FIGURE_OBJECT&quot;,&quot;id&quot;:&quot;8cb5f135-1036-4320-b6b1-6624b7c4eccf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2&quot;}},&quot;b882821d-33ac-4297-9ff1-89fffaebe27f&quot;:{&quot;type&quot;:&quot;FIGURE_OBJECT&quot;,&quot;id&quot;:&quot;b882821d-33ac-4297-9ff1-89fffaebe27f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3&quot;}},&quot;51896c9c-6ecc-4961-9a90-12388aa68ecf&quot;:{&quot;type&quot;:&quot;FIGURE_OBJECT&quot;,&quot;id&quot;:&quot;51896c9c-6ecc-4961-9a90-12388aa68ecf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5&quot;}},&quot;1ef04103-9981-4b54-9ab0-f705f87192cb&quot;:{&quot;type&quot;:&quot;FIGURE_OBJECT&quot;,&quot;id&quot;:&quot;1ef04103-9981-4b54-9ab0-f705f87192c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6&quot;}},&quot;5ec5da50-481e-4dec-95bd-51144abc8f9f&quot;:{&quot;type&quot;:&quot;FIGURE_OBJECT&quot;,&quot;id&quot;:&quot;5ec5da50-481e-4dec-95bd-51144abc8f9f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d3d68a36-1777-44f6-8ab9-ada8bd84bb4b&quot;,&quot;order&quot;:&quot;7&quot;}},&quot;2bb77992-0d6d-4a8c-9c56-b0917de1582f&quot;:{&quot;type&quot;:&quot;FIGURE_OBJECT&quot;,&quot;id&quot;:&quot;2bb77992-0d6d-4a8c-9c56-b0917de1582f&quot;,&quot;relativeTransform&quot;:{&quot;translate&quot;:{&quot;x&quot;:-259.0027967917756,&quot;y&quot;:-29.84426239396684},&quot;rotate&quot;:0},&quot;opacity&quot;:1,&quot;path&quot;:{&quot;type&quot;:&quot;RECT&quot;,&quot;size&quot;:{&quot;x&quot;:67.25237646573498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2&quot;},&quot;layout&quot;:{&quot;sizeRatio&quot;:{&quot;x&quot;:0.88,&quot;y&quot;:0.88},&quot;keepAspectRatio&quot;:false}},&quot;a7779904-3eee-436d-8cff-cfb8fcc91a24&quot;:{&quot;type&quot;:&quot;FIGURE_OBJECT&quot;,&quot;id&quot;:&quot;a7779904-3eee-436d-8cff-cfb8fcc91a24&quot;,&quot;relativeTransform&quot;:{&quot;translate&quot;:{&quot;x&quot;:-350.02393747771697,&quot;y&quot;:-29.844050108870423},&quot;rotate&quot;:0,&quot;skewX&quot;:0,&quot;scale&quot;:{&quot;x&quot;:1,&quot;y&quot;:1}},&quot;layout&quot;:{&quot;sizeRatio&quot;:{&quot;x&quot;:0.88,&quot;y&quot;:0.88},&quot;keepAspectRatio&quot;:false},&quot;opacity&quot;:1,&quot;path&quot;:{&quot;type&quot;:&quot;RECT&quot;,&quot;size&quot;:{&quot;x&quot;:68.8195347603673,&quot;y&quot;:87.68431468341905},&quot;cornerRounding&quot;:{&quot;type&quot;:&quot;ARC_LENGTH&quot;,&quot;global&quot;:0}},&quot;pathStyles&quot;:[{&quot;type&quot;:&quot;FILL&quot;,&quot;fillStyle&quot;:&quot;rgba(211, 238, 234, 1)&quot;},{&quot;type&quot;:&quot;STROKE&quot;,&quot;strokeStyle&quot;:&quot;rgba(34, 98, 88, 1)&quot;,&quot;lineWidth&quot;:1.7025884980870638,&quot;lineJoin&quot;:&quot;round&quot;}],&quot;isLocked&quot;:false,&quot;parent&quot;:{&quot;type&quot;:&quot;CHILD&quot;,&quot;parentId&quot;:&quot;ba9654d3-da71-4a79-8200-ac62abd567c2&quot;,&quot;order&quot;:&quot;5&quot;}},&quot;d1ad1b12-6749-4456-9b4f-5c319082e0ff&quot;:{&quot;type&quot;:&quot;FIGURE_OBJECT&quot;,&quot;id&quot;:&quot;d1ad1b12-6749-4456-9b4f-5c319082e0ff&quot;,&quot;relativeTransform&quot;:{&quot;translate&quot;:{&quot;x&quot;:0,&quot;y&quot;:0},&quot;rotate&quot;:0},&quot;text&quot;:{&quot;textData&quot;:{&quot;lineSpacing&quot;:&quot;normal&quot;,&quot;alignment&quot;:&quot;center&quot;,&quot;lines&quot;:[{&quot;runs&quot;:[{&quot;style&quot;:{&quot;fontFamily&quot;:&quot;Roboto&quot;,&quot;fontSize&quot;:15.890825982145927,&quot;color&quot;:&quot;rgb(0,0,0)&quot;,&quot;fontWeight&quot;:&quot;normal&quot;,&quot;fontStyle&quot;:&quot;normal&quot;,&quot;decoration&quot;:&quot;none&quot;,&quot;script&quot;:&quot;none&quot;},&quot;range&quot;:[0,1]}],&quot;text&quot;:&quot;R1&quot;}],&quot;verticalAlign&quot;:&quot;TOP&quot;,&quot;_lastCaretLocation&quot;:{&quot;lineIndex&quot;:0,&quot;runIndex&quot;:-1,&quot;charIndex&quot;:-1,&quot;endOfLine&quot;:true}},&quot;size&quot;:{&quot;x&quot;:60.56119058912324,&quot;y&quot;:19},&quot;targetSize&quot;:{&quot;x&quot;:60.56119058912324,&quot;y&quot;:2},&quot;format&quot;:&quot;BETTER_TEXT&quot;},&quot;parent&quot;:{&quot;type&quot;:&quot;CHILD&quot;,&quot;parentId&quot;:&quot;a7779904-3eee-436d-8cff-cfb8fcc91a24&quot;,&quot;order&quot;:&quot;5&quot;}},&quot;b46f0430-a83a-4cae-8905-b9642889b7e9&quot;:{&quot;id&quot;:&quot;b46f0430-a83a-4cae-8905-b9642889b7e9&quot;,&quot;name&quot;:&quot;DNA (short, symbol)&quot;,&quot;displayName&quot;:&quot;&quot;,&quot;type&quot;:&quot;FIGURE_OBJECT&quot;,&quot;relativeTransform&quot;:{&quot;translate&quot;:{&quot;x&quot;:-238.14860076982825,&quot;y&quot;:-271.7615748580265},&quot;rotate&quot;:1.5707963267948966,&quot;skewX&quot;:0,&quot;scale&quot;:{&quot;x&quot;:1.319835500899462,&quot;y&quot;:1.319835500899462}},&quot;image&quot;:{&quot;url&quot;:&quot;https://icons.biorender.com/biorender/6329d3598dc9890028b7ab18/dna-short-symbol.png&quot;,&quot;fallbackUrl&quot;:&quot;https://res.cloudinary.com/dlcjuc3ej/image/upload/v1663685447/uweq1izggxsnbozixmas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#/keystone/api/icons/6329d3598dc9890028b7ab18/dna-short-symbol.svg&quot;,&quot;isPremium&quot;:false,&quot;isOrgIcon&quot;:false,&quot;size&quot;:{&quot;x&quot;:79,&quot;y&quot;:40.68796992481203}},&quot;source&quot;:{&quot;id&quot;:&quot;6329d2c58dc9890028b7aaf8&quot;,&quot;version&quot;:&quot;1663685447&quot;,&quot;type&quot;:&quot;ASSETS&quot;},&quot;isPremium&quot;:false,&quot;parent&quot;:{&quot;type&quot;:&quot;CHILD&quot;,&quot;parentId&quot;:&quot;f2649530-61e9-41f1-9f94-86db36006b6b&quot;,&quot;order&quot;:&quot;91&quot;}},&quot;10120448-a19e-4503-a2f3-46b884e093ea&quot;:{&quot;id&quot;:&quot;10120448-a19e-4503-a2f3-46b884e093ea&quot;,&quot;name&quot;:&quot;image.png&quot;,&quot;type&quot;:&quot;FIGURE_OBJECT&quot;,&quot;relativeTransform&quot;:{&quot;translate&quot;:{&quot;x&quot;:-364.53744837158894,&quot;y&quot;:-271.7613558362481},&quot;rotate&quot;:0,&quot;skewX&quot;:0,&quot;scale&quot;:{&quot;x&quot;:0.6097503441894072,&quot;y&quot;:0.6097503441894072}},&quot;image&quot;:{&quot;url&quot;:&quot;https://core.services.biorender.com/api/uploads/67ddd05a9669e6890616f61e/1742590042385_cb9dff80-2ddb-47bf-81cf-6f20b18ea009_icon.png&quot;,&quot;isPremium&quot;:false,&quot;isSignedURL&quot;:true,&quot;size&quot;:{&quot;x&quot;:300,&quot;y&quot;:170.99999999999997}},&quot;source&quot;:{&quot;id&quot;:&quot;67ddd05a9669e6890616f61e&quot;,&quot;type&quot;:&quot;UPLOADS&quot;},&quot;isPremium&quot;:false,&quot;parent&quot;:{&quot;type&quot;:&quot;CHILD&quot;,&quot;parentId&quot;:&quot;f2649530-61e9-41f1-9f94-86db36006b6b&quot;,&quot;order&quot;:&quot;92&quot;}},&quot;bb4532c2-c7fc-4c37-93fa-80a02a1f03d9&quot;:{&quot;id&quot;:&quot;bb4532c2-c7fc-4c37-93fa-80a02a1f03d9&quot;,&quot;type&quot;:&quot;FIGURE_OBJECT&quot;,&quot;relativeTransform&quot;:{&quot;translate&quot;:{&quot;x&quot;:-70.22246687354559,&quot;y&quot;:-273.7386712946651},&quot;rotate&quot;:0,&quot;skewX&quot;:0,&quot;scale&quot;:{&quot;x&quot;:1,&quot;y&quot;:1}},&quot;text&quot;:{&quot;textData&quot;:{&quot;lineSpacing&quot;:&quot;normal&quot;,&quot;alignment&quot;:&quot;left&quot;,&quot;verticalAlign&quot;:&quot;TOP&quot;,&quot;lines&quot;:[{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28]}],&quot;text&quot;:&quot;Download FASTQ files from SRA&quot;}],&quot;_lastCaretLocation&quot;:{&quot;lineIndex&quot;:0,&quot;runIndex&quot;:0,&quot;charIndex&quot;:9}},&quot;format&quot;:&quot;BETTER_TEXT&quot;,&quot;size&quot;:{&quot;x&quot;:266,&quot;y&quot;:21.00000000000001},&quot;targetSize&quot;:{&quot;x&quot;:266,&quot;y&quot;:21.00000000000001}},&quot;parent&quot;:{&quot;type&quot;:&quot;CHILD&quot;,&quot;parentId&quot;:&quot;f2649530-61e9-41f1-9f94-86db36006b6b&quot;,&quot;order&quot;:&quot;95&quot;}},&quot;e2387e3e-6932-4235-b45b-e75f57307766&quot;:{&quot;id&quot;:&quot;e2387e3e-6932-4235-b45b-e75f57307766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5.890825982145927,&quot;color&quot;:&quot;black&quot;,&quot;fontWeight&quot;:&quot;normal&quot;,&quot;fontStyle&quot;:&quot;normal&quot;,&quot;decoration&quot;:&quot;none&quot;},&quot;range&quot;:[0,1]}],&quot;text&quot;:&quot;R2&quot;}],&quot;_lastCaretLocation&quot;:{&quot;lineIndex&quot;:0,&quot;runIndex&quot;:-1,&quot;charIndex&quot;:-1,&quot;endOfLine&quot;:true}},&quot;format&quot;:&quot;BETTER_TEXT&quot;,&quot;size&quot;:{&quot;x&quot;:59.18209128984679,&quot;y&quot;:18.728473478957703},&quot;targetSize&quot;:{&quot;x&quot;:59.18209128984679,&quot;y&quot;:2}},&quot;parent&quot;:{&quot;type&quot;:&quot;CHILD&quot;,&quot;parentId&quot;:&quot;2bb77992-0d6d-4a8c-9c56-b0917de1582f&quot;,&quot;order&quot;:&quot;5&quot;}},&quot;1b8a3a8f-57a7-49e5-ad24-891899489931&quot;:{&quot;id&quot;:&quot;1b8a3a8f-57a7-49e5-ad24-891899489931&quot;,&quot;type&quot;:&quot;FIGURE_OBJECT&quot;,&quot;relativeTransform&quot;:{&quot;translate&quot;:{&quot;x&quot;:-108.72231611939534,&quot;y&quot;:-80.79753337590105},&quot;rotate&quot;:0,&quot;skewX&quot;:0,&quot;scale&quot;:{&quot;x&quot;:1,&quot;y&quot;:1}},&quot;text&quot;:{&quot;textData&quot;:{&quot;lineSpacing&quot;:&quot;normal&quot;,&quot;alignment&quot;:&quot;left&quot;,&quot;verticalAlign&quot;:&quot;TOP&quot;,&quot;lines&quot;:[{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21]}],&quot;text&quot;:&quot;Paired-end FASTQ files&quot;}],&quot;_lastCaretLocation&quot;:{&quot;lineIndex&quot;:0,&quot;runIndex&quot;:-1,&quot;charIndex&quot;:-1,&quot;endOfLine&quot;:true}},&quot;format&quot;:&quot;BETTER_TEXT&quot;,&quot;size&quot;:{&quot;x&quot;:189,&quot;y&quot;:21.00000000000001},&quot;targetSize&quot;:{&quot;x&quot;:189,&quot;y&quot;:21.00000000000001}},&quot;parent&quot;:{&quot;type&quot;:&quot;CHILD&quot;,&quot;parentId&quot;:&quot;f2649530-61e9-41f1-9f94-86db36006b6b&quot;,&quot;order&quot;:&quot;97&quot;}},&quot;128f745b-e17a-4f0a-9970-0ce7d3d2fd52&quot;:{&quot;type&quot;:&quot;FIGURE_OBJECT&quot;,&quot;id&quot;:&quot;128f745b-e17a-4f0a-9970-0ce7d3d2fd52&quot;,&quot;relativeTransform&quot;:{&quot;translate&quot;:{&quot;x&quot;:-367.76854633648674,&quot;y&quot;:39.85695663808962},&quot;rotate&quot;:0},&quot;opacity&quot;:1,&quot;path&quot;:{&quot;type&quot;:&quot;POLY_LINE&quot;,&quot;points&quot;:[{&quot;x&quot;:-79.5285445208055,&quot;y&quot;:0},{&quot;x&quot;:79.5285445208055,&quot;y&quot;:0}],&quot;closed&quot;:false},&quot;pathStyles&quot;:[{&quot;type&quot;:&quot;FILL&quot;,&quot;fillStyle&quot;:&quot;rgba(0,0,0,0)&quot;},{&quot;type&quot;:&quot;STROKE&quot;,&quot;strokeStyle&quot;:&quot;#232323&quot;,&quot;lineWidth&quot;:2.14461913691752,&quot;lineJoin&quot;:&quot;round&quot;}],&quot;isLocked&quot;:false,&quot;parent&quot;:{&quot;type&quot;:&quot;CHILD&quot;,&quot;parentId&quot;:&quot;022c2638-aeee-4177-bd62-e47fd19fc28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893585f4-315d-4053-8f2f-650a937c60da&quot;:{&quot;type&quot;:&quot;FIGURE_OBJECT&quot;,&quot;id&quot;:&quot;893585f4-315d-4053-8f2f-650a937c60da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d7102dd8-f445-4dbb-af45-e6ff6513844a&quot;:{&quot;type&quot;:&quot;FIGURE_OBJECT&quot;,&quot;id&quot;:&quot;d7102dd8-f445-4dbb-af45-e6ff6513844a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4e93f12d-2abf-4071-a60e-4b1ca03dc4f2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4e93f12d-2abf-4071-a60e-4b1ca03dc4f2&quot;:{&quot;type&quot;:&quot;FIGURE_OBJECT&quot;,&quot;id&quot;:&quot;4e93f12d-2abf-4071-a60e-4b1ca03dc4f2&quot;,&quot;parent&quot;:{&quot;type&quot;:&quot;CHILD&quot;,&quot;parentId&quot;:&quot;022c2638-aeee-4177-bd62-e47fd19fc285&quot;,&quot;order&quot;:&quot;5&quot;},&quot;relativeTransform&quot;:{&quot;translate&quot;:{&quot;x&quot;:-94.86907595121467,&quot;y&quot;:9.579591972808336},&quot;rotate&quot;:0}},&quot;cd001329-375a-4e01-99eb-5664b42c5205&quot;:{&quot;type&quot;:&quot;FIGURE_OBJECT&quot;,&quot;id&quot;:&quot;cd001329-375a-4e01-99eb-5664b42c5205&quot;,&quot;parent&quot;:{&quot;type&quot;:&quot;CHILD&quot;,&quot;parentId&quot;:&quot;022c2638-aeee-4177-bd62-e47fd19fc285&quot;,&quot;order&quot;:&quot;7&quot;},&quot;relativeTransform&quot;:{&quot;translate&quot;:{&quot;x&quot;:-640.6685091253055,&quot;y&quot;:70.31696488961117},&quot;rotate&quot;:3.141592653589793}},&quot;bb5c59a3-16bb-43ef-9aba-3d9bc47726d4&quot;:{&quot;type&quot;:&quot;FIGURE_OBJECT&quot;,&quot;id&quot;:&quot;bb5c59a3-16bb-43ef-9aba-3d9bc47726d4&quot;,&quot;relativeTransform&quot;:{&quot;translate&quot;:{&quot;x&quot;:-337.6936459737747,&quot;y&quot;:22.60709894372057},&quot;rotate&quot;:0},&quot;opacity&quot;:1,&quot;path&quot;:{&quot;type&quot;:&quot;POLY_LINE&quot;,&quot;points&quot;:[{&quot;x&quot;:-14.734984137103584,&quot;y&quot;:0},{&quot;x&quot;:14.734984137103584,&quot;y&quot;:0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2&quot;},&quot;connectorInfo&quot;:{&quot;connectedObjects&quot;:[],&quot;type&quot;:&quot;LINE&quot;,&quot;offset&quot;:{&quot;x&quot;:0,&quot;y&quot;:0},&quot;bending&quot;:0.1,&quot;firstElementIsHead&quot;:true,&quot;customized&quot;:false}},&quot;fbe98e1b-471e-4eed-bef9-1c2c6db76fd4&quot;:{&quot;type&quot;:&quot;FIGURE_OBJECT&quot;,&quot;id&quot;:&quot;fbe98e1b-471e-4eed-bef9-1c2c6db76fd4&quot;,&quot;relativeTransform&quot;:{&quot;translate&quot;:{&quot;x&quot;:-337.69290797812084,&quot;y&quot;:11.93419026484271},&quot;rotate&quot;:0},&quot;opacity&quot;:1,&quot;path&quot;:{&quot;type&quot;:&quot;POLY_LINE&quot;,&quot;points&quot;:[{&quot;x&quot;:5.853623838971339,&quot;y&quot;:4.440680151702448},{&quot;x&quot;:13.927587745885031,&quot;y&quot;:10.092454890232831}],&quot;closed&quot;:false},&quot;pathStyles&quot;:[{&quot;type&quot;:&quot;FILL&quot;,&quot;fillStyle&quot;:&quot;rgba(0,0,0,0)&quot;},{&quot;type&quot;:&quot;STROKE&quot;,&quot;strokeStyle&quot;:&quot;rgba(157, 52, 60, 1)&quot;,&quot;lineWidth&quot;:2.14461913691752,&quot;lineJoin&quot;:&quot;round&quot;}],&quot;isLocked&quot;:false,&quot;parent&quot;:{&quot;type&quot;:&quot;CHILD&quot;,&quot;parentId&quot;:&quot;cd001329-375a-4e01-99eb-5664b42c5205&quot;,&quot;order&quot;:&quot;5&quot;},&quot;connectorInfo&quot;:{&quot;connectedObjects&quot;:[],&quot;type&quot;:&quot;LINE&quot;,&quot;offset&quot;:{&quot;x&quot;:0,&quot;y&quot;:0},&quot;bending&quot;:0.1,&quot;firstElementIsHead&quot;:true,&quot;customized&quot;:false}},&quot;022c2638-aeee-4177-bd62-e47fd19fc285&quot;:{&quot;type&quot;:&quot;FIGURE_OBJECT&quot;,&quot;id&quot;:&quot;022c2638-aeee-4177-bd62-e47fd19fc285&quot;,&quot;parent&quot;:{&quot;type&quot;:&quot;CHILD&quot;,&quot;parentId&quot;:&quot;ba9654d3-da71-4a79-8200-ac62abd567c2&quot;,&quot;order&quot;:&quot;7&quot;},&quot;relativeTransform&quot;:{&quot;translate&quot;:{&quot;x&quot;:62.95041987955095,&quot;y&quot;:-140.66254751659017},&quot;rotate&quot;:0}},&quot;ba9654d3-da71-4a79-8200-ac62abd567c2&quot;:{&quot;type&quot;:&quot;FIGURE_OBJECT&quot;,&quot;id&quot;:&quot;ba9654d3-da71-4a79-8200-ac62abd567c2&quot;,&quot;parent&quot;:{&quot;type&quot;:&quot;CHILD&quot;,&quot;parentId&quot;:&quot;f2649530-61e9-41f1-9f94-86db36006b6b&quot;,&quot;order&quot;:&quot;999&quot;},&quot;relativeTransform&quot;:{&quot;translate&quot;:{&quot;x&quot;:-59.71863440796369,&quot;y&quot;:-40.43383038738805},&quot;rotate&quot;:0,&quot;skewX&quot;:0,&quot;scale&quot;:{&quot;x&quot;:1,&quot;y&quot;:1}}},&quot;cce98c49-373a-480b-9e6c-47b075813ea4&quot;:{&quot;type&quot;:&quot;FIGURE_OBJECT&quot;,&quot;id&quot;:&quot;cce98c49-373a-480b-9e6c-47b075813ea4&quot;,&quot;relativeTransform&quot;:{&quot;translate&quot;:{&quot;x&quot;:0,&quot;y&quot;:-8.74131293387486},&quot;rotate&quot;:0,&quot;skewX&quot;:0,&quot;scale&quot;:{&quot;x&quot;:1,&quot;y&quot;:1}},&quot;opacity&quot;:1,&quot;path&quot;:{&quot;type&quot;:&quot;POLY_LINE&quot;,&quot;points&quot;:[{&quot;x&quot;:-364.2213722447859,&quot;y&quot;:-207.0013601359915},{&quot;x&quot;:-364.2213722447859,&quot;y&quot;:-149.57357686852538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5&quot;},&quot;connectorInfo&quot;:{&quot;connectedObjects&quot;:[],&quot;type&quot;:&quot;LINE&quot;,&quot;offset&quot;:{&quot;x&quot;:0,&quot;y&quot;:0},&quot;bending&quot;:0.1,&quot;firstElementIsHead&quot;:false,&quot;customized&quot;:false}},&quot;34a18ba9-7fbc-4259-94eb-a423e37244ca&quot;:{&quot;relativeTransform&quot;:{&quot;translate&quot;:{&quot;x&quot;:-409.16439614010096,&quot;y&quot;:-98.64907179072549},&quot;rotate&quot;:0,&quot;skewX&quot;:0,&quot;scale&quot;:{&quot;x&quot;:1,&quot;y&quot;:1}},&quot;type&quot;:&quot;FIGURE_OBJECT&quot;,&quot;id&quot;:&quot;34a18ba9-7fbc-4259-94eb-a423e37244ca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8&quot;},&quot;name&quot;:&quot;Sequenced genome (simple)&quot;,&quot;displayName&quot;:&quot;Sequenced genome (simple)&quot;,&quot;isPremium&quot;:true},&quot;7348e7e8-84c4-4ee8-92b9-0e661570e779&quot;:{&quot;type&quot;:&quot;FIGURE_OBJECT&quot;,&quot;id&quot;:&quot;7348e7e8-84c4-4ee8-92b9-0e661570e779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1&quot;}},&quot;95cf6d21-0175-4ea7-8601-2ed3e5352cdb&quot;:{&quot;type&quot;:&quot;FIGURE_OBJECT&quot;,&quot;id&quot;:&quot;95cf6d21-0175-4ea7-8601-2ed3e5352cdb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2&quot;}},&quot;82d22d90-0631-4254-a406-424f9293df70&quot;:{&quot;type&quot;:&quot;FIGURE_OBJECT&quot;,&quot;id&quot;:&quot;82d22d90-0631-4254-a406-424f9293df70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3&quot;}},&quot;beb8c040-b487-4d3f-b709-101b09472b9b&quot;:{&quot;type&quot;:&quot;FIGURE_OBJECT&quot;,&quot;id&quot;:&quot;beb8c040-b487-4d3f-b709-101b09472b9b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5&quot;}},&quot;e45156c1-ba0e-4b5e-802d-a3c7f4af4f66&quot;:{&quot;type&quot;:&quot;FIGURE_OBJECT&quot;,&quot;id&quot;:&quot;e45156c1-ba0e-4b5e-802d-a3c7f4af4f66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6&quot;}},&quot;62245ba8-275c-4cad-b485-e66d3bbf4976&quot;:{&quot;type&quot;:&quot;FIGURE_OBJECT&quot;,&quot;id&quot;:&quot;62245ba8-275c-4cad-b485-e66d3bbf4976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34a18ba9-7fbc-4259-94eb-a423e37244ca&quot;,&quot;order&quot;:&quot;7&quot;}},&quot;7d86e39e-7e3e-43ee-8b4e-f25e927121e0&quot;:{&quot;relativeTransform&quot;:{&quot;translate&quot;:{&quot;x&quot;:-318.0350377793107,&quot;y&quot;:-98.6486976584752},&quot;rotate&quot;:0,&quot;skewX&quot;:0,&quot;scale&quot;:{&quot;x&quot;:1,&quot;y&quot;:1}},&quot;type&quot;:&quot;FIGURE_OBJECT&quot;,&quot;id&quot;:&quot;7d86e39e-7e3e-43ee-8b4e-f25e927121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&quot;},&quot;name&quot;:&quot;Sequenced genome (simple)&quot;,&quot;displayName&quot;:&quot;Sequenced genome (simple)&quot;,&quot;isPremium&quot;:true},&quot;32ce7b19-e2f8-4c7b-b67c-73f7b4efd511&quot;:{&quot;type&quot;:&quot;FIGURE_OBJECT&quot;,&quot;id&quot;:&quot;32ce7b19-e2f8-4c7b-b67c-73f7b4efd511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1&quot;}},&quot;9ddbd857-92b2-41b1-bf43-372e2e2cb2cc&quot;:{&quot;type&quot;:&quot;FIGURE_OBJECT&quot;,&quot;id&quot;:&quot;9ddbd857-92b2-41b1-bf43-372e2e2cb2cc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2&quot;}},&quot;2598e354-5a76-4f48-a9da-98b33ca193b6&quot;:{&quot;type&quot;:&quot;FIGURE_OBJECT&quot;,&quot;id&quot;:&quot;2598e354-5a76-4f48-a9da-98b33ca193b6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3&quot;}},&quot;2d68d3b9-95fd-4d1b-b73b-a69ce04b2922&quot;:{&quot;type&quot;:&quot;FIGURE_OBJECT&quot;,&quot;id&quot;:&quot;2d68d3b9-95fd-4d1b-b73b-a69ce04b2922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5&quot;}},&quot;342e16af-073f-4d75-b5fa-77479b96ac7b&quot;:{&quot;type&quot;:&quot;FIGURE_OBJECT&quot;,&quot;id&quot;:&quot;342e16af-073f-4d75-b5fa-77479b96ac7b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6&quot;}},&quot;a421f12b-d09a-4577-bbfb-a3638dfb1230&quot;:{&quot;type&quot;:&quot;FIGURE_OBJECT&quot;,&quot;id&quot;:&quot;a421f12b-d09a-4577-bbfb-a3638dfb123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7d86e39e-7e3e-43ee-8b4e-f25e927121e0&quot;,&quot;order&quot;:&quot;7&quot;}},&quot;c4058a53-1d1c-4ae3-8d44-9dcca0ee7259&quot;:{&quot;relativeTransform&quot;:{&quot;translate&quot;:{&quot;x&quot;:-317.96743462501854,&quot;y&quot;:-40.741820055226015},&quot;rotate&quot;:0,&quot;skewX&quot;:0,&quot;scale&quot;:{&quot;x&quot;:1,&quot;y&quot;:1}},&quot;type&quot;:&quot;FIGURE_OBJECT&quot;,&quot;id&quot;:&quot;c4058a53-1d1c-4ae3-8d44-9dcca0ee7259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5&quot;},&quot;name&quot;:&quot;Sequenced genome (simple)&quot;,&quot;displayName&quot;:&quot;Sequenced genome (simple)&quot;,&quot;isPremium&quot;:true},&quot;d54238a9-62a2-4c3b-b19f-39bc604189d6&quot;:{&quot;type&quot;:&quot;FIGURE_OBJECT&quot;,&quot;id&quot;:&quot;d54238a9-62a2-4c3b-b19f-39bc604189d6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1&quot;}},&quot;2002d280-d1d4-4b7b-b77b-d1b1402296e5&quot;:{&quot;type&quot;:&quot;FIGURE_OBJECT&quot;,&quot;id&quot;:&quot;2002d280-d1d4-4b7b-b77b-d1b1402296e5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2&quot;}},&quot;cef63482-f23d-4104-b2dc-3f3d3ca77343&quot;:{&quot;type&quot;:&quot;FIGURE_OBJECT&quot;,&quot;id&quot;:&quot;cef63482-f23d-4104-b2dc-3f3d3ca77343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3&quot;}},&quot;0aec1872-2741-4be2-8057-6d5f167dc06d&quot;:{&quot;type&quot;:&quot;FIGURE_OBJECT&quot;,&quot;id&quot;:&quot;0aec1872-2741-4be2-8057-6d5f167dc06d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5&quot;}},&quot;e3a21ee7-b4d1-4c6b-857b-b93a039c2dd2&quot;:{&quot;type&quot;:&quot;FIGURE_OBJECT&quot;,&quot;id&quot;:&quot;e3a21ee7-b4d1-4c6b-857b-b93a039c2dd2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6&quot;}},&quot;92adc89c-39ba-4763-9e5b-d22fc7f987f0&quot;:{&quot;type&quot;:&quot;FIGURE_OBJECT&quot;,&quot;id&quot;:&quot;92adc89c-39ba-4763-9e5b-d22fc7f987f0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0, 36, 121, 1)&quot;,&quot;lineWidth&quot;:1.4229012533820635,&quot;lineJoin&quot;:&quot;round&quot;}],&quot;isLocked&quot;:false,&quot;parent&quot;:{&quot;type&quot;:&quot;CHILD&quot;,&quot;parentId&quot;:&quot;c4058a53-1d1c-4ae3-8d44-9dcca0ee7259&quot;,&quot;order&quot;:&quot;7&quot;}},&quot;3a2de315-83df-4d8f-a3b4-3471f250eeeb&quot;:{&quot;type&quot;:&quot;FIGURE_OBJECT&quot;,&quot;id&quot;:&quot;3a2de315-83df-4d8f-a3b4-3471f250eeeb&quot;,&quot;relativeTransform&quot;:{&quot;translate&quot;:{&quot;x&quot;:161.81537581709472,&quot;y&quot;:353.8249753990779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7&quot;},&quot;connectorInfo&quot;:{&quot;connectedObjects&quot;:[],&quot;type&quot;:&quot;LINE&quot;,&quot;offset&quot;:{&quot;x&quot;:0,&quot;y&quot;:0},&quot;bending&quot;:0.1,&quot;firstElementIsHead&quot;:false,&quot;customized&quot;:false}},&quot;e3d41516-54f5-4864-a1b5-6962b6af5839&quot;:{&quot;id&quot;:&quot;e3d41516-54f5-4864-a1b5-6962b6af5839&quot;,&quot;type&quot;:&quot;FIGURE_OBJECT&quot;,&quot;relativeTransform&quot;:{&quot;translate&quot;:{&quot;x&quot;:-108.72240037052978,&quot;y&quot;:98.54570239222899},&quot;rotate&quot;:0,&quot;skewX&quot;:0,&quot;scale&quot;:{&quot;x&quot;:1,&quot;y&quot;:1}},&quot;text&quot;:{&quot;textData&quot;:{&quot;lineSpacing&quot;:&quot;normal&quot;,&quot;alignment&quot;:&quot;left&quot;,&quot;verticalAlign&quot;:&quot;TOP&quot;,&quot;lines&quot;:[{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19]}],&quot;text&quot;:&quot;Read quality control&quot;}],&quot;_lastCaretLocation&quot;:{&quot;lineIndex&quot;:0,&quot;runIndex&quot;:-1,&quot;charIndex&quot;:-1,&quot;endOfLine&quot;:true}},&quot;format&quot;:&quot;BETTER_TEXT&quot;,&quot;size&quot;:{&quot;x&quot;:189,&quot;y&quot;:21.00000000000001},&quot;targetSize&quot;:{&quot;x&quot;:189,&quot;y&quot;:21.00000000000001}},&quot;parent&quot;:{&quot;type&quot;:&quot;CHILD&quot;,&quot;parentId&quot;:&quot;f2649530-61e9-41f1-9f94-86db36006b6b&quot;,&quot;order&quot;:&quot;99998&quot;}},&quot;10203336-c065-46f3-b795-c64a9d9e3cc1&quot;:{&quot;type&quot;:&quot;FIGURE_OBJECT&quot;,&quot;id&quot;:&quot;10203336-c065-46f3-b795-c64a9d9e3cc1&quot;,&quot;relativeTransform&quot;:{&quot;translate&quot;:{&quot;x&quot;:161.77154889791439,&quot;y&quot;:547.0738040031024},&quot;rotate&quot;:0,&quot;skewX&quot;:0,&quot;scale&quot;:{&quot;x&quot;:1,&quot;y&quot;:1}},&quot;opacity&quot;:1,&quot;path&quot;:{&quot;type&quot;:&quot;POLY_LINE&quot;,&quot;points&quot;:[{&quot;x&quot;:-524.7948568246873,&quot;y&quot;:-368.2300256100175},{&quot;x&quot;:-524.7948568246873,&quot;y&quot;:-311.77349936347923}],&quot;closed&quot;:false},&quot;pathStyles&quot;:[{&quot;type&quot;:&quot;FILL&quot;,&quot;fillStyle&quot;:&quot;rgba(0,0,0,0)&quot;},{&quot;type&quot;:&quot;STROKE&quot;,&quot;strokeStyle&quot;:&quot;#232323&quot;,&quot;lineWidth&quot;:1,&quot;lineJoin&quot;:&quot;round&quot;}],&quot;pathMarkers&quot;:{&quot;markerEnd&quot;:{&quot;type&quot;:&quot;PATH&quot;,&quot;units&quot;:{&quot;type&quot;:&quot;STROKE_WIDTH&quot;,&quot;scale&quot;:1.1},&quot;orient&quot;:{&quot;type&quot;:&quot;CLIPPED_CHORD&quot;},&quot;clipDistance&quot;:4,&quot;name&quot;:&quot;arrow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0,&quot;y&quot;:0,&quot;isEndPoint&quot;:true},{&quot;x&quot;:-5,&quot;y&quot;:-2.5,&quot;isEndPoint&quot;:true},{&quot;x&quot;:-5,&quot;y&quot;:2.5,&quot;isEndPoint&quot;:true}],&quot;closed&quot;:true}},&quot;pathStyles&quot;:[{&quot;type&quot;:&quot;FILL&quot;,&quot;fillStyle&quot;:&quot;context-stroke-flat&quot;}]}},&quot;isLocked&quot;:false,&quot;parent&quot;:{&quot;type&quot;:&quot;CHILD&quot;,&quot;parentId&quot;:&quot;f2649530-61e9-41f1-9f94-86db36006b6b&quot;,&quot;order&quot;:&quot;99999&quot;},&quot;connectorInfo&quot;:{&quot;connectedObjects&quot;:[],&quot;type&quot;:&quot;LINE&quot;,&quot;offset&quot;:{&quot;x&quot;:0,&quot;y&quot;:0},&quot;bending&quot;:0.1,&quot;firstElementIsHead&quot;:false,&quot;customized&quot;:false}},&quot;602a6df8-aa43-4ad8-9d8d-f02416690030&quot;:{&quot;relativeTransform&quot;:{&quot;translate&quot;:{&quot;x&quot;:-430.24482095642014,&quot;y&quot;:311.14060813078197},&quot;rotate&quot;:0,&quot;skewX&quot;:0,&quot;scale&quot;:{&quot;x&quot;:1,&quot;y&quot;:1}},&quot;type&quot;:&quot;FIGURE_OBJECT&quot;,&quot;id&quot;:&quot;602a6df8-aa43-4ad8-9d8d-f0241669003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5&quot;},&quot;name&quot;:&quot;Sequenced genome (simple)&quot;,&quot;displayName&quot;:&quot;Sequenced genome (simple)&quot;,&quot;isPremium&quot;:true},&quot;5ea508c9-5d9d-49df-95ae-2a1082807c45&quot;:{&quot;type&quot;:&quot;FIGURE_OBJECT&quot;,&quot;id&quot;:&quot;5ea508c9-5d9d-49df-95ae-2a1082807c45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1&quot;}},&quot;933a44e9-2724-4ea5-8299-7bfbe645f954&quot;:{&quot;type&quot;:&quot;FIGURE_OBJECT&quot;,&quot;id&quot;:&quot;933a44e9-2724-4ea5-8299-7bfbe645f954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2&quot;}},&quot;2e992fcb-1b0e-4e20-aba1-e0e1e69af10b&quot;:{&quot;type&quot;:&quot;FIGURE_OBJECT&quot;,&quot;id&quot;:&quot;2e992fcb-1b0e-4e20-aba1-e0e1e69af10b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3&quot;}},&quot;e8683895-d1c2-4dcd-9983-3189fbb7fbfe&quot;:{&quot;type&quot;:&quot;FIGURE_OBJECT&quot;,&quot;id&quot;:&quot;e8683895-d1c2-4dcd-9983-3189fbb7fbfe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5&quot;}},&quot;7486b5d1-3091-4b44-86a9-ab7c8289a410&quot;:{&quot;type&quot;:&quot;FIGURE_OBJECT&quot;,&quot;id&quot;:&quot;7486b5d1-3091-4b44-86a9-ab7c8289a410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6&quot;}},&quot;267c7895-4b32-49a7-80b1-3643763f1061&quot;:{&quot;type&quot;:&quot;FIGURE_OBJECT&quot;,&quot;id&quot;:&quot;267c7895-4b32-49a7-80b1-3643763f106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58, 68, 114, 1)&quot;,&quot;lineWidth&quot;:1.4229012533820635,&quot;lineJoin&quot;:&quot;round&quot;}],&quot;isLocked&quot;:false,&quot;parent&quot;:{&quot;type&quot;:&quot;CHILD&quot;,&quot;parentId&quot;:&quot;602a6df8-aa43-4ad8-9d8d-f02416690030&quot;,&quot;order&quot;:&quot;7&quot;}},&quot;9bce0378-4824-4085-afff-1a69ed365778&quot;:{&quot;id&quot;:&quot;9bce0378-4824-4085-afff-1a69ed365778&quot;,&quot;name&quot;:&quot;Bacillus (pili)&quot;,&quot;displayName&quot;:&quot;&quot;,&quot;type&quot;:&quot;FIGURE_OBJECT&quot;,&quot;relativeTransform&quot;:{&quot;translate&quot;:{&quot;x&quot;:-423.86233375986825,&quot;y&quot;:273.8944719280789},&quot;rotate&quot;:0,&quot;skewX&quot;:0,&quot;scale&quot;:{&quot;x&quot;:1,&quot;y&quot;:1}},&quot;image&quot;:{&quot;url&quot;:&quot;https://icons.cdn.biorender.com/biorender/5b070a4bbd399f0014847cc9/20200109200857/image/5b070a4bbd399f0014847cc9.png&quot;,&quot;isPremium&quot;:false,&quot;isOrgIcon&quot;:false,&quot;size&quot;:{&quot;x&quot;:75,&quot;y&quot;:38.94230769230769}},&quot;source&quot;:{&quot;id&quot;:&quot;5b070a4bbd399f0014847cc9&quot;,&quot;version&quot;:&quot;20200109200857&quot;,&quot;type&quot;:&quot;ASSETS&quot;},&quot;isPremium&quot;:false,&quot;parent&quot;:{&quot;type&quot;:&quot;CHILD&quot;,&quot;parentId&quot;:&quot;f2649530-61e9-41f1-9f94-86db36006b6b&quot;,&quot;order&quot;:&quot;999997&quot;}},&quot;ebc25500-2228-43a3-8fac-f8155773cee0&quot;:{&quot;id&quot;:&quot;ebc25500-2228-43a3-8fac-f8155773cee0&quot;,&quot;name&quot;:&quot;SARS&quot;,&quot;displayName&quot;:&quot;&quot;,&quot;type&quot;:&quot;FIGURE_OBJECT&quot;,&quot;relativeTransform&quot;:{&quot;translate&quot;:{&quot;x&quot;:-356.22376061681774,&quot;y&quot;:271.8019721825549},&quot;rotate&quot;:0,&quot;skewX&quot;:0,&quot;scale&quot;:{&quot;x&quot;:0.7848074724659675,&quot;y&quot;:0.7848074724659675}},&quot;image&quot;:{&quot;url&quot;:&quot;https://icons.cdn.biorender.com/biorender/5acbaeb93f8c3400148e4048/20180409182012/image/5acbaeb93f8c3400148e4048.png&quot;,&quot;isPremium&quot;:false,&quot;isOrgIcon&quot;:false,&quot;size&quot;:{&quot;x&quot;:50,&quot;y&quot;:50}},&quot;source&quot;:{&quot;id&quot;:&quot;5acbaeb93f8c3400148e4048&quot;,&quot;version&quot;:&quot;20180409182012&quot;,&quot;type&quot;:&quot;ASSETS&quot;},&quot;isPremium&quot;:false,&quot;parent&quot;:{&quot;type&quot;:&quot;CHILD&quot;,&quot;parentId&quot;:&quot;f2649530-61e9-41f1-9f94-86db36006b6b&quot;,&quot;order&quot;:&quot;999998&quot;}},&quot;f00ac019-f7d3-4bbb-9ee0-0cbfbd1d36a5&quot;:{&quot;id&quot;:&quot;f00ac019-f7d3-4bbb-9ee0-0cbfbd1d36a5&quot;,&quot;name&quot;:&quot;Adult female head (anterior, eyes open)&quot;,&quot;displayName&quot;:&quot;&quot;,&quot;type&quot;:&quot;FIGURE_OBJECT&quot;,&quot;relativeTransform&quot;:{&quot;translate&quot;:{&quot;x&quot;:-293.5317136781922,&quot;y&quot;:272.5385352506988},&quot;rotate&quot;:0,&quot;skewX&quot;:0,&quot;scale&quot;:{&quot;x&quot;:0.37635379313331274,&quot;y&quot;:0.3763537931333128}},&quot;image&quot;:{&quot;url&quot;:&quot;https://icons.cdn.biorender.com/biorender/5e83ae152fef720028aa6413/20200331205519/image/5e83ae152fef720028aa6413.png&quot;,&quot;isPremium&quot;:true,&quot;isOrgIcon&quot;:false,&quot;size&quot;:{&quot;x&quot;:150,&quot;y&quot;:129.375}},&quot;source&quot;:{&quot;id&quot;:&quot;5e83ae152fef720028aa6413&quot;,&quot;version&quot;:&quot;20200331205519&quot;,&quot;type&quot;:&quot;ASSETS&quot;},&quot;isPremium&quot;:true,&quot;parent&quot;:{&quot;type&quot;:&quot;CHILD&quot;,&quot;parentId&quot;:&quot;f2649530-61e9-41f1-9f94-86db36006b6b&quot;,&quot;order&quot;:&quot;999999&quot;}},&quot;564668e2-80e1-44ed-a150-e5982c3755e0&quot;:{&quot;relativeTransform&quot;:{&quot;translate&quot;:{&quot;x&quot;:-362.1830884633796,&quot;y&quot;:311.14152421894886},&quot;rotate&quot;:0,&quot;skewX&quot;:0,&quot;scale&quot;:{&quot;x&quot;:1,&quot;y&quot;:1}},&quot;type&quot;:&quot;FIGURE_OBJECT&quot;,&quot;id&quot;:&quot;564668e2-80e1-44ed-a150-e5982c3755e0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5&quot;},&quot;name&quot;:&quot;Sequenced genome (simple)&quot;,&quot;displayName&quot;:&quot;Sequenced genome (simple)&quot;,&quot;isPremium&quot;:true},&quot;1e65d0bd-1628-4648-91ca-28dafce16bb0&quot;:{&quot;type&quot;:&quot;FIGURE_OBJECT&quot;,&quot;id&quot;:&quot;1e65d0bd-1628-4648-91ca-28dafce16bb0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1&quot;}},&quot;c675d4cc-e0f0-4ed1-9410-5f036b0c7b7d&quot;:{&quot;type&quot;:&quot;FIGURE_OBJECT&quot;,&quot;id&quot;:&quot;c675d4cc-e0f0-4ed1-9410-5f036b0c7b7d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2&quot;}},&quot;3ad061bc-d9f4-442a-9689-b428b46d4ef8&quot;:{&quot;type&quot;:&quot;FIGURE_OBJECT&quot;,&quot;id&quot;:&quot;3ad061bc-d9f4-442a-9689-b428b46d4ef8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3&quot;}},&quot;bc02ea59-70b3-41a7-a72a-dfcc9603b5d0&quot;:{&quot;type&quot;:&quot;FIGURE_OBJECT&quot;,&quot;id&quot;:&quot;bc02ea59-70b3-41a7-a72a-dfcc9603b5d0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5&quot;}},&quot;b0fd6b21-7498-493a-ab8c-5bb1cd04bef5&quot;:{&quot;type&quot;:&quot;FIGURE_OBJECT&quot;,&quot;id&quot;:&quot;b0fd6b21-7498-493a-ab8c-5bb1cd04bef5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6&quot;}},&quot;28df9b7b-773b-49bb-bdb6-a4148f49c604&quot;:{&quot;type&quot;:&quot;FIGURE_OBJECT&quot;,&quot;id&quot;:&quot;28df9b7b-773b-49bb-bdb6-a4148f49c604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53, 105, 32, 1)&quot;,&quot;lineWidth&quot;:1.4229012533820635,&quot;lineJoin&quot;:&quot;round&quot;}],&quot;isLocked&quot;:false,&quot;parent&quot;:{&quot;type&quot;:&quot;CHILD&quot;,&quot;parentId&quot;:&quot;564668e2-80e1-44ed-a150-e5982c3755e0&quot;,&quot;order&quot;:&quot;7&quot;}},&quot;0f1e6670-79bf-4f12-b8cb-091fa219d0a4&quot;:{&quot;relativeTransform&quot;:{&quot;translate&quot;:{&quot;x&quot;:-298.36495386747754,&quot;y&quot;:311.1414403071158},&quot;rotate&quot;:0,&quot;skewX&quot;:0,&quot;scale&quot;:{&quot;x&quot;:1,&quot;y&quot;:1}},&quot;type&quot;:&quot;FIGURE_OBJECT&quot;,&quot;id&quot;:&quot;0f1e6670-79bf-4f12-b8cb-091fa219d0a4&quot;,&quot;opacity&quot;:1,&quot;source&quot;:{&quot;id&quot;:&quot;632b23cd3d95e57899341158&quot;,&quot;type&quot;:&quot;ASSETS&quot;},&quot;pathStyles&quot;:[{&quot;type&quot;:&quot;FILL&quot;,&quot;fillStyle&quot;:&quot;rgb(0,0,0)&quot;}],&quot;isLocked&quot;:false,&quot;parent&quot;:{&quot;type&quot;:&quot;CHILD&quot;,&quot;parentId&quot;:&quot;f2649530-61e9-41f1-9f94-86db36006b6b&quot;,&quot;order&quot;:&quot;9999997&quot;},&quot;name&quot;:&quot;Sequenced genome (simple)&quot;,&quot;displayName&quot;:&quot;Sequenced genome (simple)&quot;,&quot;isPremium&quot;:true},&quot;ddf8c6f9-7eb1-4636-9adf-ffb49c3a095b&quot;:{&quot;type&quot;:&quot;FIGURE_OBJECT&quot;,&quot;id&quot;:&quot;ddf8c6f9-7eb1-4636-9adf-ffb49c3a095b&quot;,&quot;relativeTransform&quot;:{&quot;translate&quot;:{&quot;x&quot;:10.387628043116388,&quot;y&quot;:-8.615963748463159},&quot;rotate&quot;:0},&quot;opacity&quot;:1,&quot;path&quot;:{&quot;type&quot;:&quot;POLY_LINE&quot;,&quot;points&quot;:[{&quot;x&quot;:-20.018094268993952,&quot;y&quot;:0},{&quot;x&quot;:20.01809426899395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1&quot;}},&quot;bbd618b7-621d-4961-b028-15ec78f34afa&quot;:{&quot;type&quot;:&quot;FIGURE_OBJECT&quot;,&quot;id&quot;:&quot;bbd618b7-621d-4961-b028-15ec78f34afa&quot;,&quot;relativeTransform&quot;:{&quot;translate&quot;:{&quot;x&quot;:12.44301005097642,&quot;y&quot;:-4.580848695018655},&quot;rotate&quot;:0},&quot;opacity&quot;:1,&quot;path&quot;:{&quot;type&quot;:&quot;POLY_LINE&quot;,&quot;points&quot;:[{&quot;x&quot;:-11.529859342548976,&quot;y&quot;:0},{&quot;x&quot;:11.529859342548976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2&quot;}},&quot;e281fe04-a9d4-48de-8323-4762c93194e1&quot;:{&quot;type&quot;:&quot;FIGURE_OBJECT&quot;,&quot;id&quot;:&quot;e281fe04-a9d4-48de-8323-4762c93194e1&quot;,&quot;relativeTransform&quot;:{&quot;translate&quot;:{&quot;x&quot;:19.665765556650307,&quot;y&quot;:-0.24564596716549164},&quot;rotate&quot;:0},&quot;opacity&quot;:1,&quot;path&quot;:{&quot;type&quot;:&quot;POLY_LINE&quot;,&quot;points&quot;:[{&quot;x&quot;:-8.710224075443122,&quot;y&quot;:0},{&quot;x&quot;:8.710224075443122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3&quot;}},&quot;29c3cc3e-17a5-4410-906a-d3be7194dc48&quot;:{&quot;type&quot;:&quot;FIGURE_OBJECT&quot;,&quot;id&quot;:&quot;29c3cc3e-17a5-4410-906a-d3be7194dc48&quot;,&quot;relativeTransform&quot;:{&quot;translate&quot;:{&quot;x&quot;:-9.10995708317565,&quot;y&quot;:-0.24564596716549164},&quot;rotate&quot;:0},&quot;opacity&quot;:1,&quot;path&quot;:{&quot;type&quot;:&quot;POLY_LINE&quot;,&quot;points&quot;:[{&quot;x&quot;:-14.916978317819495,&quot;y&quot;:0},{&quot;x&quot;:14.916978317819495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5&quot;}},&quot;23306f76-4dbf-499d-b7e0-2af6ffbf4b04&quot;:{&quot;type&quot;:&quot;FIGURE_OBJECT&quot;,&quot;id&quot;:&quot;23306f76-4dbf-499d-b7e0-2af6ffbf4b04&quot;,&quot;relativeTransform&quot;:{&quot;translate&quot;:{&quot;x&quot;:-9.10974878756595,&quot;y&quot;:4.522915684156817},&quot;rotate&quot;:0},&quot;opacity&quot;:1,&quot;path&quot;:{&quot;type&quot;:&quot;POLY_LINE&quot;,&quot;points&quot;:[{&quot;x&quot;:-21.29597352454431,&quot;y&quot;:0},{&quot;x&quot;:21.29597352454431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6&quot;}},&quot;b54bb14d-fb61-45f4-845a-0546bbe45d01&quot;:{&quot;type&quot;:&quot;FIGURE_OBJECT&quot;,&quot;id&quot;:&quot;b54bb14d-fb61-45f4-845a-0546bbe45d01&quot;,&quot;relativeTransform&quot;:{&quot;translate&quot;:{&quot;x&quot;:11.818728533825425,&quot;y&quot;:8.615963748462992},&quot;rotate&quot;:0},&quot;opacity&quot;:1,&quot;path&quot;:{&quot;type&quot;:&quot;POLY_LINE&quot;,&quot;points&quot;:[{&quot;x&quot;:-11.144149388394194,&quot;y&quot;:0},{&quot;x&quot;:11.144149388394194,&quot;y&quot;:0}],&quot;closed&quot;:false},&quot;pathStyles&quot;:[{&quot;type&quot;:&quot;FILL&quot;,&quot;fillStyle&quot;:&quot;rgba(0,0,0,0)&quot;},{&quot;type&quot;:&quot;STROKE&quot;,&quot;strokeStyle&quot;:&quot;rgba(133, 148, 182, 1)&quot;,&quot;lineWidth&quot;:1.4229012533820635,&quot;lineJoin&quot;:&quot;round&quot;}],&quot;isLocked&quot;:false,&quot;parent&quot;:{&quot;type&quot;:&quot;CHILD&quot;,&quot;parentId&quot;:&quot;0f1e6670-79bf-4f12-b8cb-091fa219d0a4&quot;,&quot;order&quot;:&quot;7&quot;}},&quot;46f104f4-9bf8-439c-ab4b-a78f811c1681&quot;:{&quot;id&quot;:&quot;46f104f4-9bf8-439c-ab4b-a78f811c1681&quot;,&quot;type&quot;:&quot;FIGURE_OBJECT&quot;,&quot;relativeTransform&quot;:{&quot;translate&quot;:{&quot;x&quot;:-79.09834633686913,&quot;y&quot;:291.3132653057401},&quot;rotate&quot;:0,&quot;skewX&quot;:0,&quot;scale&quot;:{&quot;x&quot;:1,&quot;y&quot;:1}},&quot;text&quot;:{&quot;textData&quot;:{&quot;lineSpacing&quot;:&quot;normal&quot;,&quot;alignment&quot;:&quot;left&quot;,&quot;verticalAlign&quot;:&quot;TOP&quot;,&quot;lines&quot;:[{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32]}],&quot;text&quot;:&quot;Taxonomic classification of reads&quot;}],&quot;_lastCaretLocation&quot;:{&quot;lineIndex&quot;:0,&quot;runIndex&quot;:-1,&quot;charIndex&quot;:-1,&quot;endOfLine&quot;:true}},&quot;format&quot;:&quot;BETTER_TEXT&quot;,&quot;size&quot;:{&quot;x&quot;:248.24667827659982,&quot;y&quot;:21.000831497731102},&quot;targetSize&quot;:{&quot;x&quot;:248.24667827659982,&quot;y&quot;:21.000831497731102}},&quot;parent&quot;:{&quot;type&quot;:&quot;CHILD&quot;,&quot;parentId&quot;:&quot;f2649530-61e9-41f1-9f94-86db36006b6b&quot;,&quot;order&quot;:&quot;9999998&quot;}},&quot;b146b141-d185-40f5-8bb3-ac2193701ab4&quot;:{&quot;id&quot;:&quot;b146b141-d185-40f5-8bb3-ac2193701ab4&quot;,&quot;type&quot;:&quot;FIGURE_OBJECT&quot;,&quot;relativeTransform&quot;:{&quot;translate&quot;:{&quot;x&quot;:259.2595850379356,&quot;y&quot;:98.54619261789784},&quot;rotate&quot;:0,&quot;skewX&quot;:0,&quot;scale&quot;:{&quot;x&quot;:1,&quot;y&quot;:1}},&quot;text&quot;:{&quot;textData&quot;:{&quot;lineSpacing&quot;:&quot;double&quot;,&quot;alignment&quot;:&quot;left&quot;,&quot;verticalAlign&quot;:&quot;TOP&quot;,&quot;lines&quot;:[{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5]}],&quot;text&quot;:&quot;fastqc&quot;,&quot;textIndent&quot;:{&quot;type&quot;:&quot;number&quot;,&quot;indent&quot;:1,&quot;symbol&quot;:&quot;1.&quot;,&quot;unit&quot;:&quot;levels&quot;}},{&quot;textIndent&quot;:{&quot;type&quot;:&quot;number&quot;,&quot;indent&quot;:1,&quot;symbol&quot;:&quot;2.&quot;,&quot;unit&quot;:&quot;levels&quot;},&quot;runs&quot;:[{&quot;style&quot;:{&quot;fontFamily&quot;:&quot;Roboto&quot;,&quot;fontSize&quot;:16,&quot;color&quot;:&quot;black&quot;,&quot;fontWeight&quot;:&quot;normal&quot;,&quot;fontStyle&quot;:&quot;normal&quot;,&quot;decoration&quot;:&quot;none&quot;,&quot;script&quot;:&quot;none&quot;},&quot;range&quot;:[0,41]}],&quot;text&quot;:&quot;fastp: trim adapters and low quality bases&quot;}],&quot;_lastCaretLocation&quot;:{&quot;lineIndex&quot;:1,&quot;runIndex&quot;:-1,&quot;charIndex&quot;:-1,&quot;endOfLine&quot;:true}},&quot;format&quot;:&quot;BETTER_TEXT&quot;,&quot;size&quot;:{&quot;x&quot;:392.9639743948523,&quot;y&quot;:55.16},&quot;targetSize&quot;:{&quot;x&quot;:392.9639743948523,&quot;y&quot;:55.16}},&quot;parent&quot;:{&quot;type&quot;:&quot;CHILD&quot;,&quot;parentId&quot;:&quot;f2649530-61e9-41f1-9f94-86db36006b6b&quot;,&quot;order&quot;:&quot;9999999&quot;}},&quot;3eada996-b3b5-4274-b1ba-6a5c662bbfee&quot;:{&quot;id&quot;:&quot;3eada996-b3b5-4274-b1ba-6a5c662bbfee&quot;,&quot;type&quot;:&quot;FIGURE_OBJECT&quot;,&quot;relativeTransform&quot;:{&quot;translate&quot;:{&quot;x&quot;:211.66839266292985,&quot;y&quot;:291.31334143562907},&quot;rotate&quot;:0},&quot;text&quot;:{&quot;textData&quot;:{&quot;lineSpacing&quot;:&quot;double&quot;,&quot;alignment&quot;:&quot;left&quot;,&quot;verticalAlign&quot;:&quot;TOP&quot;,&quot;lines&quot;:[{&quot;textIndent&quot;:{&quot;type&quot;:&quot;number&quot;,&quot;indent&quot;:1,&quot;symbol&quot;:&quot;1.&quot;,&quot;unit&quot;:&quot;levels&quot;},&quot;runs&quot;:[{&quot;style&quot;:{&quot;fontFamily&quot;:&quot;Roboto&quot;,&quot;fontSize&quot;:16,&quot;color&quot;:&quot;black&quot;,&quot;fontWeight&quot;:&quot;normal&quot;,&quot;fontStyle&quot;:&quot;normal&quot;,&quot;decoration&quot;:&quot;none&quot;},&quot;range&quot;:[0,32]}],&quot;text&quot;:&quot;Kraken metagenomic classification&quot;,&quot;baseStyle&quot;:{&quot;fontFamily&quot;:&quot;Roboto&quot;,&quot;fontSize&quot;:16,&quot;color&quot;:&quot;black&quot;,&quot;fontWeight&quot;:&quot;normal&quot;,&quot;fontStyle&quot;:&quot;normal&quot;,&quot;decoration&quot;:&quot;none&quot;,&quot;script&quot;:&quot;none&quot;}}],&quot;_lastCaretLocation&quot;:{&quot;lineIndex&quot;:0,&quot;runIndex&quot;:0,&quot;charIndex&quot;:0}},&quot;format&quot;:&quot;BETTER_TEXT&quot;,&quot;size&quot;:{&quot;x&quot;:297.78078634392136,&quot;y&quot;:21.00149022566897},&quot;targetSize&quot;:{&quot;x&quot;:297.78078634392136,&quot;y&quot;:21.00149022566897}},&quot;parent&quot;:{&quot;type&quot;:&quot;CHILD&quot;,&quot;parentId&quot;:&quot;f2649530-61e9-41f1-9f94-86db36006b6b&quot;,&quot;order&quot;:&quot;99999995&quot;}},&quot;712e7b2a-1c71-4731-802f-81e007666edb&quot;:{&quot;id&quot;:&quot;712e7b2a-1c71-4731-802f-81e007666edb&quot;,&quot;type&quot;:&quot;FIGURE_OBJECT&quot;,&quot;document&quot;:{&quot;type&quot;:&quot;DOCUMENT_GROUP&quot;,&quot;canvasType&quot;:&quot;FIGURE&quot;,&quot;units&quot;:&quot;in&quot;}}}}"/>
  <p:tag name="TRANSPARENTBACKGROUND" val="false"/>
  <p:tag name="VERSION" val="1742592191799"/>
  <p:tag name="FIGURESLIDEID" val="f2649530-61e9-41f1-9f94-86db36006b6b"/>
  <p:tag name="TITLE" val="Untitled"/>
  <p:tag name="CREATORNAME" val="Sanjana Kulkarni"/>
  <p:tag name="DATEINSERTED" val="174259223017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2007 - 2010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799007FB-190C-B149-B04C-9C00C294CB7D}">
  <we:reference id="wa200006038" version="1.0.0.3" store="en-US" storeType="OMEX"/>
  <we:alternateReferences>
    <we:reference id="wa200006038" version="1.0.0.3" store="en-US" storeType="OMEX"/>
  </we:alternateReferences>
  <we:properties>
    <we:property name="has-user-completed-add" value="true"/>
    <we:property name="pptx_export_from_biorender" value="false"/>
  </we:properties>
  <we:bindings/>
  <we:snapshot xmlns:r="http://schemas.openxmlformats.org/officeDocument/2006/relationships"/>
  <we:extLst>
    <a:ext xmlns:a="http://schemas.openxmlformats.org/drawingml/2006/main" uri="{0858819E-0033-43BF-8937-05EC82904868}">
      <we:backgroundApp state="1" runtimeId="Taskpane.Url"/>
    </a:ext>
  </we:extLst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3687</TotalTime>
  <Words>1312</Words>
  <Application>Microsoft Macintosh PowerPoint</Application>
  <PresentationFormat>Widescreen</PresentationFormat>
  <Paragraphs>198</Paragraphs>
  <Slides>29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-apple-system</vt:lpstr>
      <vt:lpstr>Aptos</vt:lpstr>
      <vt:lpstr>Arial</vt:lpstr>
      <vt:lpstr>Calibri</vt:lpstr>
      <vt:lpstr>Menlo</vt:lpstr>
      <vt:lpstr>Menlo-Regular</vt:lpstr>
      <vt:lpstr>Office Theme</vt:lpstr>
      <vt:lpstr>Building Bioinformatics Workflows with Snakemake</vt:lpstr>
      <vt:lpstr>About</vt:lpstr>
      <vt:lpstr>Bioinformatics workflows need to be EASY to rerun and share</vt:lpstr>
      <vt:lpstr>Directed Acyclic Graph of Steps</vt:lpstr>
      <vt:lpstr>PowerPoint Presentation</vt:lpstr>
      <vt:lpstr>Workflow languages allow you to build scalable, reproducible, modular workflows</vt:lpstr>
      <vt:lpstr>Workflows will only rerun steps that changed</vt:lpstr>
      <vt:lpstr>How to build a workflow</vt:lpstr>
      <vt:lpstr>How to build a workflow in Snakemake: Rules</vt:lpstr>
      <vt:lpstr>Because Snakemake is python-based, you can run python commands</vt:lpstr>
      <vt:lpstr>How to build a workflow</vt:lpstr>
      <vt:lpstr>How to build a workflow in Snakemake: Snakefile</vt:lpstr>
      <vt:lpstr>Snakefile: Passing in a list of samples</vt:lpstr>
      <vt:lpstr>Snakefile: Passing in a list of samples</vt:lpstr>
      <vt:lpstr>Activity</vt:lpstr>
      <vt:lpstr>Short background on whole-genome sequencing for M. tuberculosis</vt:lpstr>
      <vt:lpstr>PowerPoint Presentation</vt:lpstr>
      <vt:lpstr>Kraken Tools match k-mers to a database to classify individual reads</vt:lpstr>
      <vt:lpstr>Most common contaminants among 12,000 M. tb samples</vt:lpstr>
      <vt:lpstr>DNA extraction kits contaminated with soil- and water-dwelling bacteria</vt:lpstr>
      <vt:lpstr>Workflow Steps</vt:lpstr>
      <vt:lpstr>1. Run fastqc to get QC metrics on the original FASTQ files</vt:lpstr>
      <vt:lpstr>2. Run fastp to trim adapters and drop low-quality or short reads</vt:lpstr>
      <vt:lpstr>3. Compute global read statistics in tabular format</vt:lpstr>
      <vt:lpstr>Snakefile</vt:lpstr>
      <vt:lpstr>Directed Acyclic Graph of Jobs</vt:lpstr>
      <vt:lpstr>Run the workflow</vt:lpstr>
      <vt:lpstr>Write your own rule</vt:lpstr>
      <vt:lpstr>Kraken Classifications File Format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Kulkarni, Sanjana</dc:creator>
  <cp:lastModifiedBy>Kulkarni, Sanjana</cp:lastModifiedBy>
  <cp:revision>66</cp:revision>
  <dcterms:created xsi:type="dcterms:W3CDTF">2025-03-14T19:31:46Z</dcterms:created>
  <dcterms:modified xsi:type="dcterms:W3CDTF">2025-05-01T18:33:03Z</dcterms:modified>
</cp:coreProperties>
</file>

<file path=docProps/thumbnail.jpeg>
</file>